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60501B-C310-4DF7-886F-887350B01C99}" v="1" dt="2023-09-05T11:47:29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3" autoAdjust="0"/>
    <p:restoredTop sz="94660"/>
  </p:normalViewPr>
  <p:slideViewPr>
    <p:cSldViewPr snapToGrid="0" showGuides="1">
      <p:cViewPr varScale="1">
        <p:scale>
          <a:sx n="33" d="100"/>
          <a:sy n="33" d="100"/>
        </p:scale>
        <p:origin x="66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ltk.org/book/" TargetMode="External"/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Natural LANGUAGE PROCESSING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NLTK </a:t>
            </a:r>
            <a:r>
              <a:rPr lang="pl-PL" dirty="0" err="1"/>
              <a:t>library</a:t>
            </a:r>
            <a:endParaRPr lang="pl-PL" dirty="0"/>
          </a:p>
          <a:p>
            <a:r>
              <a:rPr lang="pl-PL" dirty="0"/>
              <a:t>Wrocław, 05.01.2021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67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NLTK?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https://www.nltk.org/</a:t>
            </a:r>
            <a:endParaRPr lang="pl-PL" dirty="0"/>
          </a:p>
          <a:p>
            <a:r>
              <a:rPr lang="en-GB" dirty="0">
                <a:hlinkClick r:id="rId3"/>
              </a:rPr>
              <a:t>https://www.nltk.org/book/</a:t>
            </a:r>
            <a:r>
              <a:rPr lang="pl-PL" dirty="0"/>
              <a:t> </a:t>
            </a:r>
          </a:p>
          <a:p>
            <a:r>
              <a:rPr lang="en-GB" dirty="0"/>
              <a:t>Natural language processing (NLP) is a field that focuses on making natural human language usable by computer programs. NLTK, or Natural Language Toolkit, is a Python package that you can use for NLP.</a:t>
            </a:r>
          </a:p>
        </p:txBody>
      </p:sp>
    </p:spTree>
    <p:extLst>
      <p:ext uri="{BB962C8B-B14F-4D97-AF65-F5344CB8AC3E}">
        <p14:creationId xmlns:p14="http://schemas.microsoft.com/office/powerpoint/2010/main" val="156059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Getting</a:t>
            </a:r>
            <a:r>
              <a:rPr lang="pl-PL" dirty="0"/>
              <a:t> </a:t>
            </a:r>
            <a:r>
              <a:rPr lang="pl-PL" dirty="0" err="1"/>
              <a:t>started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-m pip install </a:t>
            </a:r>
            <a:r>
              <a:rPr lang="en-GB" dirty="0" err="1"/>
              <a:t>nltk</a:t>
            </a:r>
            <a:endParaRPr lang="pl-PL" dirty="0"/>
          </a:p>
          <a:p>
            <a:endParaRPr lang="pl-PL" dirty="0"/>
          </a:p>
          <a:p>
            <a:r>
              <a:rPr lang="pl-PL" dirty="0"/>
              <a:t>Standard </a:t>
            </a:r>
            <a:r>
              <a:rPr lang="pl-PL" dirty="0" err="1"/>
              <a:t>stages</a:t>
            </a:r>
            <a:r>
              <a:rPr lang="pl-PL" dirty="0"/>
              <a:t> of test </a:t>
            </a:r>
            <a:r>
              <a:rPr lang="pl-PL" dirty="0" err="1"/>
              <a:t>analysis</a:t>
            </a:r>
            <a:r>
              <a:rPr lang="pl-PL" dirty="0"/>
              <a:t>:</a:t>
            </a:r>
          </a:p>
          <a:p>
            <a:pPr lvl="1"/>
            <a:r>
              <a:rPr lang="pl-PL" dirty="0" err="1"/>
              <a:t>Tokenizing</a:t>
            </a:r>
            <a:endParaRPr lang="pl-PL" dirty="0"/>
          </a:p>
          <a:p>
            <a:pPr lvl="1"/>
            <a:r>
              <a:rPr lang="pl-PL" dirty="0"/>
              <a:t>Word </a:t>
            </a:r>
            <a:r>
              <a:rPr lang="pl-PL" dirty="0" err="1"/>
              <a:t>filtering</a:t>
            </a:r>
            <a:endParaRPr lang="pl-PL" dirty="0"/>
          </a:p>
          <a:p>
            <a:pPr lvl="1"/>
            <a:r>
              <a:rPr lang="pl-PL" dirty="0" err="1"/>
              <a:t>Stemming</a:t>
            </a:r>
            <a:endParaRPr lang="pl-PL" dirty="0"/>
          </a:p>
          <a:p>
            <a:pPr lvl="1"/>
            <a:r>
              <a:rPr lang="pl-PL" dirty="0" err="1"/>
              <a:t>Tagging</a:t>
            </a:r>
            <a:r>
              <a:rPr lang="pl-PL" dirty="0"/>
              <a:t> part of speech</a:t>
            </a:r>
          </a:p>
          <a:p>
            <a:pPr lvl="1"/>
            <a:r>
              <a:rPr lang="pl-PL" dirty="0" err="1"/>
              <a:t>Lemmatizing</a:t>
            </a:r>
            <a:endParaRPr lang="pl-PL" dirty="0"/>
          </a:p>
          <a:p>
            <a:pPr lvl="1"/>
            <a:r>
              <a:rPr lang="pl-PL" dirty="0" err="1"/>
              <a:t>Final</a:t>
            </a:r>
            <a:r>
              <a:rPr lang="pl-PL" dirty="0"/>
              <a:t> </a:t>
            </a:r>
            <a:r>
              <a:rPr lang="pl-PL" dirty="0" err="1"/>
              <a:t>analysis</a:t>
            </a:r>
            <a:r>
              <a:rPr lang="pl-PL" dirty="0"/>
              <a:t> (</a:t>
            </a:r>
            <a:r>
              <a:rPr lang="pl-PL" dirty="0" err="1"/>
              <a:t>frequency</a:t>
            </a:r>
            <a:r>
              <a:rPr lang="pl-PL" dirty="0"/>
              <a:t> </a:t>
            </a:r>
            <a:r>
              <a:rPr lang="pl-PL" dirty="0" err="1"/>
              <a:t>distribution</a:t>
            </a:r>
            <a:r>
              <a:rPr lang="pl-PL" dirty="0"/>
              <a:t>, </a:t>
            </a:r>
            <a:r>
              <a:rPr lang="pl-PL" dirty="0" err="1"/>
              <a:t>dispersion</a:t>
            </a:r>
            <a:r>
              <a:rPr lang="pl-PL" dirty="0"/>
              <a:t> </a:t>
            </a:r>
            <a:r>
              <a:rPr lang="pl-PL" dirty="0" err="1"/>
              <a:t>plots</a:t>
            </a:r>
            <a:r>
              <a:rPr lang="pl-PL" dirty="0"/>
              <a:t> etc.)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599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Tokenizing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By </a:t>
            </a:r>
            <a:r>
              <a:rPr lang="pl-PL" dirty="0" err="1"/>
              <a:t>words</a:t>
            </a:r>
            <a:endParaRPr lang="pl-PL" dirty="0"/>
          </a:p>
          <a:p>
            <a:r>
              <a:rPr lang="pl-PL" dirty="0"/>
              <a:t>By </a:t>
            </a:r>
            <a:r>
              <a:rPr lang="pl-PL" dirty="0" err="1"/>
              <a:t>sentences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6942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889" y="2052445"/>
            <a:ext cx="8040222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84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179" y="1866682"/>
            <a:ext cx="6563641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7690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DC217A68FFE1A40AD8DD2ECE4D9F556" ma:contentTypeVersion="2" ma:contentTypeDescription="Utwórz nowy dokument." ma:contentTypeScope="" ma:versionID="3629538663b3ad94f32e91cddb8ea83c">
  <xsd:schema xmlns:xsd="http://www.w3.org/2001/XMLSchema" xmlns:xs="http://www.w3.org/2001/XMLSchema" xmlns:p="http://schemas.microsoft.com/office/2006/metadata/properties" xmlns:ns2="05880241-3481-4f72-9cec-07aa6ec65643" targetNamespace="http://schemas.microsoft.com/office/2006/metadata/properties" ma:root="true" ma:fieldsID="e8e9dd9f5998e0729471b958e88d51eb" ns2:_="">
    <xsd:import namespace="05880241-3481-4f72-9cec-07aa6ec656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880241-3481-4f72-9cec-07aa6ec656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662B41-B683-4329-8B16-B805862D46B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D06FF70-F38E-449E-90A4-7BDC9A4E21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3F213A-E2D7-46A7-8C39-170534DCA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880241-3481-4f72-9cec-07aa6ec656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TM10001105[[fn=Przycinanie]]</Template>
  <TotalTime>177</TotalTime>
  <Words>97</Words>
  <Application>Microsoft Office PowerPoint</Application>
  <PresentationFormat>Panoramiczny</PresentationFormat>
  <Paragraphs>21</Paragraphs>
  <Slides>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7" baseType="lpstr">
      <vt:lpstr>Crop</vt:lpstr>
      <vt:lpstr>Natural LANGUAGE PROCESSING</vt:lpstr>
      <vt:lpstr>What is NLTK?</vt:lpstr>
      <vt:lpstr>Getting started</vt:lpstr>
      <vt:lpstr>Tokenizing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Michał Smolnicki</dc:creator>
  <cp:lastModifiedBy>Michał Smolnicki</cp:lastModifiedBy>
  <cp:revision>6</cp:revision>
  <dcterms:created xsi:type="dcterms:W3CDTF">2022-01-05T20:37:29Z</dcterms:created>
  <dcterms:modified xsi:type="dcterms:W3CDTF">2023-09-05T11:47:35Z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0x0101004DC217A68FFE1A40AD8DD2ECE4D9F556</vt:lpwstr>
  </property>
</Properties>
</file>