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70" r:id="rId15"/>
    <p:sldId id="271" r:id="rId16"/>
    <p:sldId id="269" r:id="rId17"/>
    <p:sldId id="272" r:id="rId18"/>
    <p:sldId id="274" r:id="rId19"/>
    <p:sldId id="276" r:id="rId20"/>
    <p:sldId id="279" r:id="rId21"/>
    <p:sldId id="273" r:id="rId22"/>
    <p:sldId id="277" r:id="rId23"/>
    <p:sldId id="280" r:id="rId24"/>
    <p:sldId id="278" r:id="rId25"/>
    <p:sldId id="281" r:id="rId26"/>
    <p:sldId id="282" r:id="rId27"/>
    <p:sldId id="290" r:id="rId28"/>
    <p:sldId id="286" r:id="rId29"/>
    <p:sldId id="287" r:id="rId30"/>
    <p:sldId id="288" r:id="rId31"/>
    <p:sldId id="289" r:id="rId32"/>
    <p:sldId id="283" r:id="rId33"/>
    <p:sldId id="275" r:id="rId34"/>
    <p:sldId id="285" r:id="rId35"/>
    <p:sldId id="28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10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942A93-2603-41AD-9E52-11F7C21A6D15}" type="doc">
      <dgm:prSet loTypeId="urn:microsoft.com/office/officeart/2005/8/layout/vList2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pl-PL"/>
        </a:p>
      </dgm:t>
    </dgm:pt>
    <dgm:pt modelId="{CFE0FA5C-9ADE-4799-A5F8-601E0644788B}">
      <dgm:prSet phldrT="[Tekst]" custT="1"/>
      <dgm:spPr/>
      <dgm:t>
        <a:bodyPr/>
        <a:lstStyle/>
        <a:p>
          <a:pPr algn="ctr"/>
          <a:r>
            <a:rPr lang="en-GB" sz="3200" b="1" i="0" dirty="0" smtClean="0"/>
            <a:t>Initial population</a:t>
          </a:r>
          <a:endParaRPr lang="pl-PL" sz="3200" b="1" dirty="0"/>
        </a:p>
      </dgm:t>
    </dgm:pt>
    <dgm:pt modelId="{2056843A-ED4E-40B4-BBBB-DA80B10E6F14}" type="parTrans" cxnId="{241525A9-7E5B-47C9-8E22-660D91A4D661}">
      <dgm:prSet/>
      <dgm:spPr/>
      <dgm:t>
        <a:bodyPr/>
        <a:lstStyle/>
        <a:p>
          <a:pPr algn="ctr"/>
          <a:endParaRPr lang="pl-PL" sz="1800" b="1"/>
        </a:p>
      </dgm:t>
    </dgm:pt>
    <dgm:pt modelId="{D5B8BB79-569E-47AD-B4E5-8803D6FF4BAB}" type="sibTrans" cxnId="{241525A9-7E5B-47C9-8E22-660D91A4D661}">
      <dgm:prSet/>
      <dgm:spPr/>
      <dgm:t>
        <a:bodyPr/>
        <a:lstStyle/>
        <a:p>
          <a:pPr algn="ctr"/>
          <a:endParaRPr lang="pl-PL" sz="1800" b="1"/>
        </a:p>
      </dgm:t>
    </dgm:pt>
    <dgm:pt modelId="{51E5766E-5763-4EA1-A035-72090C2CFC3C}">
      <dgm:prSet custT="1"/>
      <dgm:spPr/>
      <dgm:t>
        <a:bodyPr/>
        <a:lstStyle/>
        <a:p>
          <a:pPr algn="ctr"/>
          <a:r>
            <a:rPr lang="en-GB" sz="3200" b="1" i="0" dirty="0" smtClean="0"/>
            <a:t>Fitness function</a:t>
          </a:r>
          <a:endParaRPr lang="en-GB" sz="3200" b="1" i="0" dirty="0"/>
        </a:p>
      </dgm:t>
    </dgm:pt>
    <dgm:pt modelId="{01C5CAD6-E43D-446B-B986-0DC919C0B11B}" type="parTrans" cxnId="{5DF0C3EF-318B-4192-AB3D-5BCE18E5BC25}">
      <dgm:prSet/>
      <dgm:spPr/>
      <dgm:t>
        <a:bodyPr/>
        <a:lstStyle/>
        <a:p>
          <a:pPr algn="ctr"/>
          <a:endParaRPr lang="pl-PL" sz="1800" b="1"/>
        </a:p>
      </dgm:t>
    </dgm:pt>
    <dgm:pt modelId="{06CA0C15-EC8F-4818-801F-EFE639E185F6}" type="sibTrans" cxnId="{5DF0C3EF-318B-4192-AB3D-5BCE18E5BC25}">
      <dgm:prSet/>
      <dgm:spPr/>
      <dgm:t>
        <a:bodyPr/>
        <a:lstStyle/>
        <a:p>
          <a:pPr algn="ctr"/>
          <a:endParaRPr lang="pl-PL" sz="1800" b="1"/>
        </a:p>
      </dgm:t>
    </dgm:pt>
    <dgm:pt modelId="{656BFB53-BB21-45E2-9E4E-EBB5F947D950}">
      <dgm:prSet custT="1"/>
      <dgm:spPr/>
      <dgm:t>
        <a:bodyPr/>
        <a:lstStyle/>
        <a:p>
          <a:pPr algn="ctr"/>
          <a:r>
            <a:rPr lang="en-GB" sz="3200" b="1" i="0" dirty="0" smtClean="0"/>
            <a:t>Selection</a:t>
          </a:r>
          <a:endParaRPr lang="en-GB" sz="3200" b="1" i="0" dirty="0"/>
        </a:p>
      </dgm:t>
    </dgm:pt>
    <dgm:pt modelId="{15EB51CF-6474-4C6C-B3F9-0D4AD58ED829}" type="parTrans" cxnId="{BB32A744-2F48-4979-986D-31BF36CF05DE}">
      <dgm:prSet/>
      <dgm:spPr/>
      <dgm:t>
        <a:bodyPr/>
        <a:lstStyle/>
        <a:p>
          <a:pPr algn="ctr"/>
          <a:endParaRPr lang="pl-PL" sz="1800" b="1"/>
        </a:p>
      </dgm:t>
    </dgm:pt>
    <dgm:pt modelId="{0C54E5B4-EC00-48EE-9EF6-5FF59AA6AA88}" type="sibTrans" cxnId="{BB32A744-2F48-4979-986D-31BF36CF05DE}">
      <dgm:prSet/>
      <dgm:spPr/>
      <dgm:t>
        <a:bodyPr/>
        <a:lstStyle/>
        <a:p>
          <a:pPr algn="ctr"/>
          <a:endParaRPr lang="pl-PL" sz="1800" b="1"/>
        </a:p>
      </dgm:t>
    </dgm:pt>
    <dgm:pt modelId="{C342E098-669A-4E93-A9DD-D5FA7FAEE36E}">
      <dgm:prSet custT="1"/>
      <dgm:spPr/>
      <dgm:t>
        <a:bodyPr/>
        <a:lstStyle/>
        <a:p>
          <a:pPr algn="ctr"/>
          <a:r>
            <a:rPr lang="en-GB" sz="3200" b="1" i="0" dirty="0" smtClean="0"/>
            <a:t>Crossover</a:t>
          </a:r>
          <a:endParaRPr lang="en-GB" sz="3200" b="1" i="0" dirty="0"/>
        </a:p>
      </dgm:t>
    </dgm:pt>
    <dgm:pt modelId="{86F8C1FA-95E2-470B-A4AD-0E9D66ECB15F}" type="parTrans" cxnId="{9574B660-B75E-44AC-B9B3-4A46F84E59FD}">
      <dgm:prSet/>
      <dgm:spPr/>
      <dgm:t>
        <a:bodyPr/>
        <a:lstStyle/>
        <a:p>
          <a:pPr algn="ctr"/>
          <a:endParaRPr lang="pl-PL" sz="1800" b="1"/>
        </a:p>
      </dgm:t>
    </dgm:pt>
    <dgm:pt modelId="{D683426A-34AD-443A-9AC9-1CFA00B56527}" type="sibTrans" cxnId="{9574B660-B75E-44AC-B9B3-4A46F84E59FD}">
      <dgm:prSet/>
      <dgm:spPr/>
      <dgm:t>
        <a:bodyPr/>
        <a:lstStyle/>
        <a:p>
          <a:pPr algn="ctr"/>
          <a:endParaRPr lang="pl-PL" sz="1800" b="1"/>
        </a:p>
      </dgm:t>
    </dgm:pt>
    <dgm:pt modelId="{98723CE0-C32D-48A2-95AE-A0493BC749F2}">
      <dgm:prSet custT="1"/>
      <dgm:spPr/>
      <dgm:t>
        <a:bodyPr/>
        <a:lstStyle/>
        <a:p>
          <a:pPr algn="ctr"/>
          <a:r>
            <a:rPr lang="en-GB" sz="3200" b="1" i="0" dirty="0" smtClean="0"/>
            <a:t>Mutation</a:t>
          </a:r>
          <a:endParaRPr lang="en-GB" sz="3200" b="1" i="0" dirty="0"/>
        </a:p>
      </dgm:t>
    </dgm:pt>
    <dgm:pt modelId="{FBD3C1D2-5F2C-4294-93E1-4B9482B2AF84}" type="parTrans" cxnId="{225F4440-BF17-4804-8FD1-8001A6B03413}">
      <dgm:prSet/>
      <dgm:spPr/>
      <dgm:t>
        <a:bodyPr/>
        <a:lstStyle/>
        <a:p>
          <a:pPr algn="ctr"/>
          <a:endParaRPr lang="pl-PL" sz="1800" b="1"/>
        </a:p>
      </dgm:t>
    </dgm:pt>
    <dgm:pt modelId="{329EA313-B8BB-4D39-AF81-60F30BD75FC9}" type="sibTrans" cxnId="{225F4440-BF17-4804-8FD1-8001A6B03413}">
      <dgm:prSet/>
      <dgm:spPr/>
      <dgm:t>
        <a:bodyPr/>
        <a:lstStyle/>
        <a:p>
          <a:pPr algn="ctr"/>
          <a:endParaRPr lang="pl-PL" sz="1800" b="1"/>
        </a:p>
      </dgm:t>
    </dgm:pt>
    <dgm:pt modelId="{12FA3895-4297-4F97-ACB6-3B3BF5A79AD5}" type="pres">
      <dgm:prSet presAssocID="{B7942A93-2603-41AD-9E52-11F7C21A6D1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E91B695C-F93C-47E0-9949-9525FCD541C2}" type="pres">
      <dgm:prSet presAssocID="{CFE0FA5C-9ADE-4799-A5F8-601E0644788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67095EA9-9BA2-4608-A09F-F8F75B56EBD5}" type="pres">
      <dgm:prSet presAssocID="{D5B8BB79-569E-47AD-B4E5-8803D6FF4BAB}" presName="spacer" presStyleCnt="0"/>
      <dgm:spPr/>
    </dgm:pt>
    <dgm:pt modelId="{AE0361B3-2DF3-4BF5-B08D-0C3512D0F1A5}" type="pres">
      <dgm:prSet presAssocID="{51E5766E-5763-4EA1-A035-72090C2CFC3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679A09FD-3929-4E79-AAB4-7DE3DC876C14}" type="pres">
      <dgm:prSet presAssocID="{06CA0C15-EC8F-4818-801F-EFE639E185F6}" presName="spacer" presStyleCnt="0"/>
      <dgm:spPr/>
    </dgm:pt>
    <dgm:pt modelId="{2971DFED-BBB3-4873-8203-A68DA25CA820}" type="pres">
      <dgm:prSet presAssocID="{656BFB53-BB21-45E2-9E4E-EBB5F947D950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03F1416-7A38-42B2-89F0-F4424150A8F4}" type="pres">
      <dgm:prSet presAssocID="{0C54E5B4-EC00-48EE-9EF6-5FF59AA6AA88}" presName="spacer" presStyleCnt="0"/>
      <dgm:spPr/>
    </dgm:pt>
    <dgm:pt modelId="{00D63FA7-5ECB-40E9-A7F9-A20C97E88BEB}" type="pres">
      <dgm:prSet presAssocID="{C342E098-669A-4E93-A9DD-D5FA7FAEE36E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2C952A3-585D-44F8-8B85-6073B98B4316}" type="pres">
      <dgm:prSet presAssocID="{D683426A-34AD-443A-9AC9-1CFA00B56527}" presName="spacer" presStyleCnt="0"/>
      <dgm:spPr/>
    </dgm:pt>
    <dgm:pt modelId="{3F33D764-8D64-4C10-B396-24492F3EF6C3}" type="pres">
      <dgm:prSet presAssocID="{98723CE0-C32D-48A2-95AE-A0493BC749F2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E616919D-AF37-403F-BD6A-1D71EA72CE5D}" type="presOf" srcId="{98723CE0-C32D-48A2-95AE-A0493BC749F2}" destId="{3F33D764-8D64-4C10-B396-24492F3EF6C3}" srcOrd="0" destOrd="0" presId="urn:microsoft.com/office/officeart/2005/8/layout/vList2"/>
    <dgm:cxn modelId="{A26721BD-6285-42A6-8330-CD25A341A921}" type="presOf" srcId="{C342E098-669A-4E93-A9DD-D5FA7FAEE36E}" destId="{00D63FA7-5ECB-40E9-A7F9-A20C97E88BEB}" srcOrd="0" destOrd="0" presId="urn:microsoft.com/office/officeart/2005/8/layout/vList2"/>
    <dgm:cxn modelId="{241525A9-7E5B-47C9-8E22-660D91A4D661}" srcId="{B7942A93-2603-41AD-9E52-11F7C21A6D15}" destId="{CFE0FA5C-9ADE-4799-A5F8-601E0644788B}" srcOrd="0" destOrd="0" parTransId="{2056843A-ED4E-40B4-BBBB-DA80B10E6F14}" sibTransId="{D5B8BB79-569E-47AD-B4E5-8803D6FF4BAB}"/>
    <dgm:cxn modelId="{31B84CAE-3863-4F8C-992A-B16ABA627084}" type="presOf" srcId="{656BFB53-BB21-45E2-9E4E-EBB5F947D950}" destId="{2971DFED-BBB3-4873-8203-A68DA25CA820}" srcOrd="0" destOrd="0" presId="urn:microsoft.com/office/officeart/2005/8/layout/vList2"/>
    <dgm:cxn modelId="{5DF0C3EF-318B-4192-AB3D-5BCE18E5BC25}" srcId="{B7942A93-2603-41AD-9E52-11F7C21A6D15}" destId="{51E5766E-5763-4EA1-A035-72090C2CFC3C}" srcOrd="1" destOrd="0" parTransId="{01C5CAD6-E43D-446B-B986-0DC919C0B11B}" sibTransId="{06CA0C15-EC8F-4818-801F-EFE639E185F6}"/>
    <dgm:cxn modelId="{21D361F1-F953-4B73-AA7D-A7E8EFF1FD0D}" type="presOf" srcId="{51E5766E-5763-4EA1-A035-72090C2CFC3C}" destId="{AE0361B3-2DF3-4BF5-B08D-0C3512D0F1A5}" srcOrd="0" destOrd="0" presId="urn:microsoft.com/office/officeart/2005/8/layout/vList2"/>
    <dgm:cxn modelId="{BB32A744-2F48-4979-986D-31BF36CF05DE}" srcId="{B7942A93-2603-41AD-9E52-11F7C21A6D15}" destId="{656BFB53-BB21-45E2-9E4E-EBB5F947D950}" srcOrd="2" destOrd="0" parTransId="{15EB51CF-6474-4C6C-B3F9-0D4AD58ED829}" sibTransId="{0C54E5B4-EC00-48EE-9EF6-5FF59AA6AA88}"/>
    <dgm:cxn modelId="{9574B660-B75E-44AC-B9B3-4A46F84E59FD}" srcId="{B7942A93-2603-41AD-9E52-11F7C21A6D15}" destId="{C342E098-669A-4E93-A9DD-D5FA7FAEE36E}" srcOrd="3" destOrd="0" parTransId="{86F8C1FA-95E2-470B-A4AD-0E9D66ECB15F}" sibTransId="{D683426A-34AD-443A-9AC9-1CFA00B56527}"/>
    <dgm:cxn modelId="{225F4440-BF17-4804-8FD1-8001A6B03413}" srcId="{B7942A93-2603-41AD-9E52-11F7C21A6D15}" destId="{98723CE0-C32D-48A2-95AE-A0493BC749F2}" srcOrd="4" destOrd="0" parTransId="{FBD3C1D2-5F2C-4294-93E1-4B9482B2AF84}" sibTransId="{329EA313-B8BB-4D39-AF81-60F30BD75FC9}"/>
    <dgm:cxn modelId="{910D2261-94A6-486A-B46E-428B270E9AE2}" type="presOf" srcId="{B7942A93-2603-41AD-9E52-11F7C21A6D15}" destId="{12FA3895-4297-4F97-ACB6-3B3BF5A79AD5}" srcOrd="0" destOrd="0" presId="urn:microsoft.com/office/officeart/2005/8/layout/vList2"/>
    <dgm:cxn modelId="{AC1BB01C-52DA-4440-9B89-613F63DDECAB}" type="presOf" srcId="{CFE0FA5C-9ADE-4799-A5F8-601E0644788B}" destId="{E91B695C-F93C-47E0-9949-9525FCD541C2}" srcOrd="0" destOrd="0" presId="urn:microsoft.com/office/officeart/2005/8/layout/vList2"/>
    <dgm:cxn modelId="{9BC94191-DA30-4CAC-8FAC-A4847452C308}" type="presParOf" srcId="{12FA3895-4297-4F97-ACB6-3B3BF5A79AD5}" destId="{E91B695C-F93C-47E0-9949-9525FCD541C2}" srcOrd="0" destOrd="0" presId="urn:microsoft.com/office/officeart/2005/8/layout/vList2"/>
    <dgm:cxn modelId="{4C4747B0-F7B7-4A82-9B4B-304D5530A879}" type="presParOf" srcId="{12FA3895-4297-4F97-ACB6-3B3BF5A79AD5}" destId="{67095EA9-9BA2-4608-A09F-F8F75B56EBD5}" srcOrd="1" destOrd="0" presId="urn:microsoft.com/office/officeart/2005/8/layout/vList2"/>
    <dgm:cxn modelId="{2C20C605-53CD-469B-AF33-B98575293D02}" type="presParOf" srcId="{12FA3895-4297-4F97-ACB6-3B3BF5A79AD5}" destId="{AE0361B3-2DF3-4BF5-B08D-0C3512D0F1A5}" srcOrd="2" destOrd="0" presId="urn:microsoft.com/office/officeart/2005/8/layout/vList2"/>
    <dgm:cxn modelId="{F196FECA-75EB-423E-84EC-457E89964B25}" type="presParOf" srcId="{12FA3895-4297-4F97-ACB6-3B3BF5A79AD5}" destId="{679A09FD-3929-4E79-AAB4-7DE3DC876C14}" srcOrd="3" destOrd="0" presId="urn:microsoft.com/office/officeart/2005/8/layout/vList2"/>
    <dgm:cxn modelId="{0B42BD0A-209A-4F10-A690-A333941CB4A8}" type="presParOf" srcId="{12FA3895-4297-4F97-ACB6-3B3BF5A79AD5}" destId="{2971DFED-BBB3-4873-8203-A68DA25CA820}" srcOrd="4" destOrd="0" presId="urn:microsoft.com/office/officeart/2005/8/layout/vList2"/>
    <dgm:cxn modelId="{11FE272B-9BB8-42A9-B568-F9CA131C6D81}" type="presParOf" srcId="{12FA3895-4297-4F97-ACB6-3B3BF5A79AD5}" destId="{203F1416-7A38-42B2-89F0-F4424150A8F4}" srcOrd="5" destOrd="0" presId="urn:microsoft.com/office/officeart/2005/8/layout/vList2"/>
    <dgm:cxn modelId="{0D9279B0-995F-4902-A45C-21FB0607BBCB}" type="presParOf" srcId="{12FA3895-4297-4F97-ACB6-3B3BF5A79AD5}" destId="{00D63FA7-5ECB-40E9-A7F9-A20C97E88BEB}" srcOrd="6" destOrd="0" presId="urn:microsoft.com/office/officeart/2005/8/layout/vList2"/>
    <dgm:cxn modelId="{9D687197-BEAC-4D9B-9FB0-B90D545E4CE1}" type="presParOf" srcId="{12FA3895-4297-4F97-ACB6-3B3BF5A79AD5}" destId="{D2C952A3-585D-44F8-8B85-6073B98B4316}" srcOrd="7" destOrd="0" presId="urn:microsoft.com/office/officeart/2005/8/layout/vList2"/>
    <dgm:cxn modelId="{B2573071-2F28-48C3-A526-15B1CCD9D0BD}" type="presParOf" srcId="{12FA3895-4297-4F97-ACB6-3B3BF5A79AD5}" destId="{3F33D764-8D64-4C10-B396-24492F3EF6C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942A93-2603-41AD-9E52-11F7C21A6D15}" type="doc">
      <dgm:prSet loTypeId="urn:microsoft.com/office/officeart/2005/8/layout/vList2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pl-PL"/>
        </a:p>
      </dgm:t>
    </dgm:pt>
    <dgm:pt modelId="{CFE0FA5C-9ADE-4799-A5F8-601E0644788B}">
      <dgm:prSet phldrT="[Tekst]" custT="1"/>
      <dgm:spPr/>
      <dgm:t>
        <a:bodyPr/>
        <a:lstStyle/>
        <a:p>
          <a:pPr algn="ctr"/>
          <a:r>
            <a:rPr lang="en-GB" sz="3200" b="1" i="0" dirty="0" smtClean="0"/>
            <a:t>Initial population</a:t>
          </a:r>
          <a:endParaRPr lang="pl-PL" sz="3200" b="1" dirty="0"/>
        </a:p>
      </dgm:t>
    </dgm:pt>
    <dgm:pt modelId="{2056843A-ED4E-40B4-BBBB-DA80B10E6F14}" type="parTrans" cxnId="{241525A9-7E5B-47C9-8E22-660D91A4D661}">
      <dgm:prSet/>
      <dgm:spPr/>
      <dgm:t>
        <a:bodyPr/>
        <a:lstStyle/>
        <a:p>
          <a:pPr algn="ctr"/>
          <a:endParaRPr lang="pl-PL" sz="1800" b="1"/>
        </a:p>
      </dgm:t>
    </dgm:pt>
    <dgm:pt modelId="{D5B8BB79-569E-47AD-B4E5-8803D6FF4BAB}" type="sibTrans" cxnId="{241525A9-7E5B-47C9-8E22-660D91A4D661}">
      <dgm:prSet/>
      <dgm:spPr/>
      <dgm:t>
        <a:bodyPr/>
        <a:lstStyle/>
        <a:p>
          <a:pPr algn="ctr"/>
          <a:endParaRPr lang="pl-PL" sz="1800" b="1"/>
        </a:p>
      </dgm:t>
    </dgm:pt>
    <dgm:pt modelId="{51E5766E-5763-4EA1-A035-72090C2CFC3C}">
      <dgm:prSet custT="1"/>
      <dgm:spPr/>
      <dgm:t>
        <a:bodyPr/>
        <a:lstStyle/>
        <a:p>
          <a:pPr algn="ctr"/>
          <a:r>
            <a:rPr lang="en-GB" sz="3200" b="1" i="0" dirty="0" smtClean="0"/>
            <a:t>Fitness function</a:t>
          </a:r>
          <a:endParaRPr lang="en-GB" sz="3200" b="1" i="0" dirty="0"/>
        </a:p>
      </dgm:t>
    </dgm:pt>
    <dgm:pt modelId="{01C5CAD6-E43D-446B-B986-0DC919C0B11B}" type="parTrans" cxnId="{5DF0C3EF-318B-4192-AB3D-5BCE18E5BC25}">
      <dgm:prSet/>
      <dgm:spPr/>
      <dgm:t>
        <a:bodyPr/>
        <a:lstStyle/>
        <a:p>
          <a:pPr algn="ctr"/>
          <a:endParaRPr lang="pl-PL" sz="1800" b="1"/>
        </a:p>
      </dgm:t>
    </dgm:pt>
    <dgm:pt modelId="{06CA0C15-EC8F-4818-801F-EFE639E185F6}" type="sibTrans" cxnId="{5DF0C3EF-318B-4192-AB3D-5BCE18E5BC25}">
      <dgm:prSet/>
      <dgm:spPr/>
      <dgm:t>
        <a:bodyPr/>
        <a:lstStyle/>
        <a:p>
          <a:pPr algn="ctr"/>
          <a:endParaRPr lang="pl-PL" sz="1800" b="1"/>
        </a:p>
      </dgm:t>
    </dgm:pt>
    <dgm:pt modelId="{656BFB53-BB21-45E2-9E4E-EBB5F947D950}">
      <dgm:prSet custT="1"/>
      <dgm:spPr/>
      <dgm:t>
        <a:bodyPr/>
        <a:lstStyle/>
        <a:p>
          <a:pPr algn="ctr"/>
          <a:r>
            <a:rPr lang="en-GB" sz="3200" b="1" i="0" dirty="0" smtClean="0"/>
            <a:t>Selection</a:t>
          </a:r>
          <a:endParaRPr lang="en-GB" sz="3200" b="1" i="0" dirty="0"/>
        </a:p>
      </dgm:t>
    </dgm:pt>
    <dgm:pt modelId="{15EB51CF-6474-4C6C-B3F9-0D4AD58ED829}" type="parTrans" cxnId="{BB32A744-2F48-4979-986D-31BF36CF05DE}">
      <dgm:prSet/>
      <dgm:spPr/>
      <dgm:t>
        <a:bodyPr/>
        <a:lstStyle/>
        <a:p>
          <a:pPr algn="ctr"/>
          <a:endParaRPr lang="pl-PL" sz="1800" b="1"/>
        </a:p>
      </dgm:t>
    </dgm:pt>
    <dgm:pt modelId="{0C54E5B4-EC00-48EE-9EF6-5FF59AA6AA88}" type="sibTrans" cxnId="{BB32A744-2F48-4979-986D-31BF36CF05DE}">
      <dgm:prSet/>
      <dgm:spPr/>
      <dgm:t>
        <a:bodyPr/>
        <a:lstStyle/>
        <a:p>
          <a:pPr algn="ctr"/>
          <a:endParaRPr lang="pl-PL" sz="1800" b="1"/>
        </a:p>
      </dgm:t>
    </dgm:pt>
    <dgm:pt modelId="{C342E098-669A-4E93-A9DD-D5FA7FAEE36E}">
      <dgm:prSet custT="1"/>
      <dgm:spPr/>
      <dgm:t>
        <a:bodyPr/>
        <a:lstStyle/>
        <a:p>
          <a:pPr algn="ctr"/>
          <a:r>
            <a:rPr lang="en-GB" sz="3200" b="1" i="0" dirty="0" smtClean="0"/>
            <a:t>Crossover</a:t>
          </a:r>
          <a:endParaRPr lang="en-GB" sz="3200" b="1" i="0" dirty="0"/>
        </a:p>
      </dgm:t>
    </dgm:pt>
    <dgm:pt modelId="{86F8C1FA-95E2-470B-A4AD-0E9D66ECB15F}" type="parTrans" cxnId="{9574B660-B75E-44AC-B9B3-4A46F84E59FD}">
      <dgm:prSet/>
      <dgm:spPr/>
      <dgm:t>
        <a:bodyPr/>
        <a:lstStyle/>
        <a:p>
          <a:pPr algn="ctr"/>
          <a:endParaRPr lang="pl-PL" sz="1800" b="1"/>
        </a:p>
      </dgm:t>
    </dgm:pt>
    <dgm:pt modelId="{D683426A-34AD-443A-9AC9-1CFA00B56527}" type="sibTrans" cxnId="{9574B660-B75E-44AC-B9B3-4A46F84E59FD}">
      <dgm:prSet/>
      <dgm:spPr/>
      <dgm:t>
        <a:bodyPr/>
        <a:lstStyle/>
        <a:p>
          <a:pPr algn="ctr"/>
          <a:endParaRPr lang="pl-PL" sz="1800" b="1"/>
        </a:p>
      </dgm:t>
    </dgm:pt>
    <dgm:pt modelId="{98723CE0-C32D-48A2-95AE-A0493BC749F2}">
      <dgm:prSet custT="1"/>
      <dgm:spPr/>
      <dgm:t>
        <a:bodyPr/>
        <a:lstStyle/>
        <a:p>
          <a:pPr algn="ctr"/>
          <a:r>
            <a:rPr lang="en-GB" sz="3200" b="1" i="0" dirty="0" smtClean="0"/>
            <a:t>Mutation</a:t>
          </a:r>
          <a:endParaRPr lang="en-GB" sz="3200" b="1" i="0" dirty="0"/>
        </a:p>
      </dgm:t>
    </dgm:pt>
    <dgm:pt modelId="{FBD3C1D2-5F2C-4294-93E1-4B9482B2AF84}" type="parTrans" cxnId="{225F4440-BF17-4804-8FD1-8001A6B03413}">
      <dgm:prSet/>
      <dgm:spPr/>
      <dgm:t>
        <a:bodyPr/>
        <a:lstStyle/>
        <a:p>
          <a:pPr algn="ctr"/>
          <a:endParaRPr lang="pl-PL" sz="1800" b="1"/>
        </a:p>
      </dgm:t>
    </dgm:pt>
    <dgm:pt modelId="{329EA313-B8BB-4D39-AF81-60F30BD75FC9}" type="sibTrans" cxnId="{225F4440-BF17-4804-8FD1-8001A6B03413}">
      <dgm:prSet/>
      <dgm:spPr/>
      <dgm:t>
        <a:bodyPr/>
        <a:lstStyle/>
        <a:p>
          <a:pPr algn="ctr"/>
          <a:endParaRPr lang="pl-PL" sz="1800" b="1"/>
        </a:p>
      </dgm:t>
    </dgm:pt>
    <dgm:pt modelId="{12FA3895-4297-4F97-ACB6-3B3BF5A79AD5}" type="pres">
      <dgm:prSet presAssocID="{B7942A93-2603-41AD-9E52-11F7C21A6D1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E91B695C-F93C-47E0-9949-9525FCD541C2}" type="pres">
      <dgm:prSet presAssocID="{CFE0FA5C-9ADE-4799-A5F8-601E0644788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67095EA9-9BA2-4608-A09F-F8F75B56EBD5}" type="pres">
      <dgm:prSet presAssocID="{D5B8BB79-569E-47AD-B4E5-8803D6FF4BAB}" presName="spacer" presStyleCnt="0"/>
      <dgm:spPr/>
    </dgm:pt>
    <dgm:pt modelId="{AE0361B3-2DF3-4BF5-B08D-0C3512D0F1A5}" type="pres">
      <dgm:prSet presAssocID="{51E5766E-5763-4EA1-A035-72090C2CFC3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679A09FD-3929-4E79-AAB4-7DE3DC876C14}" type="pres">
      <dgm:prSet presAssocID="{06CA0C15-EC8F-4818-801F-EFE639E185F6}" presName="spacer" presStyleCnt="0"/>
      <dgm:spPr/>
    </dgm:pt>
    <dgm:pt modelId="{2971DFED-BBB3-4873-8203-A68DA25CA820}" type="pres">
      <dgm:prSet presAssocID="{656BFB53-BB21-45E2-9E4E-EBB5F947D950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03F1416-7A38-42B2-89F0-F4424150A8F4}" type="pres">
      <dgm:prSet presAssocID="{0C54E5B4-EC00-48EE-9EF6-5FF59AA6AA88}" presName="spacer" presStyleCnt="0"/>
      <dgm:spPr/>
    </dgm:pt>
    <dgm:pt modelId="{00D63FA7-5ECB-40E9-A7F9-A20C97E88BEB}" type="pres">
      <dgm:prSet presAssocID="{C342E098-669A-4E93-A9DD-D5FA7FAEE36E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2C952A3-585D-44F8-8B85-6073B98B4316}" type="pres">
      <dgm:prSet presAssocID="{D683426A-34AD-443A-9AC9-1CFA00B56527}" presName="spacer" presStyleCnt="0"/>
      <dgm:spPr/>
    </dgm:pt>
    <dgm:pt modelId="{3F33D764-8D64-4C10-B396-24492F3EF6C3}" type="pres">
      <dgm:prSet presAssocID="{98723CE0-C32D-48A2-95AE-A0493BC749F2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E616919D-AF37-403F-BD6A-1D71EA72CE5D}" type="presOf" srcId="{98723CE0-C32D-48A2-95AE-A0493BC749F2}" destId="{3F33D764-8D64-4C10-B396-24492F3EF6C3}" srcOrd="0" destOrd="0" presId="urn:microsoft.com/office/officeart/2005/8/layout/vList2"/>
    <dgm:cxn modelId="{A26721BD-6285-42A6-8330-CD25A341A921}" type="presOf" srcId="{C342E098-669A-4E93-A9DD-D5FA7FAEE36E}" destId="{00D63FA7-5ECB-40E9-A7F9-A20C97E88BEB}" srcOrd="0" destOrd="0" presId="urn:microsoft.com/office/officeart/2005/8/layout/vList2"/>
    <dgm:cxn modelId="{241525A9-7E5B-47C9-8E22-660D91A4D661}" srcId="{B7942A93-2603-41AD-9E52-11F7C21A6D15}" destId="{CFE0FA5C-9ADE-4799-A5F8-601E0644788B}" srcOrd="0" destOrd="0" parTransId="{2056843A-ED4E-40B4-BBBB-DA80B10E6F14}" sibTransId="{D5B8BB79-569E-47AD-B4E5-8803D6FF4BAB}"/>
    <dgm:cxn modelId="{31B84CAE-3863-4F8C-992A-B16ABA627084}" type="presOf" srcId="{656BFB53-BB21-45E2-9E4E-EBB5F947D950}" destId="{2971DFED-BBB3-4873-8203-A68DA25CA820}" srcOrd="0" destOrd="0" presId="urn:microsoft.com/office/officeart/2005/8/layout/vList2"/>
    <dgm:cxn modelId="{5DF0C3EF-318B-4192-AB3D-5BCE18E5BC25}" srcId="{B7942A93-2603-41AD-9E52-11F7C21A6D15}" destId="{51E5766E-5763-4EA1-A035-72090C2CFC3C}" srcOrd="1" destOrd="0" parTransId="{01C5CAD6-E43D-446B-B986-0DC919C0B11B}" sibTransId="{06CA0C15-EC8F-4818-801F-EFE639E185F6}"/>
    <dgm:cxn modelId="{21D361F1-F953-4B73-AA7D-A7E8EFF1FD0D}" type="presOf" srcId="{51E5766E-5763-4EA1-A035-72090C2CFC3C}" destId="{AE0361B3-2DF3-4BF5-B08D-0C3512D0F1A5}" srcOrd="0" destOrd="0" presId="urn:microsoft.com/office/officeart/2005/8/layout/vList2"/>
    <dgm:cxn modelId="{BB32A744-2F48-4979-986D-31BF36CF05DE}" srcId="{B7942A93-2603-41AD-9E52-11F7C21A6D15}" destId="{656BFB53-BB21-45E2-9E4E-EBB5F947D950}" srcOrd="2" destOrd="0" parTransId="{15EB51CF-6474-4C6C-B3F9-0D4AD58ED829}" sibTransId="{0C54E5B4-EC00-48EE-9EF6-5FF59AA6AA88}"/>
    <dgm:cxn modelId="{9574B660-B75E-44AC-B9B3-4A46F84E59FD}" srcId="{B7942A93-2603-41AD-9E52-11F7C21A6D15}" destId="{C342E098-669A-4E93-A9DD-D5FA7FAEE36E}" srcOrd="3" destOrd="0" parTransId="{86F8C1FA-95E2-470B-A4AD-0E9D66ECB15F}" sibTransId="{D683426A-34AD-443A-9AC9-1CFA00B56527}"/>
    <dgm:cxn modelId="{225F4440-BF17-4804-8FD1-8001A6B03413}" srcId="{B7942A93-2603-41AD-9E52-11F7C21A6D15}" destId="{98723CE0-C32D-48A2-95AE-A0493BC749F2}" srcOrd="4" destOrd="0" parTransId="{FBD3C1D2-5F2C-4294-93E1-4B9482B2AF84}" sibTransId="{329EA313-B8BB-4D39-AF81-60F30BD75FC9}"/>
    <dgm:cxn modelId="{910D2261-94A6-486A-B46E-428B270E9AE2}" type="presOf" srcId="{B7942A93-2603-41AD-9E52-11F7C21A6D15}" destId="{12FA3895-4297-4F97-ACB6-3B3BF5A79AD5}" srcOrd="0" destOrd="0" presId="urn:microsoft.com/office/officeart/2005/8/layout/vList2"/>
    <dgm:cxn modelId="{AC1BB01C-52DA-4440-9B89-613F63DDECAB}" type="presOf" srcId="{CFE0FA5C-9ADE-4799-A5F8-601E0644788B}" destId="{E91B695C-F93C-47E0-9949-9525FCD541C2}" srcOrd="0" destOrd="0" presId="urn:microsoft.com/office/officeart/2005/8/layout/vList2"/>
    <dgm:cxn modelId="{9BC94191-DA30-4CAC-8FAC-A4847452C308}" type="presParOf" srcId="{12FA3895-4297-4F97-ACB6-3B3BF5A79AD5}" destId="{E91B695C-F93C-47E0-9949-9525FCD541C2}" srcOrd="0" destOrd="0" presId="urn:microsoft.com/office/officeart/2005/8/layout/vList2"/>
    <dgm:cxn modelId="{4C4747B0-F7B7-4A82-9B4B-304D5530A879}" type="presParOf" srcId="{12FA3895-4297-4F97-ACB6-3B3BF5A79AD5}" destId="{67095EA9-9BA2-4608-A09F-F8F75B56EBD5}" srcOrd="1" destOrd="0" presId="urn:microsoft.com/office/officeart/2005/8/layout/vList2"/>
    <dgm:cxn modelId="{2C20C605-53CD-469B-AF33-B98575293D02}" type="presParOf" srcId="{12FA3895-4297-4F97-ACB6-3B3BF5A79AD5}" destId="{AE0361B3-2DF3-4BF5-B08D-0C3512D0F1A5}" srcOrd="2" destOrd="0" presId="urn:microsoft.com/office/officeart/2005/8/layout/vList2"/>
    <dgm:cxn modelId="{F196FECA-75EB-423E-84EC-457E89964B25}" type="presParOf" srcId="{12FA3895-4297-4F97-ACB6-3B3BF5A79AD5}" destId="{679A09FD-3929-4E79-AAB4-7DE3DC876C14}" srcOrd="3" destOrd="0" presId="urn:microsoft.com/office/officeart/2005/8/layout/vList2"/>
    <dgm:cxn modelId="{0B42BD0A-209A-4F10-A690-A333941CB4A8}" type="presParOf" srcId="{12FA3895-4297-4F97-ACB6-3B3BF5A79AD5}" destId="{2971DFED-BBB3-4873-8203-A68DA25CA820}" srcOrd="4" destOrd="0" presId="urn:microsoft.com/office/officeart/2005/8/layout/vList2"/>
    <dgm:cxn modelId="{11FE272B-9BB8-42A9-B568-F9CA131C6D81}" type="presParOf" srcId="{12FA3895-4297-4F97-ACB6-3B3BF5A79AD5}" destId="{203F1416-7A38-42B2-89F0-F4424150A8F4}" srcOrd="5" destOrd="0" presId="urn:microsoft.com/office/officeart/2005/8/layout/vList2"/>
    <dgm:cxn modelId="{0D9279B0-995F-4902-A45C-21FB0607BBCB}" type="presParOf" srcId="{12FA3895-4297-4F97-ACB6-3B3BF5A79AD5}" destId="{00D63FA7-5ECB-40E9-A7F9-A20C97E88BEB}" srcOrd="6" destOrd="0" presId="urn:microsoft.com/office/officeart/2005/8/layout/vList2"/>
    <dgm:cxn modelId="{9D687197-BEAC-4D9B-9FB0-B90D545E4CE1}" type="presParOf" srcId="{12FA3895-4297-4F97-ACB6-3B3BF5A79AD5}" destId="{D2C952A3-585D-44F8-8B85-6073B98B4316}" srcOrd="7" destOrd="0" presId="urn:microsoft.com/office/officeart/2005/8/layout/vList2"/>
    <dgm:cxn modelId="{B2573071-2F28-48C3-A526-15B1CCD9D0BD}" type="presParOf" srcId="{12FA3895-4297-4F97-ACB6-3B3BF5A79AD5}" destId="{3F33D764-8D64-4C10-B396-24492F3EF6C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942A93-2603-41AD-9E52-11F7C21A6D15}" type="doc">
      <dgm:prSet loTypeId="urn:microsoft.com/office/officeart/2005/8/layout/vList2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pl-PL"/>
        </a:p>
      </dgm:t>
    </dgm:pt>
    <dgm:pt modelId="{CFE0FA5C-9ADE-4799-A5F8-601E0644788B}">
      <dgm:prSet phldrT="[Tekst]" custT="1"/>
      <dgm:spPr/>
      <dgm:t>
        <a:bodyPr/>
        <a:lstStyle/>
        <a:p>
          <a:pPr algn="ctr"/>
          <a:r>
            <a:rPr lang="en-GB" sz="3200" b="1" i="0" dirty="0" smtClean="0"/>
            <a:t>Initial population</a:t>
          </a:r>
          <a:endParaRPr lang="pl-PL" sz="3200" b="1" dirty="0"/>
        </a:p>
      </dgm:t>
    </dgm:pt>
    <dgm:pt modelId="{2056843A-ED4E-40B4-BBBB-DA80B10E6F14}" type="parTrans" cxnId="{241525A9-7E5B-47C9-8E22-660D91A4D661}">
      <dgm:prSet/>
      <dgm:spPr/>
      <dgm:t>
        <a:bodyPr/>
        <a:lstStyle/>
        <a:p>
          <a:pPr algn="ctr"/>
          <a:endParaRPr lang="pl-PL" sz="1800" b="1"/>
        </a:p>
      </dgm:t>
    </dgm:pt>
    <dgm:pt modelId="{D5B8BB79-569E-47AD-B4E5-8803D6FF4BAB}" type="sibTrans" cxnId="{241525A9-7E5B-47C9-8E22-660D91A4D661}">
      <dgm:prSet/>
      <dgm:spPr/>
      <dgm:t>
        <a:bodyPr/>
        <a:lstStyle/>
        <a:p>
          <a:pPr algn="ctr"/>
          <a:endParaRPr lang="pl-PL" sz="1800" b="1"/>
        </a:p>
      </dgm:t>
    </dgm:pt>
    <dgm:pt modelId="{51E5766E-5763-4EA1-A035-72090C2CFC3C}">
      <dgm:prSet custT="1"/>
      <dgm:spPr/>
      <dgm:t>
        <a:bodyPr/>
        <a:lstStyle/>
        <a:p>
          <a:pPr algn="ctr"/>
          <a:r>
            <a:rPr lang="en-GB" sz="3200" b="1" i="0" dirty="0" smtClean="0"/>
            <a:t>Fitness function</a:t>
          </a:r>
          <a:endParaRPr lang="en-GB" sz="3200" b="1" i="0" dirty="0"/>
        </a:p>
      </dgm:t>
    </dgm:pt>
    <dgm:pt modelId="{01C5CAD6-E43D-446B-B986-0DC919C0B11B}" type="parTrans" cxnId="{5DF0C3EF-318B-4192-AB3D-5BCE18E5BC25}">
      <dgm:prSet/>
      <dgm:spPr/>
      <dgm:t>
        <a:bodyPr/>
        <a:lstStyle/>
        <a:p>
          <a:pPr algn="ctr"/>
          <a:endParaRPr lang="pl-PL" sz="1800" b="1"/>
        </a:p>
      </dgm:t>
    </dgm:pt>
    <dgm:pt modelId="{06CA0C15-EC8F-4818-801F-EFE639E185F6}" type="sibTrans" cxnId="{5DF0C3EF-318B-4192-AB3D-5BCE18E5BC25}">
      <dgm:prSet/>
      <dgm:spPr/>
      <dgm:t>
        <a:bodyPr/>
        <a:lstStyle/>
        <a:p>
          <a:pPr algn="ctr"/>
          <a:endParaRPr lang="pl-PL" sz="1800" b="1"/>
        </a:p>
      </dgm:t>
    </dgm:pt>
    <dgm:pt modelId="{656BFB53-BB21-45E2-9E4E-EBB5F947D950}">
      <dgm:prSet custT="1"/>
      <dgm:spPr/>
      <dgm:t>
        <a:bodyPr/>
        <a:lstStyle/>
        <a:p>
          <a:pPr algn="ctr"/>
          <a:r>
            <a:rPr lang="en-GB" sz="3200" b="1" i="0" dirty="0" smtClean="0"/>
            <a:t>Selection</a:t>
          </a:r>
          <a:endParaRPr lang="en-GB" sz="3200" b="1" i="0" dirty="0"/>
        </a:p>
      </dgm:t>
    </dgm:pt>
    <dgm:pt modelId="{15EB51CF-6474-4C6C-B3F9-0D4AD58ED829}" type="parTrans" cxnId="{BB32A744-2F48-4979-986D-31BF36CF05DE}">
      <dgm:prSet/>
      <dgm:spPr/>
      <dgm:t>
        <a:bodyPr/>
        <a:lstStyle/>
        <a:p>
          <a:pPr algn="ctr"/>
          <a:endParaRPr lang="pl-PL" sz="1800" b="1"/>
        </a:p>
      </dgm:t>
    </dgm:pt>
    <dgm:pt modelId="{0C54E5B4-EC00-48EE-9EF6-5FF59AA6AA88}" type="sibTrans" cxnId="{BB32A744-2F48-4979-986D-31BF36CF05DE}">
      <dgm:prSet/>
      <dgm:spPr/>
      <dgm:t>
        <a:bodyPr/>
        <a:lstStyle/>
        <a:p>
          <a:pPr algn="ctr"/>
          <a:endParaRPr lang="pl-PL" sz="1800" b="1"/>
        </a:p>
      </dgm:t>
    </dgm:pt>
    <dgm:pt modelId="{C342E098-669A-4E93-A9DD-D5FA7FAEE36E}">
      <dgm:prSet custT="1"/>
      <dgm:spPr/>
      <dgm:t>
        <a:bodyPr/>
        <a:lstStyle/>
        <a:p>
          <a:pPr algn="ctr"/>
          <a:r>
            <a:rPr lang="en-GB" sz="3200" b="1" i="0" dirty="0" smtClean="0"/>
            <a:t>Crossover</a:t>
          </a:r>
          <a:endParaRPr lang="en-GB" sz="3200" b="1" i="0" dirty="0"/>
        </a:p>
      </dgm:t>
    </dgm:pt>
    <dgm:pt modelId="{86F8C1FA-95E2-470B-A4AD-0E9D66ECB15F}" type="parTrans" cxnId="{9574B660-B75E-44AC-B9B3-4A46F84E59FD}">
      <dgm:prSet/>
      <dgm:spPr/>
      <dgm:t>
        <a:bodyPr/>
        <a:lstStyle/>
        <a:p>
          <a:pPr algn="ctr"/>
          <a:endParaRPr lang="pl-PL" sz="1800" b="1"/>
        </a:p>
      </dgm:t>
    </dgm:pt>
    <dgm:pt modelId="{D683426A-34AD-443A-9AC9-1CFA00B56527}" type="sibTrans" cxnId="{9574B660-B75E-44AC-B9B3-4A46F84E59FD}">
      <dgm:prSet/>
      <dgm:spPr/>
      <dgm:t>
        <a:bodyPr/>
        <a:lstStyle/>
        <a:p>
          <a:pPr algn="ctr"/>
          <a:endParaRPr lang="pl-PL" sz="1800" b="1"/>
        </a:p>
      </dgm:t>
    </dgm:pt>
    <dgm:pt modelId="{98723CE0-C32D-48A2-95AE-A0493BC749F2}">
      <dgm:prSet custT="1"/>
      <dgm:spPr/>
      <dgm:t>
        <a:bodyPr/>
        <a:lstStyle/>
        <a:p>
          <a:pPr algn="ctr"/>
          <a:r>
            <a:rPr lang="en-GB" sz="3200" b="1" i="0" dirty="0" smtClean="0"/>
            <a:t>Mutation</a:t>
          </a:r>
          <a:endParaRPr lang="en-GB" sz="3200" b="1" i="0" dirty="0"/>
        </a:p>
      </dgm:t>
    </dgm:pt>
    <dgm:pt modelId="{FBD3C1D2-5F2C-4294-93E1-4B9482B2AF84}" type="parTrans" cxnId="{225F4440-BF17-4804-8FD1-8001A6B03413}">
      <dgm:prSet/>
      <dgm:spPr/>
      <dgm:t>
        <a:bodyPr/>
        <a:lstStyle/>
        <a:p>
          <a:pPr algn="ctr"/>
          <a:endParaRPr lang="pl-PL" sz="1800" b="1"/>
        </a:p>
      </dgm:t>
    </dgm:pt>
    <dgm:pt modelId="{329EA313-B8BB-4D39-AF81-60F30BD75FC9}" type="sibTrans" cxnId="{225F4440-BF17-4804-8FD1-8001A6B03413}">
      <dgm:prSet/>
      <dgm:spPr/>
      <dgm:t>
        <a:bodyPr/>
        <a:lstStyle/>
        <a:p>
          <a:pPr algn="ctr"/>
          <a:endParaRPr lang="pl-PL" sz="1800" b="1"/>
        </a:p>
      </dgm:t>
    </dgm:pt>
    <dgm:pt modelId="{12FA3895-4297-4F97-ACB6-3B3BF5A79AD5}" type="pres">
      <dgm:prSet presAssocID="{B7942A93-2603-41AD-9E52-11F7C21A6D1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E91B695C-F93C-47E0-9949-9525FCD541C2}" type="pres">
      <dgm:prSet presAssocID="{CFE0FA5C-9ADE-4799-A5F8-601E0644788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67095EA9-9BA2-4608-A09F-F8F75B56EBD5}" type="pres">
      <dgm:prSet presAssocID="{D5B8BB79-569E-47AD-B4E5-8803D6FF4BAB}" presName="spacer" presStyleCnt="0"/>
      <dgm:spPr/>
    </dgm:pt>
    <dgm:pt modelId="{AE0361B3-2DF3-4BF5-B08D-0C3512D0F1A5}" type="pres">
      <dgm:prSet presAssocID="{51E5766E-5763-4EA1-A035-72090C2CFC3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679A09FD-3929-4E79-AAB4-7DE3DC876C14}" type="pres">
      <dgm:prSet presAssocID="{06CA0C15-EC8F-4818-801F-EFE639E185F6}" presName="spacer" presStyleCnt="0"/>
      <dgm:spPr/>
    </dgm:pt>
    <dgm:pt modelId="{2971DFED-BBB3-4873-8203-A68DA25CA820}" type="pres">
      <dgm:prSet presAssocID="{656BFB53-BB21-45E2-9E4E-EBB5F947D950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03F1416-7A38-42B2-89F0-F4424150A8F4}" type="pres">
      <dgm:prSet presAssocID="{0C54E5B4-EC00-48EE-9EF6-5FF59AA6AA88}" presName="spacer" presStyleCnt="0"/>
      <dgm:spPr/>
    </dgm:pt>
    <dgm:pt modelId="{00D63FA7-5ECB-40E9-A7F9-A20C97E88BEB}" type="pres">
      <dgm:prSet presAssocID="{C342E098-669A-4E93-A9DD-D5FA7FAEE36E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2C952A3-585D-44F8-8B85-6073B98B4316}" type="pres">
      <dgm:prSet presAssocID="{D683426A-34AD-443A-9AC9-1CFA00B56527}" presName="spacer" presStyleCnt="0"/>
      <dgm:spPr/>
    </dgm:pt>
    <dgm:pt modelId="{3F33D764-8D64-4C10-B396-24492F3EF6C3}" type="pres">
      <dgm:prSet presAssocID="{98723CE0-C32D-48A2-95AE-A0493BC749F2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E616919D-AF37-403F-BD6A-1D71EA72CE5D}" type="presOf" srcId="{98723CE0-C32D-48A2-95AE-A0493BC749F2}" destId="{3F33D764-8D64-4C10-B396-24492F3EF6C3}" srcOrd="0" destOrd="0" presId="urn:microsoft.com/office/officeart/2005/8/layout/vList2"/>
    <dgm:cxn modelId="{A26721BD-6285-42A6-8330-CD25A341A921}" type="presOf" srcId="{C342E098-669A-4E93-A9DD-D5FA7FAEE36E}" destId="{00D63FA7-5ECB-40E9-A7F9-A20C97E88BEB}" srcOrd="0" destOrd="0" presId="urn:microsoft.com/office/officeart/2005/8/layout/vList2"/>
    <dgm:cxn modelId="{241525A9-7E5B-47C9-8E22-660D91A4D661}" srcId="{B7942A93-2603-41AD-9E52-11F7C21A6D15}" destId="{CFE0FA5C-9ADE-4799-A5F8-601E0644788B}" srcOrd="0" destOrd="0" parTransId="{2056843A-ED4E-40B4-BBBB-DA80B10E6F14}" sibTransId="{D5B8BB79-569E-47AD-B4E5-8803D6FF4BAB}"/>
    <dgm:cxn modelId="{31B84CAE-3863-4F8C-992A-B16ABA627084}" type="presOf" srcId="{656BFB53-BB21-45E2-9E4E-EBB5F947D950}" destId="{2971DFED-BBB3-4873-8203-A68DA25CA820}" srcOrd="0" destOrd="0" presId="urn:microsoft.com/office/officeart/2005/8/layout/vList2"/>
    <dgm:cxn modelId="{5DF0C3EF-318B-4192-AB3D-5BCE18E5BC25}" srcId="{B7942A93-2603-41AD-9E52-11F7C21A6D15}" destId="{51E5766E-5763-4EA1-A035-72090C2CFC3C}" srcOrd="1" destOrd="0" parTransId="{01C5CAD6-E43D-446B-B986-0DC919C0B11B}" sibTransId="{06CA0C15-EC8F-4818-801F-EFE639E185F6}"/>
    <dgm:cxn modelId="{21D361F1-F953-4B73-AA7D-A7E8EFF1FD0D}" type="presOf" srcId="{51E5766E-5763-4EA1-A035-72090C2CFC3C}" destId="{AE0361B3-2DF3-4BF5-B08D-0C3512D0F1A5}" srcOrd="0" destOrd="0" presId="urn:microsoft.com/office/officeart/2005/8/layout/vList2"/>
    <dgm:cxn modelId="{BB32A744-2F48-4979-986D-31BF36CF05DE}" srcId="{B7942A93-2603-41AD-9E52-11F7C21A6D15}" destId="{656BFB53-BB21-45E2-9E4E-EBB5F947D950}" srcOrd="2" destOrd="0" parTransId="{15EB51CF-6474-4C6C-B3F9-0D4AD58ED829}" sibTransId="{0C54E5B4-EC00-48EE-9EF6-5FF59AA6AA88}"/>
    <dgm:cxn modelId="{9574B660-B75E-44AC-B9B3-4A46F84E59FD}" srcId="{B7942A93-2603-41AD-9E52-11F7C21A6D15}" destId="{C342E098-669A-4E93-A9DD-D5FA7FAEE36E}" srcOrd="3" destOrd="0" parTransId="{86F8C1FA-95E2-470B-A4AD-0E9D66ECB15F}" sibTransId="{D683426A-34AD-443A-9AC9-1CFA00B56527}"/>
    <dgm:cxn modelId="{225F4440-BF17-4804-8FD1-8001A6B03413}" srcId="{B7942A93-2603-41AD-9E52-11F7C21A6D15}" destId="{98723CE0-C32D-48A2-95AE-A0493BC749F2}" srcOrd="4" destOrd="0" parTransId="{FBD3C1D2-5F2C-4294-93E1-4B9482B2AF84}" sibTransId="{329EA313-B8BB-4D39-AF81-60F30BD75FC9}"/>
    <dgm:cxn modelId="{910D2261-94A6-486A-B46E-428B270E9AE2}" type="presOf" srcId="{B7942A93-2603-41AD-9E52-11F7C21A6D15}" destId="{12FA3895-4297-4F97-ACB6-3B3BF5A79AD5}" srcOrd="0" destOrd="0" presId="urn:microsoft.com/office/officeart/2005/8/layout/vList2"/>
    <dgm:cxn modelId="{AC1BB01C-52DA-4440-9B89-613F63DDECAB}" type="presOf" srcId="{CFE0FA5C-9ADE-4799-A5F8-601E0644788B}" destId="{E91B695C-F93C-47E0-9949-9525FCD541C2}" srcOrd="0" destOrd="0" presId="urn:microsoft.com/office/officeart/2005/8/layout/vList2"/>
    <dgm:cxn modelId="{9BC94191-DA30-4CAC-8FAC-A4847452C308}" type="presParOf" srcId="{12FA3895-4297-4F97-ACB6-3B3BF5A79AD5}" destId="{E91B695C-F93C-47E0-9949-9525FCD541C2}" srcOrd="0" destOrd="0" presId="urn:microsoft.com/office/officeart/2005/8/layout/vList2"/>
    <dgm:cxn modelId="{4C4747B0-F7B7-4A82-9B4B-304D5530A879}" type="presParOf" srcId="{12FA3895-4297-4F97-ACB6-3B3BF5A79AD5}" destId="{67095EA9-9BA2-4608-A09F-F8F75B56EBD5}" srcOrd="1" destOrd="0" presId="urn:microsoft.com/office/officeart/2005/8/layout/vList2"/>
    <dgm:cxn modelId="{2C20C605-53CD-469B-AF33-B98575293D02}" type="presParOf" srcId="{12FA3895-4297-4F97-ACB6-3B3BF5A79AD5}" destId="{AE0361B3-2DF3-4BF5-B08D-0C3512D0F1A5}" srcOrd="2" destOrd="0" presId="urn:microsoft.com/office/officeart/2005/8/layout/vList2"/>
    <dgm:cxn modelId="{F196FECA-75EB-423E-84EC-457E89964B25}" type="presParOf" srcId="{12FA3895-4297-4F97-ACB6-3B3BF5A79AD5}" destId="{679A09FD-3929-4E79-AAB4-7DE3DC876C14}" srcOrd="3" destOrd="0" presId="urn:microsoft.com/office/officeart/2005/8/layout/vList2"/>
    <dgm:cxn modelId="{0B42BD0A-209A-4F10-A690-A333941CB4A8}" type="presParOf" srcId="{12FA3895-4297-4F97-ACB6-3B3BF5A79AD5}" destId="{2971DFED-BBB3-4873-8203-A68DA25CA820}" srcOrd="4" destOrd="0" presId="urn:microsoft.com/office/officeart/2005/8/layout/vList2"/>
    <dgm:cxn modelId="{11FE272B-9BB8-42A9-B568-F9CA131C6D81}" type="presParOf" srcId="{12FA3895-4297-4F97-ACB6-3B3BF5A79AD5}" destId="{203F1416-7A38-42B2-89F0-F4424150A8F4}" srcOrd="5" destOrd="0" presId="urn:microsoft.com/office/officeart/2005/8/layout/vList2"/>
    <dgm:cxn modelId="{0D9279B0-995F-4902-A45C-21FB0607BBCB}" type="presParOf" srcId="{12FA3895-4297-4F97-ACB6-3B3BF5A79AD5}" destId="{00D63FA7-5ECB-40E9-A7F9-A20C97E88BEB}" srcOrd="6" destOrd="0" presId="urn:microsoft.com/office/officeart/2005/8/layout/vList2"/>
    <dgm:cxn modelId="{9D687197-BEAC-4D9B-9FB0-B90D545E4CE1}" type="presParOf" srcId="{12FA3895-4297-4F97-ACB6-3B3BF5A79AD5}" destId="{D2C952A3-585D-44F8-8B85-6073B98B4316}" srcOrd="7" destOrd="0" presId="urn:microsoft.com/office/officeart/2005/8/layout/vList2"/>
    <dgm:cxn modelId="{B2573071-2F28-48C3-A526-15B1CCD9D0BD}" type="presParOf" srcId="{12FA3895-4297-4F97-ACB6-3B3BF5A79AD5}" destId="{3F33D764-8D64-4C10-B396-24492F3EF6C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942A93-2603-41AD-9E52-11F7C21A6D15}" type="doc">
      <dgm:prSet loTypeId="urn:microsoft.com/office/officeart/2005/8/layout/vList2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pl-PL"/>
        </a:p>
      </dgm:t>
    </dgm:pt>
    <dgm:pt modelId="{CFE0FA5C-9ADE-4799-A5F8-601E0644788B}">
      <dgm:prSet phldrT="[Tekst]" custT="1"/>
      <dgm:spPr/>
      <dgm:t>
        <a:bodyPr/>
        <a:lstStyle/>
        <a:p>
          <a:pPr algn="ctr"/>
          <a:r>
            <a:rPr lang="en-GB" sz="3200" b="1" i="0" dirty="0" smtClean="0"/>
            <a:t>Initial population</a:t>
          </a:r>
          <a:endParaRPr lang="pl-PL" sz="3200" b="1" dirty="0"/>
        </a:p>
      </dgm:t>
    </dgm:pt>
    <dgm:pt modelId="{2056843A-ED4E-40B4-BBBB-DA80B10E6F14}" type="parTrans" cxnId="{241525A9-7E5B-47C9-8E22-660D91A4D661}">
      <dgm:prSet/>
      <dgm:spPr/>
      <dgm:t>
        <a:bodyPr/>
        <a:lstStyle/>
        <a:p>
          <a:pPr algn="ctr"/>
          <a:endParaRPr lang="pl-PL" sz="1800" b="1"/>
        </a:p>
      </dgm:t>
    </dgm:pt>
    <dgm:pt modelId="{D5B8BB79-569E-47AD-B4E5-8803D6FF4BAB}" type="sibTrans" cxnId="{241525A9-7E5B-47C9-8E22-660D91A4D661}">
      <dgm:prSet/>
      <dgm:spPr/>
      <dgm:t>
        <a:bodyPr/>
        <a:lstStyle/>
        <a:p>
          <a:pPr algn="ctr"/>
          <a:endParaRPr lang="pl-PL" sz="1800" b="1"/>
        </a:p>
      </dgm:t>
    </dgm:pt>
    <dgm:pt modelId="{51E5766E-5763-4EA1-A035-72090C2CFC3C}">
      <dgm:prSet custT="1"/>
      <dgm:spPr/>
      <dgm:t>
        <a:bodyPr/>
        <a:lstStyle/>
        <a:p>
          <a:pPr algn="ctr"/>
          <a:r>
            <a:rPr lang="en-GB" sz="3200" b="1" i="0" dirty="0" smtClean="0"/>
            <a:t>Fitness function</a:t>
          </a:r>
          <a:endParaRPr lang="en-GB" sz="3200" b="1" i="0" dirty="0"/>
        </a:p>
      </dgm:t>
    </dgm:pt>
    <dgm:pt modelId="{01C5CAD6-E43D-446B-B986-0DC919C0B11B}" type="parTrans" cxnId="{5DF0C3EF-318B-4192-AB3D-5BCE18E5BC25}">
      <dgm:prSet/>
      <dgm:spPr/>
      <dgm:t>
        <a:bodyPr/>
        <a:lstStyle/>
        <a:p>
          <a:pPr algn="ctr"/>
          <a:endParaRPr lang="pl-PL" sz="1800" b="1"/>
        </a:p>
      </dgm:t>
    </dgm:pt>
    <dgm:pt modelId="{06CA0C15-EC8F-4818-801F-EFE639E185F6}" type="sibTrans" cxnId="{5DF0C3EF-318B-4192-AB3D-5BCE18E5BC25}">
      <dgm:prSet/>
      <dgm:spPr/>
      <dgm:t>
        <a:bodyPr/>
        <a:lstStyle/>
        <a:p>
          <a:pPr algn="ctr"/>
          <a:endParaRPr lang="pl-PL" sz="1800" b="1"/>
        </a:p>
      </dgm:t>
    </dgm:pt>
    <dgm:pt modelId="{656BFB53-BB21-45E2-9E4E-EBB5F947D950}">
      <dgm:prSet custT="1"/>
      <dgm:spPr/>
      <dgm:t>
        <a:bodyPr/>
        <a:lstStyle/>
        <a:p>
          <a:pPr algn="ctr"/>
          <a:r>
            <a:rPr lang="en-GB" sz="3200" b="1" i="0" dirty="0" smtClean="0"/>
            <a:t>Selection</a:t>
          </a:r>
          <a:endParaRPr lang="en-GB" sz="3200" b="1" i="0" dirty="0"/>
        </a:p>
      </dgm:t>
    </dgm:pt>
    <dgm:pt modelId="{15EB51CF-6474-4C6C-B3F9-0D4AD58ED829}" type="parTrans" cxnId="{BB32A744-2F48-4979-986D-31BF36CF05DE}">
      <dgm:prSet/>
      <dgm:spPr/>
      <dgm:t>
        <a:bodyPr/>
        <a:lstStyle/>
        <a:p>
          <a:pPr algn="ctr"/>
          <a:endParaRPr lang="pl-PL" sz="1800" b="1"/>
        </a:p>
      </dgm:t>
    </dgm:pt>
    <dgm:pt modelId="{0C54E5B4-EC00-48EE-9EF6-5FF59AA6AA88}" type="sibTrans" cxnId="{BB32A744-2F48-4979-986D-31BF36CF05DE}">
      <dgm:prSet/>
      <dgm:spPr/>
      <dgm:t>
        <a:bodyPr/>
        <a:lstStyle/>
        <a:p>
          <a:pPr algn="ctr"/>
          <a:endParaRPr lang="pl-PL" sz="1800" b="1"/>
        </a:p>
      </dgm:t>
    </dgm:pt>
    <dgm:pt modelId="{C342E098-669A-4E93-A9DD-D5FA7FAEE36E}">
      <dgm:prSet custT="1"/>
      <dgm:spPr/>
      <dgm:t>
        <a:bodyPr/>
        <a:lstStyle/>
        <a:p>
          <a:pPr algn="ctr"/>
          <a:r>
            <a:rPr lang="en-GB" sz="3200" b="1" i="0" dirty="0" smtClean="0"/>
            <a:t>Crossover</a:t>
          </a:r>
          <a:endParaRPr lang="en-GB" sz="3200" b="1" i="0" dirty="0"/>
        </a:p>
      </dgm:t>
    </dgm:pt>
    <dgm:pt modelId="{86F8C1FA-95E2-470B-A4AD-0E9D66ECB15F}" type="parTrans" cxnId="{9574B660-B75E-44AC-B9B3-4A46F84E59FD}">
      <dgm:prSet/>
      <dgm:spPr/>
      <dgm:t>
        <a:bodyPr/>
        <a:lstStyle/>
        <a:p>
          <a:pPr algn="ctr"/>
          <a:endParaRPr lang="pl-PL" sz="1800" b="1"/>
        </a:p>
      </dgm:t>
    </dgm:pt>
    <dgm:pt modelId="{D683426A-34AD-443A-9AC9-1CFA00B56527}" type="sibTrans" cxnId="{9574B660-B75E-44AC-B9B3-4A46F84E59FD}">
      <dgm:prSet/>
      <dgm:spPr/>
      <dgm:t>
        <a:bodyPr/>
        <a:lstStyle/>
        <a:p>
          <a:pPr algn="ctr"/>
          <a:endParaRPr lang="pl-PL" sz="1800" b="1"/>
        </a:p>
      </dgm:t>
    </dgm:pt>
    <dgm:pt modelId="{98723CE0-C32D-48A2-95AE-A0493BC749F2}">
      <dgm:prSet custT="1"/>
      <dgm:spPr/>
      <dgm:t>
        <a:bodyPr/>
        <a:lstStyle/>
        <a:p>
          <a:pPr algn="ctr"/>
          <a:r>
            <a:rPr lang="en-GB" sz="3200" b="1" i="0" dirty="0" smtClean="0"/>
            <a:t>Mutation</a:t>
          </a:r>
          <a:endParaRPr lang="en-GB" sz="3200" b="1" i="0" dirty="0"/>
        </a:p>
      </dgm:t>
    </dgm:pt>
    <dgm:pt modelId="{FBD3C1D2-5F2C-4294-93E1-4B9482B2AF84}" type="parTrans" cxnId="{225F4440-BF17-4804-8FD1-8001A6B03413}">
      <dgm:prSet/>
      <dgm:spPr/>
      <dgm:t>
        <a:bodyPr/>
        <a:lstStyle/>
        <a:p>
          <a:pPr algn="ctr"/>
          <a:endParaRPr lang="pl-PL" sz="1800" b="1"/>
        </a:p>
      </dgm:t>
    </dgm:pt>
    <dgm:pt modelId="{329EA313-B8BB-4D39-AF81-60F30BD75FC9}" type="sibTrans" cxnId="{225F4440-BF17-4804-8FD1-8001A6B03413}">
      <dgm:prSet/>
      <dgm:spPr/>
      <dgm:t>
        <a:bodyPr/>
        <a:lstStyle/>
        <a:p>
          <a:pPr algn="ctr"/>
          <a:endParaRPr lang="pl-PL" sz="1800" b="1"/>
        </a:p>
      </dgm:t>
    </dgm:pt>
    <dgm:pt modelId="{12FA3895-4297-4F97-ACB6-3B3BF5A79AD5}" type="pres">
      <dgm:prSet presAssocID="{B7942A93-2603-41AD-9E52-11F7C21A6D1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E91B695C-F93C-47E0-9949-9525FCD541C2}" type="pres">
      <dgm:prSet presAssocID="{CFE0FA5C-9ADE-4799-A5F8-601E0644788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67095EA9-9BA2-4608-A09F-F8F75B56EBD5}" type="pres">
      <dgm:prSet presAssocID="{D5B8BB79-569E-47AD-B4E5-8803D6FF4BAB}" presName="spacer" presStyleCnt="0"/>
      <dgm:spPr/>
    </dgm:pt>
    <dgm:pt modelId="{AE0361B3-2DF3-4BF5-B08D-0C3512D0F1A5}" type="pres">
      <dgm:prSet presAssocID="{51E5766E-5763-4EA1-A035-72090C2CFC3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679A09FD-3929-4E79-AAB4-7DE3DC876C14}" type="pres">
      <dgm:prSet presAssocID="{06CA0C15-EC8F-4818-801F-EFE639E185F6}" presName="spacer" presStyleCnt="0"/>
      <dgm:spPr/>
    </dgm:pt>
    <dgm:pt modelId="{2971DFED-BBB3-4873-8203-A68DA25CA820}" type="pres">
      <dgm:prSet presAssocID="{656BFB53-BB21-45E2-9E4E-EBB5F947D950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03F1416-7A38-42B2-89F0-F4424150A8F4}" type="pres">
      <dgm:prSet presAssocID="{0C54E5B4-EC00-48EE-9EF6-5FF59AA6AA88}" presName="spacer" presStyleCnt="0"/>
      <dgm:spPr/>
    </dgm:pt>
    <dgm:pt modelId="{00D63FA7-5ECB-40E9-A7F9-A20C97E88BEB}" type="pres">
      <dgm:prSet presAssocID="{C342E098-669A-4E93-A9DD-D5FA7FAEE36E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2C952A3-585D-44F8-8B85-6073B98B4316}" type="pres">
      <dgm:prSet presAssocID="{D683426A-34AD-443A-9AC9-1CFA00B56527}" presName="spacer" presStyleCnt="0"/>
      <dgm:spPr/>
    </dgm:pt>
    <dgm:pt modelId="{3F33D764-8D64-4C10-B396-24492F3EF6C3}" type="pres">
      <dgm:prSet presAssocID="{98723CE0-C32D-48A2-95AE-A0493BC749F2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E616919D-AF37-403F-BD6A-1D71EA72CE5D}" type="presOf" srcId="{98723CE0-C32D-48A2-95AE-A0493BC749F2}" destId="{3F33D764-8D64-4C10-B396-24492F3EF6C3}" srcOrd="0" destOrd="0" presId="urn:microsoft.com/office/officeart/2005/8/layout/vList2"/>
    <dgm:cxn modelId="{A26721BD-6285-42A6-8330-CD25A341A921}" type="presOf" srcId="{C342E098-669A-4E93-A9DD-D5FA7FAEE36E}" destId="{00D63FA7-5ECB-40E9-A7F9-A20C97E88BEB}" srcOrd="0" destOrd="0" presId="urn:microsoft.com/office/officeart/2005/8/layout/vList2"/>
    <dgm:cxn modelId="{241525A9-7E5B-47C9-8E22-660D91A4D661}" srcId="{B7942A93-2603-41AD-9E52-11F7C21A6D15}" destId="{CFE0FA5C-9ADE-4799-A5F8-601E0644788B}" srcOrd="0" destOrd="0" parTransId="{2056843A-ED4E-40B4-BBBB-DA80B10E6F14}" sibTransId="{D5B8BB79-569E-47AD-B4E5-8803D6FF4BAB}"/>
    <dgm:cxn modelId="{31B84CAE-3863-4F8C-992A-B16ABA627084}" type="presOf" srcId="{656BFB53-BB21-45E2-9E4E-EBB5F947D950}" destId="{2971DFED-BBB3-4873-8203-A68DA25CA820}" srcOrd="0" destOrd="0" presId="urn:microsoft.com/office/officeart/2005/8/layout/vList2"/>
    <dgm:cxn modelId="{5DF0C3EF-318B-4192-AB3D-5BCE18E5BC25}" srcId="{B7942A93-2603-41AD-9E52-11F7C21A6D15}" destId="{51E5766E-5763-4EA1-A035-72090C2CFC3C}" srcOrd="1" destOrd="0" parTransId="{01C5CAD6-E43D-446B-B986-0DC919C0B11B}" sibTransId="{06CA0C15-EC8F-4818-801F-EFE639E185F6}"/>
    <dgm:cxn modelId="{21D361F1-F953-4B73-AA7D-A7E8EFF1FD0D}" type="presOf" srcId="{51E5766E-5763-4EA1-A035-72090C2CFC3C}" destId="{AE0361B3-2DF3-4BF5-B08D-0C3512D0F1A5}" srcOrd="0" destOrd="0" presId="urn:microsoft.com/office/officeart/2005/8/layout/vList2"/>
    <dgm:cxn modelId="{BB32A744-2F48-4979-986D-31BF36CF05DE}" srcId="{B7942A93-2603-41AD-9E52-11F7C21A6D15}" destId="{656BFB53-BB21-45E2-9E4E-EBB5F947D950}" srcOrd="2" destOrd="0" parTransId="{15EB51CF-6474-4C6C-B3F9-0D4AD58ED829}" sibTransId="{0C54E5B4-EC00-48EE-9EF6-5FF59AA6AA88}"/>
    <dgm:cxn modelId="{9574B660-B75E-44AC-B9B3-4A46F84E59FD}" srcId="{B7942A93-2603-41AD-9E52-11F7C21A6D15}" destId="{C342E098-669A-4E93-A9DD-D5FA7FAEE36E}" srcOrd="3" destOrd="0" parTransId="{86F8C1FA-95E2-470B-A4AD-0E9D66ECB15F}" sibTransId="{D683426A-34AD-443A-9AC9-1CFA00B56527}"/>
    <dgm:cxn modelId="{225F4440-BF17-4804-8FD1-8001A6B03413}" srcId="{B7942A93-2603-41AD-9E52-11F7C21A6D15}" destId="{98723CE0-C32D-48A2-95AE-A0493BC749F2}" srcOrd="4" destOrd="0" parTransId="{FBD3C1D2-5F2C-4294-93E1-4B9482B2AF84}" sibTransId="{329EA313-B8BB-4D39-AF81-60F30BD75FC9}"/>
    <dgm:cxn modelId="{910D2261-94A6-486A-B46E-428B270E9AE2}" type="presOf" srcId="{B7942A93-2603-41AD-9E52-11F7C21A6D15}" destId="{12FA3895-4297-4F97-ACB6-3B3BF5A79AD5}" srcOrd="0" destOrd="0" presId="urn:microsoft.com/office/officeart/2005/8/layout/vList2"/>
    <dgm:cxn modelId="{AC1BB01C-52DA-4440-9B89-613F63DDECAB}" type="presOf" srcId="{CFE0FA5C-9ADE-4799-A5F8-601E0644788B}" destId="{E91B695C-F93C-47E0-9949-9525FCD541C2}" srcOrd="0" destOrd="0" presId="urn:microsoft.com/office/officeart/2005/8/layout/vList2"/>
    <dgm:cxn modelId="{9BC94191-DA30-4CAC-8FAC-A4847452C308}" type="presParOf" srcId="{12FA3895-4297-4F97-ACB6-3B3BF5A79AD5}" destId="{E91B695C-F93C-47E0-9949-9525FCD541C2}" srcOrd="0" destOrd="0" presId="urn:microsoft.com/office/officeart/2005/8/layout/vList2"/>
    <dgm:cxn modelId="{4C4747B0-F7B7-4A82-9B4B-304D5530A879}" type="presParOf" srcId="{12FA3895-4297-4F97-ACB6-3B3BF5A79AD5}" destId="{67095EA9-9BA2-4608-A09F-F8F75B56EBD5}" srcOrd="1" destOrd="0" presId="urn:microsoft.com/office/officeart/2005/8/layout/vList2"/>
    <dgm:cxn modelId="{2C20C605-53CD-469B-AF33-B98575293D02}" type="presParOf" srcId="{12FA3895-4297-4F97-ACB6-3B3BF5A79AD5}" destId="{AE0361B3-2DF3-4BF5-B08D-0C3512D0F1A5}" srcOrd="2" destOrd="0" presId="urn:microsoft.com/office/officeart/2005/8/layout/vList2"/>
    <dgm:cxn modelId="{F196FECA-75EB-423E-84EC-457E89964B25}" type="presParOf" srcId="{12FA3895-4297-4F97-ACB6-3B3BF5A79AD5}" destId="{679A09FD-3929-4E79-AAB4-7DE3DC876C14}" srcOrd="3" destOrd="0" presId="urn:microsoft.com/office/officeart/2005/8/layout/vList2"/>
    <dgm:cxn modelId="{0B42BD0A-209A-4F10-A690-A333941CB4A8}" type="presParOf" srcId="{12FA3895-4297-4F97-ACB6-3B3BF5A79AD5}" destId="{2971DFED-BBB3-4873-8203-A68DA25CA820}" srcOrd="4" destOrd="0" presId="urn:microsoft.com/office/officeart/2005/8/layout/vList2"/>
    <dgm:cxn modelId="{11FE272B-9BB8-42A9-B568-F9CA131C6D81}" type="presParOf" srcId="{12FA3895-4297-4F97-ACB6-3B3BF5A79AD5}" destId="{203F1416-7A38-42B2-89F0-F4424150A8F4}" srcOrd="5" destOrd="0" presId="urn:microsoft.com/office/officeart/2005/8/layout/vList2"/>
    <dgm:cxn modelId="{0D9279B0-995F-4902-A45C-21FB0607BBCB}" type="presParOf" srcId="{12FA3895-4297-4F97-ACB6-3B3BF5A79AD5}" destId="{00D63FA7-5ECB-40E9-A7F9-A20C97E88BEB}" srcOrd="6" destOrd="0" presId="urn:microsoft.com/office/officeart/2005/8/layout/vList2"/>
    <dgm:cxn modelId="{9D687197-BEAC-4D9B-9FB0-B90D545E4CE1}" type="presParOf" srcId="{12FA3895-4297-4F97-ACB6-3B3BF5A79AD5}" destId="{D2C952A3-585D-44F8-8B85-6073B98B4316}" srcOrd="7" destOrd="0" presId="urn:microsoft.com/office/officeart/2005/8/layout/vList2"/>
    <dgm:cxn modelId="{B2573071-2F28-48C3-A526-15B1CCD9D0BD}" type="presParOf" srcId="{12FA3895-4297-4F97-ACB6-3B3BF5A79AD5}" destId="{3F33D764-8D64-4C10-B396-24492F3EF6C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942A93-2603-41AD-9E52-11F7C21A6D15}" type="doc">
      <dgm:prSet loTypeId="urn:microsoft.com/office/officeart/2005/8/layout/vList2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pl-PL"/>
        </a:p>
      </dgm:t>
    </dgm:pt>
    <dgm:pt modelId="{CFE0FA5C-9ADE-4799-A5F8-601E0644788B}">
      <dgm:prSet phldrT="[Tekst]" custT="1"/>
      <dgm:spPr/>
      <dgm:t>
        <a:bodyPr/>
        <a:lstStyle/>
        <a:p>
          <a:pPr algn="ctr"/>
          <a:r>
            <a:rPr lang="en-GB" sz="3200" b="1" i="0" dirty="0" smtClean="0"/>
            <a:t>Initial population</a:t>
          </a:r>
          <a:endParaRPr lang="pl-PL" sz="3200" b="1" dirty="0"/>
        </a:p>
      </dgm:t>
    </dgm:pt>
    <dgm:pt modelId="{2056843A-ED4E-40B4-BBBB-DA80B10E6F14}" type="parTrans" cxnId="{241525A9-7E5B-47C9-8E22-660D91A4D661}">
      <dgm:prSet/>
      <dgm:spPr/>
      <dgm:t>
        <a:bodyPr/>
        <a:lstStyle/>
        <a:p>
          <a:pPr algn="ctr"/>
          <a:endParaRPr lang="pl-PL" sz="1800" b="1"/>
        </a:p>
      </dgm:t>
    </dgm:pt>
    <dgm:pt modelId="{D5B8BB79-569E-47AD-B4E5-8803D6FF4BAB}" type="sibTrans" cxnId="{241525A9-7E5B-47C9-8E22-660D91A4D661}">
      <dgm:prSet/>
      <dgm:spPr/>
      <dgm:t>
        <a:bodyPr/>
        <a:lstStyle/>
        <a:p>
          <a:pPr algn="ctr"/>
          <a:endParaRPr lang="pl-PL" sz="1800" b="1"/>
        </a:p>
      </dgm:t>
    </dgm:pt>
    <dgm:pt modelId="{51E5766E-5763-4EA1-A035-72090C2CFC3C}">
      <dgm:prSet custT="1"/>
      <dgm:spPr/>
      <dgm:t>
        <a:bodyPr/>
        <a:lstStyle/>
        <a:p>
          <a:pPr algn="ctr"/>
          <a:r>
            <a:rPr lang="en-GB" sz="3200" b="1" i="0" dirty="0" smtClean="0"/>
            <a:t>Fitness function</a:t>
          </a:r>
          <a:endParaRPr lang="en-GB" sz="3200" b="1" i="0" dirty="0"/>
        </a:p>
      </dgm:t>
    </dgm:pt>
    <dgm:pt modelId="{01C5CAD6-E43D-446B-B986-0DC919C0B11B}" type="parTrans" cxnId="{5DF0C3EF-318B-4192-AB3D-5BCE18E5BC25}">
      <dgm:prSet/>
      <dgm:spPr/>
      <dgm:t>
        <a:bodyPr/>
        <a:lstStyle/>
        <a:p>
          <a:pPr algn="ctr"/>
          <a:endParaRPr lang="pl-PL" sz="1800" b="1"/>
        </a:p>
      </dgm:t>
    </dgm:pt>
    <dgm:pt modelId="{06CA0C15-EC8F-4818-801F-EFE639E185F6}" type="sibTrans" cxnId="{5DF0C3EF-318B-4192-AB3D-5BCE18E5BC25}">
      <dgm:prSet/>
      <dgm:spPr/>
      <dgm:t>
        <a:bodyPr/>
        <a:lstStyle/>
        <a:p>
          <a:pPr algn="ctr"/>
          <a:endParaRPr lang="pl-PL" sz="1800" b="1"/>
        </a:p>
      </dgm:t>
    </dgm:pt>
    <dgm:pt modelId="{656BFB53-BB21-45E2-9E4E-EBB5F947D950}">
      <dgm:prSet custT="1"/>
      <dgm:spPr/>
      <dgm:t>
        <a:bodyPr/>
        <a:lstStyle/>
        <a:p>
          <a:pPr algn="ctr"/>
          <a:r>
            <a:rPr lang="en-GB" sz="3200" b="1" i="0" dirty="0" smtClean="0"/>
            <a:t>Selection</a:t>
          </a:r>
          <a:endParaRPr lang="en-GB" sz="3200" b="1" i="0" dirty="0"/>
        </a:p>
      </dgm:t>
    </dgm:pt>
    <dgm:pt modelId="{15EB51CF-6474-4C6C-B3F9-0D4AD58ED829}" type="parTrans" cxnId="{BB32A744-2F48-4979-986D-31BF36CF05DE}">
      <dgm:prSet/>
      <dgm:spPr/>
      <dgm:t>
        <a:bodyPr/>
        <a:lstStyle/>
        <a:p>
          <a:pPr algn="ctr"/>
          <a:endParaRPr lang="pl-PL" sz="1800" b="1"/>
        </a:p>
      </dgm:t>
    </dgm:pt>
    <dgm:pt modelId="{0C54E5B4-EC00-48EE-9EF6-5FF59AA6AA88}" type="sibTrans" cxnId="{BB32A744-2F48-4979-986D-31BF36CF05DE}">
      <dgm:prSet/>
      <dgm:spPr/>
      <dgm:t>
        <a:bodyPr/>
        <a:lstStyle/>
        <a:p>
          <a:pPr algn="ctr"/>
          <a:endParaRPr lang="pl-PL" sz="1800" b="1"/>
        </a:p>
      </dgm:t>
    </dgm:pt>
    <dgm:pt modelId="{C342E098-669A-4E93-A9DD-D5FA7FAEE36E}">
      <dgm:prSet custT="1"/>
      <dgm:spPr/>
      <dgm:t>
        <a:bodyPr/>
        <a:lstStyle/>
        <a:p>
          <a:pPr algn="ctr"/>
          <a:r>
            <a:rPr lang="en-GB" sz="3200" b="1" i="0" dirty="0" smtClean="0"/>
            <a:t>Crossover</a:t>
          </a:r>
          <a:endParaRPr lang="en-GB" sz="3200" b="1" i="0" dirty="0"/>
        </a:p>
      </dgm:t>
    </dgm:pt>
    <dgm:pt modelId="{86F8C1FA-95E2-470B-A4AD-0E9D66ECB15F}" type="parTrans" cxnId="{9574B660-B75E-44AC-B9B3-4A46F84E59FD}">
      <dgm:prSet/>
      <dgm:spPr/>
      <dgm:t>
        <a:bodyPr/>
        <a:lstStyle/>
        <a:p>
          <a:pPr algn="ctr"/>
          <a:endParaRPr lang="pl-PL" sz="1800" b="1"/>
        </a:p>
      </dgm:t>
    </dgm:pt>
    <dgm:pt modelId="{D683426A-34AD-443A-9AC9-1CFA00B56527}" type="sibTrans" cxnId="{9574B660-B75E-44AC-B9B3-4A46F84E59FD}">
      <dgm:prSet/>
      <dgm:spPr/>
      <dgm:t>
        <a:bodyPr/>
        <a:lstStyle/>
        <a:p>
          <a:pPr algn="ctr"/>
          <a:endParaRPr lang="pl-PL" sz="1800" b="1"/>
        </a:p>
      </dgm:t>
    </dgm:pt>
    <dgm:pt modelId="{98723CE0-C32D-48A2-95AE-A0493BC749F2}">
      <dgm:prSet custT="1"/>
      <dgm:spPr/>
      <dgm:t>
        <a:bodyPr/>
        <a:lstStyle/>
        <a:p>
          <a:pPr algn="ctr"/>
          <a:r>
            <a:rPr lang="en-GB" sz="3200" b="1" i="0" dirty="0" smtClean="0"/>
            <a:t>Mutation</a:t>
          </a:r>
          <a:endParaRPr lang="en-GB" sz="3200" b="1" i="0" dirty="0"/>
        </a:p>
      </dgm:t>
    </dgm:pt>
    <dgm:pt modelId="{FBD3C1D2-5F2C-4294-93E1-4B9482B2AF84}" type="parTrans" cxnId="{225F4440-BF17-4804-8FD1-8001A6B03413}">
      <dgm:prSet/>
      <dgm:spPr/>
      <dgm:t>
        <a:bodyPr/>
        <a:lstStyle/>
        <a:p>
          <a:pPr algn="ctr"/>
          <a:endParaRPr lang="pl-PL" sz="1800" b="1"/>
        </a:p>
      </dgm:t>
    </dgm:pt>
    <dgm:pt modelId="{329EA313-B8BB-4D39-AF81-60F30BD75FC9}" type="sibTrans" cxnId="{225F4440-BF17-4804-8FD1-8001A6B03413}">
      <dgm:prSet/>
      <dgm:spPr/>
      <dgm:t>
        <a:bodyPr/>
        <a:lstStyle/>
        <a:p>
          <a:pPr algn="ctr"/>
          <a:endParaRPr lang="pl-PL" sz="1800" b="1"/>
        </a:p>
      </dgm:t>
    </dgm:pt>
    <dgm:pt modelId="{12FA3895-4297-4F97-ACB6-3B3BF5A79AD5}" type="pres">
      <dgm:prSet presAssocID="{B7942A93-2603-41AD-9E52-11F7C21A6D1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E91B695C-F93C-47E0-9949-9525FCD541C2}" type="pres">
      <dgm:prSet presAssocID="{CFE0FA5C-9ADE-4799-A5F8-601E0644788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67095EA9-9BA2-4608-A09F-F8F75B56EBD5}" type="pres">
      <dgm:prSet presAssocID="{D5B8BB79-569E-47AD-B4E5-8803D6FF4BAB}" presName="spacer" presStyleCnt="0"/>
      <dgm:spPr/>
    </dgm:pt>
    <dgm:pt modelId="{AE0361B3-2DF3-4BF5-B08D-0C3512D0F1A5}" type="pres">
      <dgm:prSet presAssocID="{51E5766E-5763-4EA1-A035-72090C2CFC3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679A09FD-3929-4E79-AAB4-7DE3DC876C14}" type="pres">
      <dgm:prSet presAssocID="{06CA0C15-EC8F-4818-801F-EFE639E185F6}" presName="spacer" presStyleCnt="0"/>
      <dgm:spPr/>
    </dgm:pt>
    <dgm:pt modelId="{2971DFED-BBB3-4873-8203-A68DA25CA820}" type="pres">
      <dgm:prSet presAssocID="{656BFB53-BB21-45E2-9E4E-EBB5F947D950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03F1416-7A38-42B2-89F0-F4424150A8F4}" type="pres">
      <dgm:prSet presAssocID="{0C54E5B4-EC00-48EE-9EF6-5FF59AA6AA88}" presName="spacer" presStyleCnt="0"/>
      <dgm:spPr/>
    </dgm:pt>
    <dgm:pt modelId="{00D63FA7-5ECB-40E9-A7F9-A20C97E88BEB}" type="pres">
      <dgm:prSet presAssocID="{C342E098-669A-4E93-A9DD-D5FA7FAEE36E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2C952A3-585D-44F8-8B85-6073B98B4316}" type="pres">
      <dgm:prSet presAssocID="{D683426A-34AD-443A-9AC9-1CFA00B56527}" presName="spacer" presStyleCnt="0"/>
      <dgm:spPr/>
    </dgm:pt>
    <dgm:pt modelId="{3F33D764-8D64-4C10-B396-24492F3EF6C3}" type="pres">
      <dgm:prSet presAssocID="{98723CE0-C32D-48A2-95AE-A0493BC749F2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E616919D-AF37-403F-BD6A-1D71EA72CE5D}" type="presOf" srcId="{98723CE0-C32D-48A2-95AE-A0493BC749F2}" destId="{3F33D764-8D64-4C10-B396-24492F3EF6C3}" srcOrd="0" destOrd="0" presId="urn:microsoft.com/office/officeart/2005/8/layout/vList2"/>
    <dgm:cxn modelId="{A26721BD-6285-42A6-8330-CD25A341A921}" type="presOf" srcId="{C342E098-669A-4E93-A9DD-D5FA7FAEE36E}" destId="{00D63FA7-5ECB-40E9-A7F9-A20C97E88BEB}" srcOrd="0" destOrd="0" presId="urn:microsoft.com/office/officeart/2005/8/layout/vList2"/>
    <dgm:cxn modelId="{241525A9-7E5B-47C9-8E22-660D91A4D661}" srcId="{B7942A93-2603-41AD-9E52-11F7C21A6D15}" destId="{CFE0FA5C-9ADE-4799-A5F8-601E0644788B}" srcOrd="0" destOrd="0" parTransId="{2056843A-ED4E-40B4-BBBB-DA80B10E6F14}" sibTransId="{D5B8BB79-569E-47AD-B4E5-8803D6FF4BAB}"/>
    <dgm:cxn modelId="{31B84CAE-3863-4F8C-992A-B16ABA627084}" type="presOf" srcId="{656BFB53-BB21-45E2-9E4E-EBB5F947D950}" destId="{2971DFED-BBB3-4873-8203-A68DA25CA820}" srcOrd="0" destOrd="0" presId="urn:microsoft.com/office/officeart/2005/8/layout/vList2"/>
    <dgm:cxn modelId="{5DF0C3EF-318B-4192-AB3D-5BCE18E5BC25}" srcId="{B7942A93-2603-41AD-9E52-11F7C21A6D15}" destId="{51E5766E-5763-4EA1-A035-72090C2CFC3C}" srcOrd="1" destOrd="0" parTransId="{01C5CAD6-E43D-446B-B986-0DC919C0B11B}" sibTransId="{06CA0C15-EC8F-4818-801F-EFE639E185F6}"/>
    <dgm:cxn modelId="{21D361F1-F953-4B73-AA7D-A7E8EFF1FD0D}" type="presOf" srcId="{51E5766E-5763-4EA1-A035-72090C2CFC3C}" destId="{AE0361B3-2DF3-4BF5-B08D-0C3512D0F1A5}" srcOrd="0" destOrd="0" presId="urn:microsoft.com/office/officeart/2005/8/layout/vList2"/>
    <dgm:cxn modelId="{BB32A744-2F48-4979-986D-31BF36CF05DE}" srcId="{B7942A93-2603-41AD-9E52-11F7C21A6D15}" destId="{656BFB53-BB21-45E2-9E4E-EBB5F947D950}" srcOrd="2" destOrd="0" parTransId="{15EB51CF-6474-4C6C-B3F9-0D4AD58ED829}" sibTransId="{0C54E5B4-EC00-48EE-9EF6-5FF59AA6AA88}"/>
    <dgm:cxn modelId="{9574B660-B75E-44AC-B9B3-4A46F84E59FD}" srcId="{B7942A93-2603-41AD-9E52-11F7C21A6D15}" destId="{C342E098-669A-4E93-A9DD-D5FA7FAEE36E}" srcOrd="3" destOrd="0" parTransId="{86F8C1FA-95E2-470B-A4AD-0E9D66ECB15F}" sibTransId="{D683426A-34AD-443A-9AC9-1CFA00B56527}"/>
    <dgm:cxn modelId="{225F4440-BF17-4804-8FD1-8001A6B03413}" srcId="{B7942A93-2603-41AD-9E52-11F7C21A6D15}" destId="{98723CE0-C32D-48A2-95AE-A0493BC749F2}" srcOrd="4" destOrd="0" parTransId="{FBD3C1D2-5F2C-4294-93E1-4B9482B2AF84}" sibTransId="{329EA313-B8BB-4D39-AF81-60F30BD75FC9}"/>
    <dgm:cxn modelId="{910D2261-94A6-486A-B46E-428B270E9AE2}" type="presOf" srcId="{B7942A93-2603-41AD-9E52-11F7C21A6D15}" destId="{12FA3895-4297-4F97-ACB6-3B3BF5A79AD5}" srcOrd="0" destOrd="0" presId="urn:microsoft.com/office/officeart/2005/8/layout/vList2"/>
    <dgm:cxn modelId="{AC1BB01C-52DA-4440-9B89-613F63DDECAB}" type="presOf" srcId="{CFE0FA5C-9ADE-4799-A5F8-601E0644788B}" destId="{E91B695C-F93C-47E0-9949-9525FCD541C2}" srcOrd="0" destOrd="0" presId="urn:microsoft.com/office/officeart/2005/8/layout/vList2"/>
    <dgm:cxn modelId="{9BC94191-DA30-4CAC-8FAC-A4847452C308}" type="presParOf" srcId="{12FA3895-4297-4F97-ACB6-3B3BF5A79AD5}" destId="{E91B695C-F93C-47E0-9949-9525FCD541C2}" srcOrd="0" destOrd="0" presId="urn:microsoft.com/office/officeart/2005/8/layout/vList2"/>
    <dgm:cxn modelId="{4C4747B0-F7B7-4A82-9B4B-304D5530A879}" type="presParOf" srcId="{12FA3895-4297-4F97-ACB6-3B3BF5A79AD5}" destId="{67095EA9-9BA2-4608-A09F-F8F75B56EBD5}" srcOrd="1" destOrd="0" presId="urn:microsoft.com/office/officeart/2005/8/layout/vList2"/>
    <dgm:cxn modelId="{2C20C605-53CD-469B-AF33-B98575293D02}" type="presParOf" srcId="{12FA3895-4297-4F97-ACB6-3B3BF5A79AD5}" destId="{AE0361B3-2DF3-4BF5-B08D-0C3512D0F1A5}" srcOrd="2" destOrd="0" presId="urn:microsoft.com/office/officeart/2005/8/layout/vList2"/>
    <dgm:cxn modelId="{F196FECA-75EB-423E-84EC-457E89964B25}" type="presParOf" srcId="{12FA3895-4297-4F97-ACB6-3B3BF5A79AD5}" destId="{679A09FD-3929-4E79-AAB4-7DE3DC876C14}" srcOrd="3" destOrd="0" presId="urn:microsoft.com/office/officeart/2005/8/layout/vList2"/>
    <dgm:cxn modelId="{0B42BD0A-209A-4F10-A690-A333941CB4A8}" type="presParOf" srcId="{12FA3895-4297-4F97-ACB6-3B3BF5A79AD5}" destId="{2971DFED-BBB3-4873-8203-A68DA25CA820}" srcOrd="4" destOrd="0" presId="urn:microsoft.com/office/officeart/2005/8/layout/vList2"/>
    <dgm:cxn modelId="{11FE272B-9BB8-42A9-B568-F9CA131C6D81}" type="presParOf" srcId="{12FA3895-4297-4F97-ACB6-3B3BF5A79AD5}" destId="{203F1416-7A38-42B2-89F0-F4424150A8F4}" srcOrd="5" destOrd="0" presId="urn:microsoft.com/office/officeart/2005/8/layout/vList2"/>
    <dgm:cxn modelId="{0D9279B0-995F-4902-A45C-21FB0607BBCB}" type="presParOf" srcId="{12FA3895-4297-4F97-ACB6-3B3BF5A79AD5}" destId="{00D63FA7-5ECB-40E9-A7F9-A20C97E88BEB}" srcOrd="6" destOrd="0" presId="urn:microsoft.com/office/officeart/2005/8/layout/vList2"/>
    <dgm:cxn modelId="{9D687197-BEAC-4D9B-9FB0-B90D545E4CE1}" type="presParOf" srcId="{12FA3895-4297-4F97-ACB6-3B3BF5A79AD5}" destId="{D2C952A3-585D-44F8-8B85-6073B98B4316}" srcOrd="7" destOrd="0" presId="urn:microsoft.com/office/officeart/2005/8/layout/vList2"/>
    <dgm:cxn modelId="{B2573071-2F28-48C3-A526-15B1CCD9D0BD}" type="presParOf" srcId="{12FA3895-4297-4F97-ACB6-3B3BF5A79AD5}" destId="{3F33D764-8D64-4C10-B396-24492F3EF6C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7942A93-2603-41AD-9E52-11F7C21A6D15}" type="doc">
      <dgm:prSet loTypeId="urn:microsoft.com/office/officeart/2005/8/layout/vList2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pl-PL"/>
        </a:p>
      </dgm:t>
    </dgm:pt>
    <dgm:pt modelId="{CFE0FA5C-9ADE-4799-A5F8-601E0644788B}">
      <dgm:prSet phldrT="[Tekst]" custT="1"/>
      <dgm:spPr/>
      <dgm:t>
        <a:bodyPr/>
        <a:lstStyle/>
        <a:p>
          <a:pPr algn="ctr"/>
          <a:r>
            <a:rPr lang="en-GB" sz="3200" b="1" i="0" dirty="0" smtClean="0"/>
            <a:t>Initial population</a:t>
          </a:r>
          <a:endParaRPr lang="pl-PL" sz="3200" b="1" dirty="0"/>
        </a:p>
      </dgm:t>
    </dgm:pt>
    <dgm:pt modelId="{2056843A-ED4E-40B4-BBBB-DA80B10E6F14}" type="parTrans" cxnId="{241525A9-7E5B-47C9-8E22-660D91A4D661}">
      <dgm:prSet/>
      <dgm:spPr/>
      <dgm:t>
        <a:bodyPr/>
        <a:lstStyle/>
        <a:p>
          <a:pPr algn="ctr"/>
          <a:endParaRPr lang="pl-PL" sz="1800" b="1"/>
        </a:p>
      </dgm:t>
    </dgm:pt>
    <dgm:pt modelId="{D5B8BB79-569E-47AD-B4E5-8803D6FF4BAB}" type="sibTrans" cxnId="{241525A9-7E5B-47C9-8E22-660D91A4D661}">
      <dgm:prSet/>
      <dgm:spPr/>
      <dgm:t>
        <a:bodyPr/>
        <a:lstStyle/>
        <a:p>
          <a:pPr algn="ctr"/>
          <a:endParaRPr lang="pl-PL" sz="1800" b="1"/>
        </a:p>
      </dgm:t>
    </dgm:pt>
    <dgm:pt modelId="{51E5766E-5763-4EA1-A035-72090C2CFC3C}">
      <dgm:prSet custT="1"/>
      <dgm:spPr/>
      <dgm:t>
        <a:bodyPr/>
        <a:lstStyle/>
        <a:p>
          <a:pPr algn="ctr"/>
          <a:r>
            <a:rPr lang="en-GB" sz="3200" b="1" i="0" dirty="0" smtClean="0"/>
            <a:t>Fitness function</a:t>
          </a:r>
          <a:endParaRPr lang="en-GB" sz="3200" b="1" i="0" dirty="0"/>
        </a:p>
      </dgm:t>
    </dgm:pt>
    <dgm:pt modelId="{01C5CAD6-E43D-446B-B986-0DC919C0B11B}" type="parTrans" cxnId="{5DF0C3EF-318B-4192-AB3D-5BCE18E5BC25}">
      <dgm:prSet/>
      <dgm:spPr/>
      <dgm:t>
        <a:bodyPr/>
        <a:lstStyle/>
        <a:p>
          <a:pPr algn="ctr"/>
          <a:endParaRPr lang="pl-PL" sz="1800" b="1"/>
        </a:p>
      </dgm:t>
    </dgm:pt>
    <dgm:pt modelId="{06CA0C15-EC8F-4818-801F-EFE639E185F6}" type="sibTrans" cxnId="{5DF0C3EF-318B-4192-AB3D-5BCE18E5BC25}">
      <dgm:prSet/>
      <dgm:spPr/>
      <dgm:t>
        <a:bodyPr/>
        <a:lstStyle/>
        <a:p>
          <a:pPr algn="ctr"/>
          <a:endParaRPr lang="pl-PL" sz="1800" b="1"/>
        </a:p>
      </dgm:t>
    </dgm:pt>
    <dgm:pt modelId="{656BFB53-BB21-45E2-9E4E-EBB5F947D950}">
      <dgm:prSet custT="1"/>
      <dgm:spPr/>
      <dgm:t>
        <a:bodyPr/>
        <a:lstStyle/>
        <a:p>
          <a:pPr algn="ctr"/>
          <a:r>
            <a:rPr lang="en-GB" sz="3200" b="1" i="0" dirty="0" smtClean="0"/>
            <a:t>Selection</a:t>
          </a:r>
          <a:endParaRPr lang="en-GB" sz="3200" b="1" i="0" dirty="0"/>
        </a:p>
      </dgm:t>
    </dgm:pt>
    <dgm:pt modelId="{15EB51CF-6474-4C6C-B3F9-0D4AD58ED829}" type="parTrans" cxnId="{BB32A744-2F48-4979-986D-31BF36CF05DE}">
      <dgm:prSet/>
      <dgm:spPr/>
      <dgm:t>
        <a:bodyPr/>
        <a:lstStyle/>
        <a:p>
          <a:pPr algn="ctr"/>
          <a:endParaRPr lang="pl-PL" sz="1800" b="1"/>
        </a:p>
      </dgm:t>
    </dgm:pt>
    <dgm:pt modelId="{0C54E5B4-EC00-48EE-9EF6-5FF59AA6AA88}" type="sibTrans" cxnId="{BB32A744-2F48-4979-986D-31BF36CF05DE}">
      <dgm:prSet/>
      <dgm:spPr/>
      <dgm:t>
        <a:bodyPr/>
        <a:lstStyle/>
        <a:p>
          <a:pPr algn="ctr"/>
          <a:endParaRPr lang="pl-PL" sz="1800" b="1"/>
        </a:p>
      </dgm:t>
    </dgm:pt>
    <dgm:pt modelId="{C342E098-669A-4E93-A9DD-D5FA7FAEE36E}">
      <dgm:prSet custT="1"/>
      <dgm:spPr/>
      <dgm:t>
        <a:bodyPr/>
        <a:lstStyle/>
        <a:p>
          <a:pPr algn="ctr"/>
          <a:r>
            <a:rPr lang="en-GB" sz="3200" b="1" i="0" dirty="0" smtClean="0"/>
            <a:t>Crossover</a:t>
          </a:r>
          <a:endParaRPr lang="en-GB" sz="3200" b="1" i="0" dirty="0"/>
        </a:p>
      </dgm:t>
    </dgm:pt>
    <dgm:pt modelId="{86F8C1FA-95E2-470B-A4AD-0E9D66ECB15F}" type="parTrans" cxnId="{9574B660-B75E-44AC-B9B3-4A46F84E59FD}">
      <dgm:prSet/>
      <dgm:spPr/>
      <dgm:t>
        <a:bodyPr/>
        <a:lstStyle/>
        <a:p>
          <a:pPr algn="ctr"/>
          <a:endParaRPr lang="pl-PL" sz="1800" b="1"/>
        </a:p>
      </dgm:t>
    </dgm:pt>
    <dgm:pt modelId="{D683426A-34AD-443A-9AC9-1CFA00B56527}" type="sibTrans" cxnId="{9574B660-B75E-44AC-B9B3-4A46F84E59FD}">
      <dgm:prSet/>
      <dgm:spPr/>
      <dgm:t>
        <a:bodyPr/>
        <a:lstStyle/>
        <a:p>
          <a:pPr algn="ctr"/>
          <a:endParaRPr lang="pl-PL" sz="1800" b="1"/>
        </a:p>
      </dgm:t>
    </dgm:pt>
    <dgm:pt modelId="{98723CE0-C32D-48A2-95AE-A0493BC749F2}">
      <dgm:prSet custT="1"/>
      <dgm:spPr/>
      <dgm:t>
        <a:bodyPr/>
        <a:lstStyle/>
        <a:p>
          <a:pPr algn="ctr"/>
          <a:r>
            <a:rPr lang="en-GB" sz="3200" b="1" i="0" dirty="0" smtClean="0"/>
            <a:t>Mutation</a:t>
          </a:r>
          <a:endParaRPr lang="en-GB" sz="3200" b="1" i="0" dirty="0"/>
        </a:p>
      </dgm:t>
    </dgm:pt>
    <dgm:pt modelId="{FBD3C1D2-5F2C-4294-93E1-4B9482B2AF84}" type="parTrans" cxnId="{225F4440-BF17-4804-8FD1-8001A6B03413}">
      <dgm:prSet/>
      <dgm:spPr/>
      <dgm:t>
        <a:bodyPr/>
        <a:lstStyle/>
        <a:p>
          <a:pPr algn="ctr"/>
          <a:endParaRPr lang="pl-PL" sz="1800" b="1"/>
        </a:p>
      </dgm:t>
    </dgm:pt>
    <dgm:pt modelId="{329EA313-B8BB-4D39-AF81-60F30BD75FC9}" type="sibTrans" cxnId="{225F4440-BF17-4804-8FD1-8001A6B03413}">
      <dgm:prSet/>
      <dgm:spPr/>
      <dgm:t>
        <a:bodyPr/>
        <a:lstStyle/>
        <a:p>
          <a:pPr algn="ctr"/>
          <a:endParaRPr lang="pl-PL" sz="1800" b="1"/>
        </a:p>
      </dgm:t>
    </dgm:pt>
    <dgm:pt modelId="{12FA3895-4297-4F97-ACB6-3B3BF5A79AD5}" type="pres">
      <dgm:prSet presAssocID="{B7942A93-2603-41AD-9E52-11F7C21A6D1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E91B695C-F93C-47E0-9949-9525FCD541C2}" type="pres">
      <dgm:prSet presAssocID="{CFE0FA5C-9ADE-4799-A5F8-601E0644788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67095EA9-9BA2-4608-A09F-F8F75B56EBD5}" type="pres">
      <dgm:prSet presAssocID="{D5B8BB79-569E-47AD-B4E5-8803D6FF4BAB}" presName="spacer" presStyleCnt="0"/>
      <dgm:spPr/>
    </dgm:pt>
    <dgm:pt modelId="{AE0361B3-2DF3-4BF5-B08D-0C3512D0F1A5}" type="pres">
      <dgm:prSet presAssocID="{51E5766E-5763-4EA1-A035-72090C2CFC3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679A09FD-3929-4E79-AAB4-7DE3DC876C14}" type="pres">
      <dgm:prSet presAssocID="{06CA0C15-EC8F-4818-801F-EFE639E185F6}" presName="spacer" presStyleCnt="0"/>
      <dgm:spPr/>
    </dgm:pt>
    <dgm:pt modelId="{2971DFED-BBB3-4873-8203-A68DA25CA820}" type="pres">
      <dgm:prSet presAssocID="{656BFB53-BB21-45E2-9E4E-EBB5F947D950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03F1416-7A38-42B2-89F0-F4424150A8F4}" type="pres">
      <dgm:prSet presAssocID="{0C54E5B4-EC00-48EE-9EF6-5FF59AA6AA88}" presName="spacer" presStyleCnt="0"/>
      <dgm:spPr/>
    </dgm:pt>
    <dgm:pt modelId="{00D63FA7-5ECB-40E9-A7F9-A20C97E88BEB}" type="pres">
      <dgm:prSet presAssocID="{C342E098-669A-4E93-A9DD-D5FA7FAEE36E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2C952A3-585D-44F8-8B85-6073B98B4316}" type="pres">
      <dgm:prSet presAssocID="{D683426A-34AD-443A-9AC9-1CFA00B56527}" presName="spacer" presStyleCnt="0"/>
      <dgm:spPr/>
    </dgm:pt>
    <dgm:pt modelId="{3F33D764-8D64-4C10-B396-24492F3EF6C3}" type="pres">
      <dgm:prSet presAssocID="{98723CE0-C32D-48A2-95AE-A0493BC749F2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E616919D-AF37-403F-BD6A-1D71EA72CE5D}" type="presOf" srcId="{98723CE0-C32D-48A2-95AE-A0493BC749F2}" destId="{3F33D764-8D64-4C10-B396-24492F3EF6C3}" srcOrd="0" destOrd="0" presId="urn:microsoft.com/office/officeart/2005/8/layout/vList2"/>
    <dgm:cxn modelId="{A26721BD-6285-42A6-8330-CD25A341A921}" type="presOf" srcId="{C342E098-669A-4E93-A9DD-D5FA7FAEE36E}" destId="{00D63FA7-5ECB-40E9-A7F9-A20C97E88BEB}" srcOrd="0" destOrd="0" presId="urn:microsoft.com/office/officeart/2005/8/layout/vList2"/>
    <dgm:cxn modelId="{241525A9-7E5B-47C9-8E22-660D91A4D661}" srcId="{B7942A93-2603-41AD-9E52-11F7C21A6D15}" destId="{CFE0FA5C-9ADE-4799-A5F8-601E0644788B}" srcOrd="0" destOrd="0" parTransId="{2056843A-ED4E-40B4-BBBB-DA80B10E6F14}" sibTransId="{D5B8BB79-569E-47AD-B4E5-8803D6FF4BAB}"/>
    <dgm:cxn modelId="{31B84CAE-3863-4F8C-992A-B16ABA627084}" type="presOf" srcId="{656BFB53-BB21-45E2-9E4E-EBB5F947D950}" destId="{2971DFED-BBB3-4873-8203-A68DA25CA820}" srcOrd="0" destOrd="0" presId="urn:microsoft.com/office/officeart/2005/8/layout/vList2"/>
    <dgm:cxn modelId="{5DF0C3EF-318B-4192-AB3D-5BCE18E5BC25}" srcId="{B7942A93-2603-41AD-9E52-11F7C21A6D15}" destId="{51E5766E-5763-4EA1-A035-72090C2CFC3C}" srcOrd="1" destOrd="0" parTransId="{01C5CAD6-E43D-446B-B986-0DC919C0B11B}" sibTransId="{06CA0C15-EC8F-4818-801F-EFE639E185F6}"/>
    <dgm:cxn modelId="{21D361F1-F953-4B73-AA7D-A7E8EFF1FD0D}" type="presOf" srcId="{51E5766E-5763-4EA1-A035-72090C2CFC3C}" destId="{AE0361B3-2DF3-4BF5-B08D-0C3512D0F1A5}" srcOrd="0" destOrd="0" presId="urn:microsoft.com/office/officeart/2005/8/layout/vList2"/>
    <dgm:cxn modelId="{BB32A744-2F48-4979-986D-31BF36CF05DE}" srcId="{B7942A93-2603-41AD-9E52-11F7C21A6D15}" destId="{656BFB53-BB21-45E2-9E4E-EBB5F947D950}" srcOrd="2" destOrd="0" parTransId="{15EB51CF-6474-4C6C-B3F9-0D4AD58ED829}" sibTransId="{0C54E5B4-EC00-48EE-9EF6-5FF59AA6AA88}"/>
    <dgm:cxn modelId="{9574B660-B75E-44AC-B9B3-4A46F84E59FD}" srcId="{B7942A93-2603-41AD-9E52-11F7C21A6D15}" destId="{C342E098-669A-4E93-A9DD-D5FA7FAEE36E}" srcOrd="3" destOrd="0" parTransId="{86F8C1FA-95E2-470B-A4AD-0E9D66ECB15F}" sibTransId="{D683426A-34AD-443A-9AC9-1CFA00B56527}"/>
    <dgm:cxn modelId="{225F4440-BF17-4804-8FD1-8001A6B03413}" srcId="{B7942A93-2603-41AD-9E52-11F7C21A6D15}" destId="{98723CE0-C32D-48A2-95AE-A0493BC749F2}" srcOrd="4" destOrd="0" parTransId="{FBD3C1D2-5F2C-4294-93E1-4B9482B2AF84}" sibTransId="{329EA313-B8BB-4D39-AF81-60F30BD75FC9}"/>
    <dgm:cxn modelId="{910D2261-94A6-486A-B46E-428B270E9AE2}" type="presOf" srcId="{B7942A93-2603-41AD-9E52-11F7C21A6D15}" destId="{12FA3895-4297-4F97-ACB6-3B3BF5A79AD5}" srcOrd="0" destOrd="0" presId="urn:microsoft.com/office/officeart/2005/8/layout/vList2"/>
    <dgm:cxn modelId="{AC1BB01C-52DA-4440-9B89-613F63DDECAB}" type="presOf" srcId="{CFE0FA5C-9ADE-4799-A5F8-601E0644788B}" destId="{E91B695C-F93C-47E0-9949-9525FCD541C2}" srcOrd="0" destOrd="0" presId="urn:microsoft.com/office/officeart/2005/8/layout/vList2"/>
    <dgm:cxn modelId="{9BC94191-DA30-4CAC-8FAC-A4847452C308}" type="presParOf" srcId="{12FA3895-4297-4F97-ACB6-3B3BF5A79AD5}" destId="{E91B695C-F93C-47E0-9949-9525FCD541C2}" srcOrd="0" destOrd="0" presId="urn:microsoft.com/office/officeart/2005/8/layout/vList2"/>
    <dgm:cxn modelId="{4C4747B0-F7B7-4A82-9B4B-304D5530A879}" type="presParOf" srcId="{12FA3895-4297-4F97-ACB6-3B3BF5A79AD5}" destId="{67095EA9-9BA2-4608-A09F-F8F75B56EBD5}" srcOrd="1" destOrd="0" presId="urn:microsoft.com/office/officeart/2005/8/layout/vList2"/>
    <dgm:cxn modelId="{2C20C605-53CD-469B-AF33-B98575293D02}" type="presParOf" srcId="{12FA3895-4297-4F97-ACB6-3B3BF5A79AD5}" destId="{AE0361B3-2DF3-4BF5-B08D-0C3512D0F1A5}" srcOrd="2" destOrd="0" presId="urn:microsoft.com/office/officeart/2005/8/layout/vList2"/>
    <dgm:cxn modelId="{F196FECA-75EB-423E-84EC-457E89964B25}" type="presParOf" srcId="{12FA3895-4297-4F97-ACB6-3B3BF5A79AD5}" destId="{679A09FD-3929-4E79-AAB4-7DE3DC876C14}" srcOrd="3" destOrd="0" presId="urn:microsoft.com/office/officeart/2005/8/layout/vList2"/>
    <dgm:cxn modelId="{0B42BD0A-209A-4F10-A690-A333941CB4A8}" type="presParOf" srcId="{12FA3895-4297-4F97-ACB6-3B3BF5A79AD5}" destId="{2971DFED-BBB3-4873-8203-A68DA25CA820}" srcOrd="4" destOrd="0" presId="urn:microsoft.com/office/officeart/2005/8/layout/vList2"/>
    <dgm:cxn modelId="{11FE272B-9BB8-42A9-B568-F9CA131C6D81}" type="presParOf" srcId="{12FA3895-4297-4F97-ACB6-3B3BF5A79AD5}" destId="{203F1416-7A38-42B2-89F0-F4424150A8F4}" srcOrd="5" destOrd="0" presId="urn:microsoft.com/office/officeart/2005/8/layout/vList2"/>
    <dgm:cxn modelId="{0D9279B0-995F-4902-A45C-21FB0607BBCB}" type="presParOf" srcId="{12FA3895-4297-4F97-ACB6-3B3BF5A79AD5}" destId="{00D63FA7-5ECB-40E9-A7F9-A20C97E88BEB}" srcOrd="6" destOrd="0" presId="urn:microsoft.com/office/officeart/2005/8/layout/vList2"/>
    <dgm:cxn modelId="{9D687197-BEAC-4D9B-9FB0-B90D545E4CE1}" type="presParOf" srcId="{12FA3895-4297-4F97-ACB6-3B3BF5A79AD5}" destId="{D2C952A3-585D-44F8-8B85-6073B98B4316}" srcOrd="7" destOrd="0" presId="urn:microsoft.com/office/officeart/2005/8/layout/vList2"/>
    <dgm:cxn modelId="{B2573071-2F28-48C3-A526-15B1CCD9D0BD}" type="presParOf" srcId="{12FA3895-4297-4F97-ACB6-3B3BF5A79AD5}" destId="{3F33D764-8D64-4C10-B396-24492F3EF6C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1B695C-F93C-47E0-9949-9525FCD541C2}">
      <dsp:nvSpPr>
        <dsp:cNvPr id="0" name=""/>
        <dsp:cNvSpPr/>
      </dsp:nvSpPr>
      <dsp:spPr>
        <a:xfrm>
          <a:off x="0" y="23089"/>
          <a:ext cx="6642099" cy="767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1" i="0" kern="1200" dirty="0" smtClean="0"/>
            <a:t>Initial population</a:t>
          </a:r>
          <a:endParaRPr lang="pl-PL" sz="3200" b="1" kern="1200" dirty="0"/>
        </a:p>
      </dsp:txBody>
      <dsp:txXfrm>
        <a:off x="37467" y="60556"/>
        <a:ext cx="6567165" cy="692586"/>
      </dsp:txXfrm>
    </dsp:sp>
    <dsp:sp modelId="{AE0361B3-2DF3-4BF5-B08D-0C3512D0F1A5}">
      <dsp:nvSpPr>
        <dsp:cNvPr id="0" name=""/>
        <dsp:cNvSpPr/>
      </dsp:nvSpPr>
      <dsp:spPr>
        <a:xfrm>
          <a:off x="0" y="908689"/>
          <a:ext cx="6642099" cy="767520"/>
        </a:xfrm>
        <a:prstGeom prst="roundRect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1" i="0" kern="1200" dirty="0" smtClean="0"/>
            <a:t>Fitness function</a:t>
          </a:r>
          <a:endParaRPr lang="en-GB" sz="3200" b="1" i="0" kern="1200" dirty="0"/>
        </a:p>
      </dsp:txBody>
      <dsp:txXfrm>
        <a:off x="37467" y="946156"/>
        <a:ext cx="6567165" cy="692586"/>
      </dsp:txXfrm>
    </dsp:sp>
    <dsp:sp modelId="{2971DFED-BBB3-4873-8203-A68DA25CA820}">
      <dsp:nvSpPr>
        <dsp:cNvPr id="0" name=""/>
        <dsp:cNvSpPr/>
      </dsp:nvSpPr>
      <dsp:spPr>
        <a:xfrm>
          <a:off x="0" y="1794289"/>
          <a:ext cx="6642099" cy="767520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1" i="0" kern="1200" dirty="0" smtClean="0"/>
            <a:t>Selection</a:t>
          </a:r>
          <a:endParaRPr lang="en-GB" sz="3200" b="1" i="0" kern="1200" dirty="0"/>
        </a:p>
      </dsp:txBody>
      <dsp:txXfrm>
        <a:off x="37467" y="1831756"/>
        <a:ext cx="6567165" cy="692586"/>
      </dsp:txXfrm>
    </dsp:sp>
    <dsp:sp modelId="{00D63FA7-5ECB-40E9-A7F9-A20C97E88BEB}">
      <dsp:nvSpPr>
        <dsp:cNvPr id="0" name=""/>
        <dsp:cNvSpPr/>
      </dsp:nvSpPr>
      <dsp:spPr>
        <a:xfrm>
          <a:off x="0" y="2679889"/>
          <a:ext cx="6642099" cy="767520"/>
        </a:xfrm>
        <a:prstGeom prst="roundRect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1" i="0" kern="1200" dirty="0" smtClean="0"/>
            <a:t>Crossover</a:t>
          </a:r>
          <a:endParaRPr lang="en-GB" sz="3200" b="1" i="0" kern="1200" dirty="0"/>
        </a:p>
      </dsp:txBody>
      <dsp:txXfrm>
        <a:off x="37467" y="2717356"/>
        <a:ext cx="6567165" cy="692586"/>
      </dsp:txXfrm>
    </dsp:sp>
    <dsp:sp modelId="{3F33D764-8D64-4C10-B396-24492F3EF6C3}">
      <dsp:nvSpPr>
        <dsp:cNvPr id="0" name=""/>
        <dsp:cNvSpPr/>
      </dsp:nvSpPr>
      <dsp:spPr>
        <a:xfrm>
          <a:off x="0" y="3565489"/>
          <a:ext cx="6642099" cy="76752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1" i="0" kern="1200" dirty="0" smtClean="0"/>
            <a:t>Mutation</a:t>
          </a:r>
          <a:endParaRPr lang="en-GB" sz="3200" b="1" i="0" kern="1200" dirty="0"/>
        </a:p>
      </dsp:txBody>
      <dsp:txXfrm>
        <a:off x="37467" y="3602956"/>
        <a:ext cx="6567165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1B695C-F93C-47E0-9949-9525FCD541C2}">
      <dsp:nvSpPr>
        <dsp:cNvPr id="0" name=""/>
        <dsp:cNvSpPr/>
      </dsp:nvSpPr>
      <dsp:spPr>
        <a:xfrm>
          <a:off x="0" y="23089"/>
          <a:ext cx="6642099" cy="767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1" i="0" kern="1200" dirty="0" smtClean="0"/>
            <a:t>Initial population</a:t>
          </a:r>
          <a:endParaRPr lang="pl-PL" sz="3200" b="1" kern="1200" dirty="0"/>
        </a:p>
      </dsp:txBody>
      <dsp:txXfrm>
        <a:off x="37467" y="60556"/>
        <a:ext cx="6567165" cy="692586"/>
      </dsp:txXfrm>
    </dsp:sp>
    <dsp:sp modelId="{AE0361B3-2DF3-4BF5-B08D-0C3512D0F1A5}">
      <dsp:nvSpPr>
        <dsp:cNvPr id="0" name=""/>
        <dsp:cNvSpPr/>
      </dsp:nvSpPr>
      <dsp:spPr>
        <a:xfrm>
          <a:off x="0" y="908689"/>
          <a:ext cx="6642099" cy="767520"/>
        </a:xfrm>
        <a:prstGeom prst="roundRect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1" i="0" kern="1200" dirty="0" smtClean="0"/>
            <a:t>Fitness function</a:t>
          </a:r>
          <a:endParaRPr lang="en-GB" sz="3200" b="1" i="0" kern="1200" dirty="0"/>
        </a:p>
      </dsp:txBody>
      <dsp:txXfrm>
        <a:off x="37467" y="946156"/>
        <a:ext cx="6567165" cy="692586"/>
      </dsp:txXfrm>
    </dsp:sp>
    <dsp:sp modelId="{2971DFED-BBB3-4873-8203-A68DA25CA820}">
      <dsp:nvSpPr>
        <dsp:cNvPr id="0" name=""/>
        <dsp:cNvSpPr/>
      </dsp:nvSpPr>
      <dsp:spPr>
        <a:xfrm>
          <a:off x="0" y="1794289"/>
          <a:ext cx="6642099" cy="767520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1" i="0" kern="1200" dirty="0" smtClean="0"/>
            <a:t>Selection</a:t>
          </a:r>
          <a:endParaRPr lang="en-GB" sz="3200" b="1" i="0" kern="1200" dirty="0"/>
        </a:p>
      </dsp:txBody>
      <dsp:txXfrm>
        <a:off x="37467" y="1831756"/>
        <a:ext cx="6567165" cy="692586"/>
      </dsp:txXfrm>
    </dsp:sp>
    <dsp:sp modelId="{00D63FA7-5ECB-40E9-A7F9-A20C97E88BEB}">
      <dsp:nvSpPr>
        <dsp:cNvPr id="0" name=""/>
        <dsp:cNvSpPr/>
      </dsp:nvSpPr>
      <dsp:spPr>
        <a:xfrm>
          <a:off x="0" y="2679889"/>
          <a:ext cx="6642099" cy="767520"/>
        </a:xfrm>
        <a:prstGeom prst="roundRect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1" i="0" kern="1200" dirty="0" smtClean="0"/>
            <a:t>Crossover</a:t>
          </a:r>
          <a:endParaRPr lang="en-GB" sz="3200" b="1" i="0" kern="1200" dirty="0"/>
        </a:p>
      </dsp:txBody>
      <dsp:txXfrm>
        <a:off x="37467" y="2717356"/>
        <a:ext cx="6567165" cy="692586"/>
      </dsp:txXfrm>
    </dsp:sp>
    <dsp:sp modelId="{3F33D764-8D64-4C10-B396-24492F3EF6C3}">
      <dsp:nvSpPr>
        <dsp:cNvPr id="0" name=""/>
        <dsp:cNvSpPr/>
      </dsp:nvSpPr>
      <dsp:spPr>
        <a:xfrm>
          <a:off x="0" y="3565489"/>
          <a:ext cx="6642099" cy="76752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1" i="0" kern="1200" dirty="0" smtClean="0"/>
            <a:t>Mutation</a:t>
          </a:r>
          <a:endParaRPr lang="en-GB" sz="3200" b="1" i="0" kern="1200" dirty="0"/>
        </a:p>
      </dsp:txBody>
      <dsp:txXfrm>
        <a:off x="37467" y="3602956"/>
        <a:ext cx="6567165" cy="6925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1B695C-F93C-47E0-9949-9525FCD541C2}">
      <dsp:nvSpPr>
        <dsp:cNvPr id="0" name=""/>
        <dsp:cNvSpPr/>
      </dsp:nvSpPr>
      <dsp:spPr>
        <a:xfrm>
          <a:off x="0" y="23089"/>
          <a:ext cx="6642099" cy="767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1" i="0" kern="1200" dirty="0" smtClean="0"/>
            <a:t>Initial population</a:t>
          </a:r>
          <a:endParaRPr lang="pl-PL" sz="3200" b="1" kern="1200" dirty="0"/>
        </a:p>
      </dsp:txBody>
      <dsp:txXfrm>
        <a:off x="37467" y="60556"/>
        <a:ext cx="6567165" cy="692586"/>
      </dsp:txXfrm>
    </dsp:sp>
    <dsp:sp modelId="{AE0361B3-2DF3-4BF5-B08D-0C3512D0F1A5}">
      <dsp:nvSpPr>
        <dsp:cNvPr id="0" name=""/>
        <dsp:cNvSpPr/>
      </dsp:nvSpPr>
      <dsp:spPr>
        <a:xfrm>
          <a:off x="0" y="908689"/>
          <a:ext cx="6642099" cy="767520"/>
        </a:xfrm>
        <a:prstGeom prst="roundRect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1" i="0" kern="1200" dirty="0" smtClean="0"/>
            <a:t>Fitness function</a:t>
          </a:r>
          <a:endParaRPr lang="en-GB" sz="3200" b="1" i="0" kern="1200" dirty="0"/>
        </a:p>
      </dsp:txBody>
      <dsp:txXfrm>
        <a:off x="37467" y="946156"/>
        <a:ext cx="6567165" cy="692586"/>
      </dsp:txXfrm>
    </dsp:sp>
    <dsp:sp modelId="{2971DFED-BBB3-4873-8203-A68DA25CA820}">
      <dsp:nvSpPr>
        <dsp:cNvPr id="0" name=""/>
        <dsp:cNvSpPr/>
      </dsp:nvSpPr>
      <dsp:spPr>
        <a:xfrm>
          <a:off x="0" y="1794289"/>
          <a:ext cx="6642099" cy="767520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1" i="0" kern="1200" dirty="0" smtClean="0"/>
            <a:t>Selection</a:t>
          </a:r>
          <a:endParaRPr lang="en-GB" sz="3200" b="1" i="0" kern="1200" dirty="0"/>
        </a:p>
      </dsp:txBody>
      <dsp:txXfrm>
        <a:off x="37467" y="1831756"/>
        <a:ext cx="6567165" cy="692586"/>
      </dsp:txXfrm>
    </dsp:sp>
    <dsp:sp modelId="{00D63FA7-5ECB-40E9-A7F9-A20C97E88BEB}">
      <dsp:nvSpPr>
        <dsp:cNvPr id="0" name=""/>
        <dsp:cNvSpPr/>
      </dsp:nvSpPr>
      <dsp:spPr>
        <a:xfrm>
          <a:off x="0" y="2679889"/>
          <a:ext cx="6642099" cy="767520"/>
        </a:xfrm>
        <a:prstGeom prst="roundRect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1" i="0" kern="1200" dirty="0" smtClean="0"/>
            <a:t>Crossover</a:t>
          </a:r>
          <a:endParaRPr lang="en-GB" sz="3200" b="1" i="0" kern="1200" dirty="0"/>
        </a:p>
      </dsp:txBody>
      <dsp:txXfrm>
        <a:off x="37467" y="2717356"/>
        <a:ext cx="6567165" cy="692586"/>
      </dsp:txXfrm>
    </dsp:sp>
    <dsp:sp modelId="{3F33D764-8D64-4C10-B396-24492F3EF6C3}">
      <dsp:nvSpPr>
        <dsp:cNvPr id="0" name=""/>
        <dsp:cNvSpPr/>
      </dsp:nvSpPr>
      <dsp:spPr>
        <a:xfrm>
          <a:off x="0" y="3565489"/>
          <a:ext cx="6642099" cy="76752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1" i="0" kern="1200" dirty="0" smtClean="0"/>
            <a:t>Mutation</a:t>
          </a:r>
          <a:endParaRPr lang="en-GB" sz="3200" b="1" i="0" kern="1200" dirty="0"/>
        </a:p>
      </dsp:txBody>
      <dsp:txXfrm>
        <a:off x="37467" y="3602956"/>
        <a:ext cx="6567165" cy="6925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1B695C-F93C-47E0-9949-9525FCD541C2}">
      <dsp:nvSpPr>
        <dsp:cNvPr id="0" name=""/>
        <dsp:cNvSpPr/>
      </dsp:nvSpPr>
      <dsp:spPr>
        <a:xfrm>
          <a:off x="0" y="23089"/>
          <a:ext cx="6642099" cy="767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1" i="0" kern="1200" dirty="0" smtClean="0"/>
            <a:t>Initial population</a:t>
          </a:r>
          <a:endParaRPr lang="pl-PL" sz="3200" b="1" kern="1200" dirty="0"/>
        </a:p>
      </dsp:txBody>
      <dsp:txXfrm>
        <a:off x="37467" y="60556"/>
        <a:ext cx="6567165" cy="692586"/>
      </dsp:txXfrm>
    </dsp:sp>
    <dsp:sp modelId="{AE0361B3-2DF3-4BF5-B08D-0C3512D0F1A5}">
      <dsp:nvSpPr>
        <dsp:cNvPr id="0" name=""/>
        <dsp:cNvSpPr/>
      </dsp:nvSpPr>
      <dsp:spPr>
        <a:xfrm>
          <a:off x="0" y="908689"/>
          <a:ext cx="6642099" cy="767520"/>
        </a:xfrm>
        <a:prstGeom prst="roundRect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1" i="0" kern="1200" dirty="0" smtClean="0"/>
            <a:t>Fitness function</a:t>
          </a:r>
          <a:endParaRPr lang="en-GB" sz="3200" b="1" i="0" kern="1200" dirty="0"/>
        </a:p>
      </dsp:txBody>
      <dsp:txXfrm>
        <a:off x="37467" y="946156"/>
        <a:ext cx="6567165" cy="692586"/>
      </dsp:txXfrm>
    </dsp:sp>
    <dsp:sp modelId="{2971DFED-BBB3-4873-8203-A68DA25CA820}">
      <dsp:nvSpPr>
        <dsp:cNvPr id="0" name=""/>
        <dsp:cNvSpPr/>
      </dsp:nvSpPr>
      <dsp:spPr>
        <a:xfrm>
          <a:off x="0" y="1794289"/>
          <a:ext cx="6642099" cy="767520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1" i="0" kern="1200" dirty="0" smtClean="0"/>
            <a:t>Selection</a:t>
          </a:r>
          <a:endParaRPr lang="en-GB" sz="3200" b="1" i="0" kern="1200" dirty="0"/>
        </a:p>
      </dsp:txBody>
      <dsp:txXfrm>
        <a:off x="37467" y="1831756"/>
        <a:ext cx="6567165" cy="692586"/>
      </dsp:txXfrm>
    </dsp:sp>
    <dsp:sp modelId="{00D63FA7-5ECB-40E9-A7F9-A20C97E88BEB}">
      <dsp:nvSpPr>
        <dsp:cNvPr id="0" name=""/>
        <dsp:cNvSpPr/>
      </dsp:nvSpPr>
      <dsp:spPr>
        <a:xfrm>
          <a:off x="0" y="2679889"/>
          <a:ext cx="6642099" cy="767520"/>
        </a:xfrm>
        <a:prstGeom prst="roundRect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1" i="0" kern="1200" dirty="0" smtClean="0"/>
            <a:t>Crossover</a:t>
          </a:r>
          <a:endParaRPr lang="en-GB" sz="3200" b="1" i="0" kern="1200" dirty="0"/>
        </a:p>
      </dsp:txBody>
      <dsp:txXfrm>
        <a:off x="37467" y="2717356"/>
        <a:ext cx="6567165" cy="692586"/>
      </dsp:txXfrm>
    </dsp:sp>
    <dsp:sp modelId="{3F33D764-8D64-4C10-B396-24492F3EF6C3}">
      <dsp:nvSpPr>
        <dsp:cNvPr id="0" name=""/>
        <dsp:cNvSpPr/>
      </dsp:nvSpPr>
      <dsp:spPr>
        <a:xfrm>
          <a:off x="0" y="3565489"/>
          <a:ext cx="6642099" cy="76752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1" i="0" kern="1200" dirty="0" smtClean="0"/>
            <a:t>Mutation</a:t>
          </a:r>
          <a:endParaRPr lang="en-GB" sz="3200" b="1" i="0" kern="1200" dirty="0"/>
        </a:p>
      </dsp:txBody>
      <dsp:txXfrm>
        <a:off x="37467" y="3602956"/>
        <a:ext cx="6567165" cy="6925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1B695C-F93C-47E0-9949-9525FCD541C2}">
      <dsp:nvSpPr>
        <dsp:cNvPr id="0" name=""/>
        <dsp:cNvSpPr/>
      </dsp:nvSpPr>
      <dsp:spPr>
        <a:xfrm>
          <a:off x="0" y="23089"/>
          <a:ext cx="6642099" cy="767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1" i="0" kern="1200" dirty="0" smtClean="0"/>
            <a:t>Initial population</a:t>
          </a:r>
          <a:endParaRPr lang="pl-PL" sz="3200" b="1" kern="1200" dirty="0"/>
        </a:p>
      </dsp:txBody>
      <dsp:txXfrm>
        <a:off x="37467" y="60556"/>
        <a:ext cx="6567165" cy="692586"/>
      </dsp:txXfrm>
    </dsp:sp>
    <dsp:sp modelId="{AE0361B3-2DF3-4BF5-B08D-0C3512D0F1A5}">
      <dsp:nvSpPr>
        <dsp:cNvPr id="0" name=""/>
        <dsp:cNvSpPr/>
      </dsp:nvSpPr>
      <dsp:spPr>
        <a:xfrm>
          <a:off x="0" y="908689"/>
          <a:ext cx="6642099" cy="767520"/>
        </a:xfrm>
        <a:prstGeom prst="roundRect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1" i="0" kern="1200" dirty="0" smtClean="0"/>
            <a:t>Fitness function</a:t>
          </a:r>
          <a:endParaRPr lang="en-GB" sz="3200" b="1" i="0" kern="1200" dirty="0"/>
        </a:p>
      </dsp:txBody>
      <dsp:txXfrm>
        <a:off x="37467" y="946156"/>
        <a:ext cx="6567165" cy="692586"/>
      </dsp:txXfrm>
    </dsp:sp>
    <dsp:sp modelId="{2971DFED-BBB3-4873-8203-A68DA25CA820}">
      <dsp:nvSpPr>
        <dsp:cNvPr id="0" name=""/>
        <dsp:cNvSpPr/>
      </dsp:nvSpPr>
      <dsp:spPr>
        <a:xfrm>
          <a:off x="0" y="1794289"/>
          <a:ext cx="6642099" cy="767520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1" i="0" kern="1200" dirty="0" smtClean="0"/>
            <a:t>Selection</a:t>
          </a:r>
          <a:endParaRPr lang="en-GB" sz="3200" b="1" i="0" kern="1200" dirty="0"/>
        </a:p>
      </dsp:txBody>
      <dsp:txXfrm>
        <a:off x="37467" y="1831756"/>
        <a:ext cx="6567165" cy="692586"/>
      </dsp:txXfrm>
    </dsp:sp>
    <dsp:sp modelId="{00D63FA7-5ECB-40E9-A7F9-A20C97E88BEB}">
      <dsp:nvSpPr>
        <dsp:cNvPr id="0" name=""/>
        <dsp:cNvSpPr/>
      </dsp:nvSpPr>
      <dsp:spPr>
        <a:xfrm>
          <a:off x="0" y="2679889"/>
          <a:ext cx="6642099" cy="767520"/>
        </a:xfrm>
        <a:prstGeom prst="roundRect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1" i="0" kern="1200" dirty="0" smtClean="0"/>
            <a:t>Crossover</a:t>
          </a:r>
          <a:endParaRPr lang="en-GB" sz="3200" b="1" i="0" kern="1200" dirty="0"/>
        </a:p>
      </dsp:txBody>
      <dsp:txXfrm>
        <a:off x="37467" y="2717356"/>
        <a:ext cx="6567165" cy="692586"/>
      </dsp:txXfrm>
    </dsp:sp>
    <dsp:sp modelId="{3F33D764-8D64-4C10-B396-24492F3EF6C3}">
      <dsp:nvSpPr>
        <dsp:cNvPr id="0" name=""/>
        <dsp:cNvSpPr/>
      </dsp:nvSpPr>
      <dsp:spPr>
        <a:xfrm>
          <a:off x="0" y="3565489"/>
          <a:ext cx="6642099" cy="76752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1" i="0" kern="1200" dirty="0" smtClean="0"/>
            <a:t>Mutation</a:t>
          </a:r>
          <a:endParaRPr lang="en-GB" sz="3200" b="1" i="0" kern="1200" dirty="0"/>
        </a:p>
      </dsp:txBody>
      <dsp:txXfrm>
        <a:off x="37467" y="3602956"/>
        <a:ext cx="6567165" cy="6925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1B695C-F93C-47E0-9949-9525FCD541C2}">
      <dsp:nvSpPr>
        <dsp:cNvPr id="0" name=""/>
        <dsp:cNvSpPr/>
      </dsp:nvSpPr>
      <dsp:spPr>
        <a:xfrm>
          <a:off x="0" y="23089"/>
          <a:ext cx="6642099" cy="767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1" i="0" kern="1200" dirty="0" smtClean="0"/>
            <a:t>Initial population</a:t>
          </a:r>
          <a:endParaRPr lang="pl-PL" sz="3200" b="1" kern="1200" dirty="0"/>
        </a:p>
      </dsp:txBody>
      <dsp:txXfrm>
        <a:off x="37467" y="60556"/>
        <a:ext cx="6567165" cy="692586"/>
      </dsp:txXfrm>
    </dsp:sp>
    <dsp:sp modelId="{AE0361B3-2DF3-4BF5-B08D-0C3512D0F1A5}">
      <dsp:nvSpPr>
        <dsp:cNvPr id="0" name=""/>
        <dsp:cNvSpPr/>
      </dsp:nvSpPr>
      <dsp:spPr>
        <a:xfrm>
          <a:off x="0" y="908689"/>
          <a:ext cx="6642099" cy="767520"/>
        </a:xfrm>
        <a:prstGeom prst="roundRect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1" i="0" kern="1200" dirty="0" smtClean="0"/>
            <a:t>Fitness function</a:t>
          </a:r>
          <a:endParaRPr lang="en-GB" sz="3200" b="1" i="0" kern="1200" dirty="0"/>
        </a:p>
      </dsp:txBody>
      <dsp:txXfrm>
        <a:off x="37467" y="946156"/>
        <a:ext cx="6567165" cy="692586"/>
      </dsp:txXfrm>
    </dsp:sp>
    <dsp:sp modelId="{2971DFED-BBB3-4873-8203-A68DA25CA820}">
      <dsp:nvSpPr>
        <dsp:cNvPr id="0" name=""/>
        <dsp:cNvSpPr/>
      </dsp:nvSpPr>
      <dsp:spPr>
        <a:xfrm>
          <a:off x="0" y="1794289"/>
          <a:ext cx="6642099" cy="767520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1" i="0" kern="1200" dirty="0" smtClean="0"/>
            <a:t>Selection</a:t>
          </a:r>
          <a:endParaRPr lang="en-GB" sz="3200" b="1" i="0" kern="1200" dirty="0"/>
        </a:p>
      </dsp:txBody>
      <dsp:txXfrm>
        <a:off x="37467" y="1831756"/>
        <a:ext cx="6567165" cy="692586"/>
      </dsp:txXfrm>
    </dsp:sp>
    <dsp:sp modelId="{00D63FA7-5ECB-40E9-A7F9-A20C97E88BEB}">
      <dsp:nvSpPr>
        <dsp:cNvPr id="0" name=""/>
        <dsp:cNvSpPr/>
      </dsp:nvSpPr>
      <dsp:spPr>
        <a:xfrm>
          <a:off x="0" y="2679889"/>
          <a:ext cx="6642099" cy="767520"/>
        </a:xfrm>
        <a:prstGeom prst="roundRect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1" i="0" kern="1200" dirty="0" smtClean="0"/>
            <a:t>Crossover</a:t>
          </a:r>
          <a:endParaRPr lang="en-GB" sz="3200" b="1" i="0" kern="1200" dirty="0"/>
        </a:p>
      </dsp:txBody>
      <dsp:txXfrm>
        <a:off x="37467" y="2717356"/>
        <a:ext cx="6567165" cy="692586"/>
      </dsp:txXfrm>
    </dsp:sp>
    <dsp:sp modelId="{3F33D764-8D64-4C10-B396-24492F3EF6C3}">
      <dsp:nvSpPr>
        <dsp:cNvPr id="0" name=""/>
        <dsp:cNvSpPr/>
      </dsp:nvSpPr>
      <dsp:spPr>
        <a:xfrm>
          <a:off x="0" y="3565489"/>
          <a:ext cx="6642099" cy="76752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1" i="0" kern="1200" dirty="0" smtClean="0"/>
            <a:t>Mutation</a:t>
          </a:r>
          <a:endParaRPr lang="en-GB" sz="3200" b="1" i="0" kern="1200" dirty="0"/>
        </a:p>
      </dsp:txBody>
      <dsp:txXfrm>
        <a:off x="37467" y="3602956"/>
        <a:ext cx="6567165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888E-3FD9-4A10-8A7A-A1735E04F52F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FED7-A122-42BF-B2F7-3F451C652A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50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888E-3FD9-4A10-8A7A-A1735E04F52F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FED7-A122-42BF-B2F7-3F451C652A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26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888E-3FD9-4A10-8A7A-A1735E04F52F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FED7-A122-42BF-B2F7-3F451C652A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8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888E-3FD9-4A10-8A7A-A1735E04F52F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FED7-A122-42BF-B2F7-3F451C652A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80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888E-3FD9-4A10-8A7A-A1735E04F52F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FED7-A122-42BF-B2F7-3F451C652A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32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888E-3FD9-4A10-8A7A-A1735E04F52F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FED7-A122-42BF-B2F7-3F451C652A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755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888E-3FD9-4A10-8A7A-A1735E04F52F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FED7-A122-42BF-B2F7-3F451C652A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37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888E-3FD9-4A10-8A7A-A1735E04F52F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FED7-A122-42BF-B2F7-3F451C652A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85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888E-3FD9-4A10-8A7A-A1735E04F52F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FED7-A122-42BF-B2F7-3F451C652A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78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888E-3FD9-4A10-8A7A-A1735E04F52F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FED7-A122-42BF-B2F7-3F451C652A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8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888E-3FD9-4A10-8A7A-A1735E04F52F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FED7-A122-42BF-B2F7-3F451C652A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30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5888E-3FD9-4A10-8A7A-A1735E04F52F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9FED7-A122-42BF-B2F7-3F451C652A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49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Genetic</a:t>
            </a:r>
            <a:r>
              <a:rPr lang="pl-PL" dirty="0" smtClean="0"/>
              <a:t> </a:t>
            </a:r>
            <a:r>
              <a:rPr lang="pl-PL" dirty="0" err="1" smtClean="0"/>
              <a:t>algorithms</a:t>
            </a:r>
            <a:endParaRPr lang="en-GB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Travelling salesman problem</a:t>
            </a:r>
          </a:p>
        </p:txBody>
      </p:sp>
    </p:spTree>
    <p:extLst>
      <p:ext uri="{BB962C8B-B14F-4D97-AF65-F5344CB8AC3E}">
        <p14:creationId xmlns:p14="http://schemas.microsoft.com/office/powerpoint/2010/main" val="64019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greedy</a:t>
            </a:r>
            <a:r>
              <a:rPr lang="pl-PL" dirty="0" smtClean="0"/>
              <a:t> </a:t>
            </a:r>
            <a:r>
              <a:rPr lang="pl-PL" dirty="0" err="1" smtClean="0"/>
              <a:t>algorithm</a:t>
            </a:r>
            <a:r>
              <a:rPr lang="pl-PL" dirty="0" smtClean="0"/>
              <a:t> in TSP?</a:t>
            </a:r>
            <a:endParaRPr lang="en-GB" dirty="0"/>
          </a:p>
        </p:txBody>
      </p:sp>
      <p:pic>
        <p:nvPicPr>
          <p:cNvPr id="5" name="Symbol zastępczy zawartości 3" descr="Download Heart Art Photography Question Mark Stock HQ PNG ..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705" y="1825625"/>
            <a:ext cx="3280590" cy="4351338"/>
          </a:xfrm>
        </p:spPr>
      </p:pic>
    </p:spTree>
    <p:extLst>
      <p:ext uri="{BB962C8B-B14F-4D97-AF65-F5344CB8AC3E}">
        <p14:creationId xmlns:p14="http://schemas.microsoft.com/office/powerpoint/2010/main" val="296241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greedy</a:t>
            </a:r>
            <a:r>
              <a:rPr lang="pl-PL" dirty="0" smtClean="0"/>
              <a:t> </a:t>
            </a:r>
            <a:r>
              <a:rPr lang="pl-PL" dirty="0" err="1" smtClean="0"/>
              <a:t>algorithm</a:t>
            </a:r>
            <a:r>
              <a:rPr lang="pl-PL" dirty="0" smtClean="0"/>
              <a:t> in TSP?</a:t>
            </a:r>
            <a:endParaRPr lang="en-GB" dirty="0"/>
          </a:p>
        </p:txBody>
      </p:sp>
      <p:pic>
        <p:nvPicPr>
          <p:cNvPr id="7170" name="Picture 2" descr="https://upload.wikimedia.org/wikipedia/commons/2/23/Nearestneighbor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025" y="2634456"/>
            <a:ext cx="3743325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31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Genetic</a:t>
            </a:r>
            <a:r>
              <a:rPr lang="pl-PL" dirty="0" smtClean="0"/>
              <a:t> </a:t>
            </a:r>
            <a:r>
              <a:rPr lang="pl-PL" dirty="0" err="1" smtClean="0"/>
              <a:t>algorithms</a:t>
            </a:r>
            <a:endParaRPr lang="en-GB" dirty="0"/>
          </a:p>
        </p:txBody>
      </p:sp>
      <p:pic>
        <p:nvPicPr>
          <p:cNvPr id="8194" name="Picture 2" descr="https://upload.wikimedia.org/wikipedia/commons/f/ff/St_5-xband-antenn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513" y="1690688"/>
            <a:ext cx="3295640" cy="422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75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Genetic</a:t>
            </a:r>
            <a:r>
              <a:rPr lang="pl-PL" dirty="0" smtClean="0"/>
              <a:t> </a:t>
            </a:r>
            <a:r>
              <a:rPr lang="pl-PL" dirty="0" err="1" smtClean="0"/>
              <a:t>algorithms</a:t>
            </a:r>
            <a:endParaRPr lang="en-GB" dirty="0"/>
          </a:p>
        </p:txBody>
      </p:sp>
      <p:pic>
        <p:nvPicPr>
          <p:cNvPr id="9220" name="Picture 4" descr="https://upload.wikimedia.org/wikipedia/commons/thumb/8/8b/Independent_assortment_%26_segregation.svg/1280px-Independent_assortment_%26_segregat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859" y="454025"/>
            <a:ext cx="5987115" cy="619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04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Genetic</a:t>
            </a:r>
            <a:r>
              <a:rPr lang="pl-PL" dirty="0" smtClean="0"/>
              <a:t> </a:t>
            </a:r>
            <a:r>
              <a:rPr lang="pl-PL" dirty="0" err="1" smtClean="0"/>
              <a:t>algorithms</a:t>
            </a:r>
            <a:endParaRPr lang="en-GB" dirty="0"/>
          </a:p>
        </p:txBody>
      </p:sp>
      <p:pic>
        <p:nvPicPr>
          <p:cNvPr id="9220" name="Picture 4" descr="https://upload.wikimedia.org/wikipedia/commons/thumb/8/8b/Independent_assortment_%26_segregation.svg/1280px-Independent_assortment_%26_segregat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859" y="454025"/>
            <a:ext cx="5987115" cy="619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What is genetic variation | Human genetic vari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33800"/>
            <a:ext cx="4373085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26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Genetic</a:t>
            </a:r>
            <a:r>
              <a:rPr lang="pl-PL" dirty="0" smtClean="0"/>
              <a:t> </a:t>
            </a:r>
            <a:r>
              <a:rPr lang="pl-PL" dirty="0" err="1" smtClean="0"/>
              <a:t>algorithms</a:t>
            </a:r>
            <a:endParaRPr lang="en-GB" dirty="0"/>
          </a:p>
        </p:txBody>
      </p:sp>
      <p:pic>
        <p:nvPicPr>
          <p:cNvPr id="11266" name="Picture 2" descr="https://www.researchgate.net/profile/Robert-Marks-3/publication/248816697/figure/tbl2/AS:670370004738049@1536840072019/Comparison-of-natural-genetics-and-genetic-algorithms-terminology-23_W6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32849"/>
            <a:ext cx="7115175" cy="512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miro.medium.com/max/556/1*vIrsxg12DSltpdWoO561y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575" y="3128963"/>
            <a:ext cx="3666589" cy="226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76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Phases</a:t>
            </a:r>
            <a:r>
              <a:rPr lang="pl-PL" dirty="0" smtClean="0"/>
              <a:t> of </a:t>
            </a:r>
            <a:r>
              <a:rPr lang="pl-PL" dirty="0" err="1" smtClean="0"/>
              <a:t>genetic</a:t>
            </a:r>
            <a:r>
              <a:rPr lang="pl-PL" dirty="0" smtClean="0"/>
              <a:t> </a:t>
            </a:r>
            <a:r>
              <a:rPr lang="pl-PL" dirty="0" err="1" smtClean="0"/>
              <a:t>algorithms</a:t>
            </a:r>
            <a:endParaRPr lang="en-GB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3531254"/>
              </p:ext>
            </p:extLst>
          </p:nvPr>
        </p:nvGraphicFramePr>
        <p:xfrm>
          <a:off x="2679700" y="1690688"/>
          <a:ext cx="6642100" cy="4356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612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Pseudocode</a:t>
            </a:r>
            <a:endParaRPr lang="en-GB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5801" y="1690688"/>
            <a:ext cx="7142540" cy="450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5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Pseudocode</a:t>
            </a:r>
            <a:endParaRPr lang="en-GB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029" y="1455667"/>
            <a:ext cx="2619741" cy="1000265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029" y="2455933"/>
            <a:ext cx="5157971" cy="386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6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Phases</a:t>
            </a:r>
            <a:r>
              <a:rPr lang="pl-PL" dirty="0" smtClean="0"/>
              <a:t> of </a:t>
            </a:r>
            <a:r>
              <a:rPr lang="pl-PL" dirty="0" err="1" smtClean="0"/>
              <a:t>genetic</a:t>
            </a:r>
            <a:r>
              <a:rPr lang="pl-PL" dirty="0" smtClean="0"/>
              <a:t> </a:t>
            </a:r>
            <a:r>
              <a:rPr lang="pl-PL" dirty="0" err="1" smtClean="0"/>
              <a:t>algorithms</a:t>
            </a:r>
            <a:endParaRPr lang="en-GB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3531254"/>
              </p:ext>
            </p:extLst>
          </p:nvPr>
        </p:nvGraphicFramePr>
        <p:xfrm>
          <a:off x="2679700" y="1690688"/>
          <a:ext cx="6642100" cy="4356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33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The idea of the problem</a:t>
            </a:r>
            <a:endParaRPr lang="en-GB" dirty="0"/>
          </a:p>
        </p:txBody>
      </p:sp>
      <p:pic>
        <p:nvPicPr>
          <p:cNvPr id="1026" name="Picture 2" descr="https://upload.wikimedia.org/wikipedia/commons/thumb/1/11/GLPK_solution_of_a_travelling_salesman_problem.svg/1280px-GLPK_solution_of_a_travelling_salesman_problem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521" y="1549399"/>
            <a:ext cx="5195679" cy="483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5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How to </a:t>
            </a:r>
            <a:r>
              <a:rPr lang="pl-PL" dirty="0" err="1" smtClean="0"/>
              <a:t>apply</a:t>
            </a:r>
            <a:r>
              <a:rPr lang="pl-PL" dirty="0" smtClean="0"/>
              <a:t> GA to real problem </a:t>
            </a:r>
            <a:r>
              <a:rPr lang="pl-PL" dirty="0" err="1" smtClean="0"/>
              <a:t>like</a:t>
            </a:r>
            <a:r>
              <a:rPr lang="pl-PL" dirty="0" smtClean="0"/>
              <a:t> TSP?</a:t>
            </a:r>
            <a:endParaRPr lang="en-GB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06" y="1574465"/>
            <a:ext cx="5639587" cy="4801270"/>
          </a:xfrm>
          <a:prstGeom prst="rect">
            <a:avLst/>
          </a:prstGeom>
        </p:spPr>
      </p:pic>
      <p:pic>
        <p:nvPicPr>
          <p:cNvPr id="5" name="Symbol zastępczy zawartości 3" descr="Download Heart Art Photography Question Mark Stock HQ PNG ...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005" y="1825625"/>
            <a:ext cx="3280590" cy="4351338"/>
          </a:xfrm>
        </p:spPr>
      </p:pic>
    </p:spTree>
    <p:extLst>
      <p:ext uri="{BB962C8B-B14F-4D97-AF65-F5344CB8AC3E}">
        <p14:creationId xmlns:p14="http://schemas.microsoft.com/office/powerpoint/2010/main" val="112347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How to </a:t>
            </a:r>
            <a:r>
              <a:rPr lang="pl-PL" dirty="0" err="1" smtClean="0"/>
              <a:t>describe</a:t>
            </a:r>
            <a:r>
              <a:rPr lang="pl-PL" dirty="0" smtClean="0"/>
              <a:t> </a:t>
            </a:r>
            <a:r>
              <a:rPr lang="pl-PL" dirty="0" err="1" smtClean="0"/>
              <a:t>individual</a:t>
            </a:r>
            <a:r>
              <a:rPr lang="pl-PL" dirty="0" smtClean="0"/>
              <a:t>?</a:t>
            </a:r>
            <a:endParaRPr lang="en-GB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06" y="1574465"/>
            <a:ext cx="5639587" cy="4801270"/>
          </a:xfrm>
          <a:prstGeom prst="rect">
            <a:avLst/>
          </a:prstGeom>
        </p:spPr>
      </p:pic>
      <p:pic>
        <p:nvPicPr>
          <p:cNvPr id="7" name="Symbol zastępczy zawartości 3" descr="Download Heart Art Photography Question Mark Stock HQ PNG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005" y="1825625"/>
            <a:ext cx="32805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62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initial</a:t>
            </a:r>
            <a:r>
              <a:rPr lang="pl-PL" dirty="0" smtClean="0"/>
              <a:t> </a:t>
            </a:r>
            <a:r>
              <a:rPr lang="pl-PL" dirty="0" err="1" smtClean="0"/>
              <a:t>population</a:t>
            </a:r>
            <a:r>
              <a:rPr lang="pl-PL" dirty="0" smtClean="0"/>
              <a:t>?</a:t>
            </a:r>
            <a:endParaRPr lang="en-GB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06" y="1574465"/>
            <a:ext cx="5639587" cy="4801270"/>
          </a:xfrm>
          <a:prstGeom prst="rect">
            <a:avLst/>
          </a:prstGeom>
        </p:spPr>
      </p:pic>
      <p:pic>
        <p:nvPicPr>
          <p:cNvPr id="7" name="Symbol zastępczy zawartości 3" descr="Download Heart Art Photography Question Mark Stock HQ PNG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005" y="1825625"/>
            <a:ext cx="32805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327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Phases</a:t>
            </a:r>
            <a:r>
              <a:rPr lang="pl-PL" dirty="0" smtClean="0"/>
              <a:t> of </a:t>
            </a:r>
            <a:r>
              <a:rPr lang="pl-PL" dirty="0" err="1" smtClean="0"/>
              <a:t>genetic</a:t>
            </a:r>
            <a:r>
              <a:rPr lang="pl-PL" dirty="0" smtClean="0"/>
              <a:t> </a:t>
            </a:r>
            <a:r>
              <a:rPr lang="pl-PL" dirty="0" err="1" smtClean="0"/>
              <a:t>algorithms</a:t>
            </a:r>
            <a:endParaRPr lang="en-GB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3531254"/>
              </p:ext>
            </p:extLst>
          </p:nvPr>
        </p:nvGraphicFramePr>
        <p:xfrm>
          <a:off x="2679700" y="1690688"/>
          <a:ext cx="6642100" cy="4356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6589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fitness </a:t>
            </a:r>
            <a:r>
              <a:rPr lang="pl-PL" dirty="0" err="1" smtClean="0"/>
              <a:t>function</a:t>
            </a:r>
            <a:r>
              <a:rPr lang="pl-PL" dirty="0" smtClean="0"/>
              <a:t>?</a:t>
            </a:r>
            <a:endParaRPr lang="en-GB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06" y="1574465"/>
            <a:ext cx="5639587" cy="4801270"/>
          </a:xfrm>
          <a:prstGeom prst="rect">
            <a:avLst/>
          </a:prstGeom>
        </p:spPr>
      </p:pic>
      <p:pic>
        <p:nvPicPr>
          <p:cNvPr id="6" name="Symbol zastępczy zawartości 3" descr="Download Heart Art Photography Question Mark Stock HQ PNG ...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005" y="1825625"/>
            <a:ext cx="3280590" cy="4351338"/>
          </a:xfrm>
        </p:spPr>
      </p:pic>
    </p:spTree>
    <p:extLst>
      <p:ext uri="{BB962C8B-B14F-4D97-AF65-F5344CB8AC3E}">
        <p14:creationId xmlns:p14="http://schemas.microsoft.com/office/powerpoint/2010/main" val="3680033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Phases</a:t>
            </a:r>
            <a:r>
              <a:rPr lang="pl-PL" dirty="0" smtClean="0"/>
              <a:t> of </a:t>
            </a:r>
            <a:r>
              <a:rPr lang="pl-PL" dirty="0" err="1" smtClean="0"/>
              <a:t>genetic</a:t>
            </a:r>
            <a:r>
              <a:rPr lang="pl-PL" dirty="0" smtClean="0"/>
              <a:t> </a:t>
            </a:r>
            <a:r>
              <a:rPr lang="pl-PL" dirty="0" err="1" smtClean="0"/>
              <a:t>algorithms</a:t>
            </a:r>
            <a:endParaRPr lang="en-GB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3531254"/>
              </p:ext>
            </p:extLst>
          </p:nvPr>
        </p:nvGraphicFramePr>
        <p:xfrm>
          <a:off x="2679700" y="1690688"/>
          <a:ext cx="6642100" cy="4356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8033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selection</a:t>
            </a:r>
            <a:r>
              <a:rPr lang="pl-PL" dirty="0" smtClean="0"/>
              <a:t> </a:t>
            </a:r>
            <a:r>
              <a:rPr lang="pl-PL" dirty="0" err="1" smtClean="0"/>
              <a:t>stage</a:t>
            </a:r>
            <a:r>
              <a:rPr lang="pl-PL" dirty="0" smtClean="0"/>
              <a:t>?</a:t>
            </a:r>
            <a:endParaRPr lang="en-GB" dirty="0"/>
          </a:p>
        </p:txBody>
      </p:sp>
      <p:pic>
        <p:nvPicPr>
          <p:cNvPr id="7" name="Symbol zastępczy zawartości 3" descr="Download Heart Art Photography Question Mark Stock HQ PNG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005" y="1825625"/>
            <a:ext cx="3280590" cy="4351338"/>
          </a:xfrm>
          <a:prstGeom prst="rect">
            <a:avLst/>
          </a:prstGeom>
        </p:spPr>
      </p:pic>
      <p:pic>
        <p:nvPicPr>
          <p:cNvPr id="8" name="Picture 2" descr="Sparta, Greece close-up spartan statue of Leonidas, King of Sparta in  Peloponnese - obraz na płótnie, plakat, fototapeta : FotoDruk.p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1" y="365124"/>
            <a:ext cx="4083050" cy="612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993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Selection</a:t>
            </a:r>
            <a:r>
              <a:rPr lang="pl-PL" dirty="0" smtClean="0"/>
              <a:t> </a:t>
            </a:r>
            <a:r>
              <a:rPr lang="pl-PL" dirty="0" err="1" smtClean="0"/>
              <a:t>stage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4000" dirty="0" err="1" smtClean="0"/>
              <a:t>Tournamemt</a:t>
            </a:r>
            <a:endParaRPr lang="pl-PL" sz="4000" dirty="0" smtClean="0"/>
          </a:p>
          <a:p>
            <a:r>
              <a:rPr lang="pl-PL" sz="4000" dirty="0" smtClean="0"/>
              <a:t>Elite</a:t>
            </a:r>
          </a:p>
          <a:p>
            <a:r>
              <a:rPr lang="pl-PL" sz="4000" dirty="0" err="1" smtClean="0"/>
              <a:t>Roullette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1522845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Phases</a:t>
            </a:r>
            <a:r>
              <a:rPr lang="pl-PL" dirty="0" smtClean="0"/>
              <a:t> of </a:t>
            </a:r>
            <a:r>
              <a:rPr lang="pl-PL" dirty="0" err="1" smtClean="0"/>
              <a:t>genetic</a:t>
            </a:r>
            <a:r>
              <a:rPr lang="pl-PL" dirty="0" smtClean="0"/>
              <a:t> </a:t>
            </a:r>
            <a:r>
              <a:rPr lang="pl-PL" dirty="0" err="1" smtClean="0"/>
              <a:t>algorithms</a:t>
            </a:r>
            <a:endParaRPr lang="en-GB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2679700" y="1690688"/>
          <a:ext cx="6642100" cy="4356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3376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crossover</a:t>
            </a:r>
            <a:r>
              <a:rPr lang="pl-PL" dirty="0"/>
              <a:t> </a:t>
            </a:r>
            <a:r>
              <a:rPr lang="pl-PL" dirty="0" err="1" smtClean="0"/>
              <a:t>stage</a:t>
            </a:r>
            <a:r>
              <a:rPr lang="pl-PL" dirty="0" smtClean="0"/>
              <a:t>?</a:t>
            </a:r>
            <a:endParaRPr lang="en-GB" dirty="0"/>
          </a:p>
        </p:txBody>
      </p:sp>
      <p:pic>
        <p:nvPicPr>
          <p:cNvPr id="7" name="Symbol zastępczy zawartości 3" descr="Download Heart Art Photography Question Mark Stock HQ PNG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705" y="1825625"/>
            <a:ext cx="32805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1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The idea of the problem</a:t>
            </a:r>
            <a:endParaRPr lang="en-GB" dirty="0"/>
          </a:p>
        </p:txBody>
      </p:sp>
      <p:pic>
        <p:nvPicPr>
          <p:cNvPr id="2050" name="Picture 2" descr="https://optimization.cbe.cornell.edu/images/e/ea/48StatesTS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1338262"/>
            <a:ext cx="7683500" cy="507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92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Crossovers</a:t>
            </a:r>
            <a:r>
              <a:rPr lang="pl-PL" dirty="0" smtClean="0"/>
              <a:t> </a:t>
            </a:r>
            <a:r>
              <a:rPr lang="pl-PL" dirty="0" err="1" smtClean="0"/>
              <a:t>method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Ordered</a:t>
            </a:r>
            <a:r>
              <a:rPr lang="pl-PL" dirty="0" smtClean="0"/>
              <a:t> </a:t>
            </a:r>
            <a:r>
              <a:rPr lang="pl-PL" dirty="0" err="1" smtClean="0"/>
              <a:t>crossover</a:t>
            </a:r>
            <a:r>
              <a:rPr lang="pl-PL" dirty="0" smtClean="0"/>
              <a:t> (OC)</a:t>
            </a:r>
          </a:p>
          <a:p>
            <a:endParaRPr lang="pl-PL" dirty="0"/>
          </a:p>
          <a:p>
            <a:endParaRPr lang="pl-PL" dirty="0" smtClean="0"/>
          </a:p>
          <a:p>
            <a:r>
              <a:rPr lang="pl-PL" dirty="0" err="1" smtClean="0"/>
              <a:t>Partially</a:t>
            </a:r>
            <a:r>
              <a:rPr lang="pl-PL" dirty="0" smtClean="0"/>
              <a:t> </a:t>
            </a:r>
            <a:r>
              <a:rPr lang="pl-PL" dirty="0" err="1" smtClean="0"/>
              <a:t>matched-crossover</a:t>
            </a:r>
            <a:r>
              <a:rPr lang="pl-PL" dirty="0" smtClean="0"/>
              <a:t> (PMX)</a:t>
            </a:r>
          </a:p>
          <a:p>
            <a:endParaRPr lang="pl-PL" dirty="0"/>
          </a:p>
          <a:p>
            <a:endParaRPr lang="pl-PL" dirty="0" smtClean="0"/>
          </a:p>
          <a:p>
            <a:r>
              <a:rPr lang="pl-PL" dirty="0" smtClean="0"/>
              <a:t>Cyce </a:t>
            </a:r>
            <a:r>
              <a:rPr lang="pl-PL" dirty="0" err="1" smtClean="0"/>
              <a:t>crossover</a:t>
            </a:r>
            <a:r>
              <a:rPr lang="pl-PL" dirty="0" smtClean="0"/>
              <a:t> (CX)</a:t>
            </a:r>
          </a:p>
          <a:p>
            <a:endParaRPr lang="en-GB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012" y="1677988"/>
            <a:ext cx="4839375" cy="943107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774" y="4460173"/>
            <a:ext cx="3448421" cy="239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74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rostokąt 3"/>
          <p:cNvSpPr/>
          <p:nvPr/>
        </p:nvSpPr>
        <p:spPr>
          <a:xfrm>
            <a:off x="3390740" y="3244334"/>
            <a:ext cx="5410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https://www.hindawi.com/journals/cin/2017/7430125/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56474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Phases</a:t>
            </a:r>
            <a:r>
              <a:rPr lang="pl-PL" dirty="0" smtClean="0"/>
              <a:t> of </a:t>
            </a:r>
            <a:r>
              <a:rPr lang="pl-PL" dirty="0" err="1" smtClean="0"/>
              <a:t>genetic</a:t>
            </a:r>
            <a:r>
              <a:rPr lang="pl-PL" dirty="0" smtClean="0"/>
              <a:t> </a:t>
            </a:r>
            <a:r>
              <a:rPr lang="pl-PL" dirty="0" err="1" smtClean="0"/>
              <a:t>algorithms</a:t>
            </a:r>
            <a:endParaRPr lang="en-GB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2679700" y="1690688"/>
          <a:ext cx="6642100" cy="4356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0741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Why</a:t>
            </a:r>
            <a:r>
              <a:rPr lang="pl-PL" dirty="0" smtClean="0"/>
              <a:t> we </a:t>
            </a:r>
            <a:r>
              <a:rPr lang="pl-PL" dirty="0" err="1" smtClean="0"/>
              <a:t>need</a:t>
            </a:r>
            <a:r>
              <a:rPr lang="pl-PL" dirty="0" smtClean="0"/>
              <a:t> </a:t>
            </a:r>
            <a:r>
              <a:rPr lang="pl-PL" dirty="0" err="1" smtClean="0"/>
              <a:t>mutation</a:t>
            </a:r>
            <a:r>
              <a:rPr lang="pl-PL" dirty="0" smtClean="0"/>
              <a:t>?</a:t>
            </a:r>
            <a:endParaRPr lang="en-GB" dirty="0"/>
          </a:p>
        </p:txBody>
      </p:sp>
      <p:pic>
        <p:nvPicPr>
          <p:cNvPr id="5" name="Symbol zastępczy zawartości 3" descr="Download Heart Art Photography Question Mark Stock HQ PNG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705" y="1825625"/>
            <a:ext cx="32805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611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Why</a:t>
            </a:r>
            <a:r>
              <a:rPr lang="pl-PL" dirty="0" smtClean="0"/>
              <a:t> we </a:t>
            </a:r>
            <a:r>
              <a:rPr lang="pl-PL" dirty="0" err="1" smtClean="0"/>
              <a:t>need</a:t>
            </a:r>
            <a:r>
              <a:rPr lang="pl-PL" dirty="0" smtClean="0"/>
              <a:t> </a:t>
            </a:r>
            <a:r>
              <a:rPr lang="pl-PL" dirty="0" err="1" smtClean="0"/>
              <a:t>mutation</a:t>
            </a:r>
            <a:r>
              <a:rPr lang="pl-PL" dirty="0" smtClean="0"/>
              <a:t>?</a:t>
            </a:r>
            <a:endParaRPr lang="en-GB" dirty="0"/>
          </a:p>
        </p:txBody>
      </p:sp>
      <p:pic>
        <p:nvPicPr>
          <p:cNvPr id="13316" name="Picture 4" descr="Minimum local et global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90688"/>
            <a:ext cx="7032625" cy="509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405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How we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apply</a:t>
            </a:r>
            <a:r>
              <a:rPr lang="pl-PL" dirty="0" smtClean="0"/>
              <a:t> </a:t>
            </a:r>
            <a:r>
              <a:rPr lang="pl-PL" dirty="0" err="1" smtClean="0"/>
              <a:t>mutation</a:t>
            </a:r>
            <a:r>
              <a:rPr lang="pl-PL" dirty="0" smtClean="0"/>
              <a:t>?</a:t>
            </a:r>
            <a:endParaRPr lang="en-GB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237" y="2609821"/>
            <a:ext cx="6814081" cy="163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complexity</a:t>
            </a:r>
            <a:r>
              <a:rPr lang="pl-PL" dirty="0" smtClean="0"/>
              <a:t> of </a:t>
            </a:r>
            <a:r>
              <a:rPr lang="pl-PL" dirty="0" err="1" smtClean="0"/>
              <a:t>brute</a:t>
            </a:r>
            <a:r>
              <a:rPr lang="pl-PL" dirty="0" smtClean="0"/>
              <a:t> </a:t>
            </a:r>
            <a:r>
              <a:rPr lang="pl-PL" dirty="0" err="1" smtClean="0"/>
              <a:t>force</a:t>
            </a:r>
            <a:r>
              <a:rPr lang="pl-PL" dirty="0" smtClean="0"/>
              <a:t> </a:t>
            </a:r>
            <a:r>
              <a:rPr lang="pl-PL" dirty="0" err="1" smtClean="0"/>
              <a:t>approach</a:t>
            </a:r>
            <a:r>
              <a:rPr lang="pl-PL" dirty="0" smtClean="0"/>
              <a:t>?</a:t>
            </a:r>
            <a:endParaRPr lang="en-GB" dirty="0"/>
          </a:p>
        </p:txBody>
      </p:sp>
      <p:pic>
        <p:nvPicPr>
          <p:cNvPr id="4" name="Symbol zastępczy zawartości 3" descr="Download Heart Art Photography Question Mark Stock HQ PNG ..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705" y="1825625"/>
            <a:ext cx="3280590" cy="4351338"/>
          </a:xfrm>
        </p:spPr>
      </p:pic>
    </p:spTree>
    <p:extLst>
      <p:ext uri="{BB962C8B-B14F-4D97-AF65-F5344CB8AC3E}">
        <p14:creationId xmlns:p14="http://schemas.microsoft.com/office/powerpoint/2010/main" val="180732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complexity</a:t>
            </a:r>
            <a:r>
              <a:rPr lang="pl-PL" dirty="0" smtClean="0"/>
              <a:t> of </a:t>
            </a:r>
            <a:r>
              <a:rPr lang="pl-PL" dirty="0" err="1" smtClean="0"/>
              <a:t>brute</a:t>
            </a:r>
            <a:r>
              <a:rPr lang="pl-PL" dirty="0" smtClean="0"/>
              <a:t> </a:t>
            </a:r>
            <a:r>
              <a:rPr lang="pl-PL" dirty="0" err="1" smtClean="0"/>
              <a:t>force</a:t>
            </a:r>
            <a:r>
              <a:rPr lang="pl-PL" dirty="0" smtClean="0"/>
              <a:t> </a:t>
            </a:r>
            <a:r>
              <a:rPr lang="pl-PL" dirty="0" err="1" smtClean="0"/>
              <a:t>approach</a:t>
            </a:r>
            <a:r>
              <a:rPr lang="pl-PL" dirty="0" smtClean="0"/>
              <a:t>?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756150" y="2801937"/>
            <a:ext cx="2482850" cy="125412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sz="8800" dirty="0" smtClean="0"/>
              <a:t>O(n!)</a:t>
            </a:r>
            <a:endParaRPr lang="en-GB" sz="8800" dirty="0"/>
          </a:p>
        </p:txBody>
      </p:sp>
    </p:spTree>
    <p:extLst>
      <p:ext uri="{BB962C8B-B14F-4D97-AF65-F5344CB8AC3E}">
        <p14:creationId xmlns:p14="http://schemas.microsoft.com/office/powerpoint/2010/main" val="186834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History</a:t>
            </a:r>
            <a:r>
              <a:rPr lang="pl-PL" dirty="0" smtClean="0"/>
              <a:t> of the problem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1400" dirty="0" smtClean="0"/>
              <a:t>I</a:t>
            </a:r>
            <a:r>
              <a:rPr lang="en-GB" sz="1400" dirty="0" smtClean="0"/>
              <a:t>n </a:t>
            </a:r>
            <a:r>
              <a:rPr lang="en-GB" sz="1400" dirty="0"/>
              <a:t>an 1832 manual for traveling salesman, which included example tours of 45 German cities but gave no mathematical consideration</a:t>
            </a:r>
            <a:r>
              <a:rPr lang="en-GB" sz="1400" dirty="0" smtClean="0"/>
              <a:t>.</a:t>
            </a:r>
            <a:endParaRPr lang="pl-PL" sz="1400" dirty="0" smtClean="0"/>
          </a:p>
          <a:p>
            <a:r>
              <a:rPr lang="en-GB" sz="1400" dirty="0" smtClean="0"/>
              <a:t>W</a:t>
            </a:r>
            <a:r>
              <a:rPr lang="en-GB" sz="1400" dirty="0"/>
              <a:t>. R. Hamilton and Thomas </a:t>
            </a:r>
            <a:r>
              <a:rPr lang="en-GB" sz="1400" dirty="0" err="1"/>
              <a:t>Kirkman</a:t>
            </a:r>
            <a:r>
              <a:rPr lang="en-GB" sz="1400" dirty="0"/>
              <a:t> devised mathematical formulations of the problem in the </a:t>
            </a:r>
            <a:r>
              <a:rPr lang="en-GB" sz="1400" dirty="0" smtClean="0"/>
              <a:t>1800s.</a:t>
            </a:r>
            <a:r>
              <a:rPr lang="pl-PL" sz="1400" dirty="0" smtClean="0"/>
              <a:t> </a:t>
            </a:r>
            <a:r>
              <a:rPr lang="en-GB" sz="1400" dirty="0" smtClean="0"/>
              <a:t>It </a:t>
            </a:r>
            <a:r>
              <a:rPr lang="en-GB" sz="1400" dirty="0"/>
              <a:t>is believed that the general form was first studied by Karl </a:t>
            </a:r>
            <a:r>
              <a:rPr lang="en-GB" sz="1400" dirty="0" err="1"/>
              <a:t>Menger</a:t>
            </a:r>
            <a:r>
              <a:rPr lang="en-GB" sz="1400" dirty="0"/>
              <a:t> in Vienna and Harvard in the </a:t>
            </a:r>
            <a:r>
              <a:rPr lang="en-GB" sz="1400" dirty="0" smtClean="0"/>
              <a:t>1930s.</a:t>
            </a:r>
            <a:endParaRPr lang="en-GB" sz="1400" dirty="0"/>
          </a:p>
          <a:p>
            <a:r>
              <a:rPr lang="en-GB" sz="1400" dirty="0"/>
              <a:t>Hassler Whitney, who was working on his Ph.D. research at Harvard when </a:t>
            </a:r>
            <a:r>
              <a:rPr lang="en-GB" sz="1400" dirty="0" err="1"/>
              <a:t>Menger</a:t>
            </a:r>
            <a:r>
              <a:rPr lang="en-GB" sz="1400" dirty="0"/>
              <a:t> was a visiting lecturer, is believed to have posed the problem of finding the shortest route between the 48 states of the United States during either his 1931-1932 or 1934 seminar talks</a:t>
            </a:r>
            <a:r>
              <a:rPr lang="en-GB" sz="1400" dirty="0" smtClean="0"/>
              <a:t>.</a:t>
            </a:r>
            <a:endParaRPr lang="pl-PL" sz="1400" dirty="0" smtClean="0"/>
          </a:p>
          <a:p>
            <a:r>
              <a:rPr lang="en-GB" sz="1400" dirty="0" smtClean="0"/>
              <a:t>The </a:t>
            </a:r>
            <a:r>
              <a:rPr lang="en-GB" sz="1400" dirty="0"/>
              <a:t>problem became increasingly popular in the 1950s and 1960s. Notably, George </a:t>
            </a:r>
            <a:r>
              <a:rPr lang="en-GB" sz="1400" dirty="0" err="1"/>
              <a:t>Dantzig</a:t>
            </a:r>
            <a:r>
              <a:rPr lang="en-GB" sz="1400" dirty="0"/>
              <a:t>, </a:t>
            </a:r>
            <a:r>
              <a:rPr lang="en-GB" sz="1400" dirty="0" err="1"/>
              <a:t>Delber</a:t>
            </a:r>
            <a:r>
              <a:rPr lang="en-GB" sz="1400" dirty="0"/>
              <a:t> R. Fulkerson, and Selmer M. Johnson at the RAND Corporation in Santa Monica, California solved the 48 state problem by formulating it as a linear programming </a:t>
            </a:r>
            <a:r>
              <a:rPr lang="en-GB" sz="1400" dirty="0" smtClean="0"/>
              <a:t>problem.</a:t>
            </a:r>
            <a:endParaRPr lang="pl-PL" sz="1400" dirty="0" smtClean="0"/>
          </a:p>
          <a:p>
            <a:r>
              <a:rPr lang="en-GB" sz="1400" dirty="0" smtClean="0"/>
              <a:t>In </a:t>
            </a:r>
            <a:r>
              <a:rPr lang="en-GB" sz="1400" dirty="0"/>
              <a:t>the early 1970s, the concept of P vs. NP problems created buzz in the theoretical computer science community. In 1972, Richard Karp demonstrated that the Hamiltonian cycle problem was NP-complete, implying that the traveling salesman problem was NP-hard</a:t>
            </a:r>
            <a:r>
              <a:rPr lang="en-GB" sz="1400" dirty="0" smtClean="0"/>
              <a:t>.</a:t>
            </a:r>
            <a:endParaRPr lang="en-GB" sz="1400" dirty="0"/>
          </a:p>
          <a:p>
            <a:r>
              <a:rPr lang="en-GB" sz="1400" dirty="0"/>
              <a:t>Increasingly sophisticated codes led to rapid increases in the sizes of the traveling salesman problems solved. </a:t>
            </a:r>
            <a:r>
              <a:rPr lang="en-GB" sz="1400" dirty="0" err="1"/>
              <a:t>Dantzig</a:t>
            </a:r>
            <a:r>
              <a:rPr lang="en-GB" sz="1400" dirty="0"/>
              <a:t>, Fulkerson, and Johnson had solved a </a:t>
            </a:r>
            <a:r>
              <a:rPr lang="en-GB" sz="1400" b="1" dirty="0"/>
              <a:t>48 city instance </a:t>
            </a:r>
            <a:r>
              <a:rPr lang="en-GB" sz="1400" dirty="0"/>
              <a:t>of the problem in </a:t>
            </a:r>
            <a:r>
              <a:rPr lang="en-GB" sz="1400" dirty="0" smtClean="0"/>
              <a:t>1954.</a:t>
            </a:r>
            <a:endParaRPr lang="pl-PL" sz="1400" dirty="0" smtClean="0"/>
          </a:p>
          <a:p>
            <a:r>
              <a:rPr lang="en-GB" sz="1400" dirty="0" smtClean="0"/>
              <a:t>Martin </a:t>
            </a:r>
            <a:r>
              <a:rPr lang="en-GB" sz="1400" dirty="0" err="1"/>
              <a:t>Grötechel</a:t>
            </a:r>
            <a:r>
              <a:rPr lang="en-GB" sz="1400" dirty="0"/>
              <a:t> more than doubled this 23 years later, solving a </a:t>
            </a:r>
            <a:r>
              <a:rPr lang="en-GB" sz="1400" b="1" dirty="0"/>
              <a:t>120 city instance </a:t>
            </a:r>
            <a:r>
              <a:rPr lang="en-GB" sz="1400" dirty="0"/>
              <a:t>in 1977</a:t>
            </a:r>
            <a:r>
              <a:rPr lang="en-GB" sz="1400" dirty="0" smtClean="0"/>
              <a:t>.</a:t>
            </a:r>
            <a:r>
              <a:rPr lang="en-GB" sz="1400" dirty="0"/>
              <a:t> </a:t>
            </a:r>
            <a:endParaRPr lang="pl-PL" sz="1400" dirty="0" smtClean="0"/>
          </a:p>
          <a:p>
            <a:r>
              <a:rPr lang="en-GB" sz="1400" dirty="0" smtClean="0"/>
              <a:t>Enoch Crowder and Manfred W. </a:t>
            </a:r>
            <a:r>
              <a:rPr lang="en-GB" sz="1400" dirty="0" err="1" smtClean="0"/>
              <a:t>Padberg</a:t>
            </a:r>
            <a:r>
              <a:rPr lang="en-GB" sz="1400" dirty="0" smtClean="0"/>
              <a:t> again more than doubled this in just 3 years, with a </a:t>
            </a:r>
            <a:r>
              <a:rPr lang="en-GB" sz="1400" b="1" dirty="0" smtClean="0"/>
              <a:t>318 city solution</a:t>
            </a:r>
            <a:r>
              <a:rPr lang="en-GB" sz="1400" dirty="0" smtClean="0"/>
              <a:t>.</a:t>
            </a:r>
          </a:p>
          <a:p>
            <a:r>
              <a:rPr lang="en-GB" sz="1400" dirty="0" smtClean="0"/>
              <a:t>In </a:t>
            </a:r>
            <a:r>
              <a:rPr lang="en-GB" sz="1400" dirty="0"/>
              <a:t>1987, rapid improvements were made, culminating in a </a:t>
            </a:r>
            <a:r>
              <a:rPr lang="en-GB" sz="1400" b="1" dirty="0"/>
              <a:t>2,392 city solution </a:t>
            </a:r>
            <a:r>
              <a:rPr lang="en-GB" sz="1400" dirty="0"/>
              <a:t>by </a:t>
            </a:r>
            <a:r>
              <a:rPr lang="en-GB" sz="1400" dirty="0" err="1"/>
              <a:t>Padberg</a:t>
            </a:r>
            <a:r>
              <a:rPr lang="en-GB" sz="1400" dirty="0"/>
              <a:t> and Giovanni Rinaldi. In the following two decades, David L. </a:t>
            </a:r>
            <a:r>
              <a:rPr lang="en-GB" sz="1400" dirty="0" err="1"/>
              <a:t>Appelgate</a:t>
            </a:r>
            <a:r>
              <a:rPr lang="en-GB" sz="1400" dirty="0"/>
              <a:t>, Robert E. Bixby, </a:t>
            </a:r>
            <a:r>
              <a:rPr lang="en-GB" sz="1400" dirty="0" err="1"/>
              <a:t>Vasek</a:t>
            </a:r>
            <a:r>
              <a:rPr lang="en-GB" sz="1400" dirty="0"/>
              <a:t> </a:t>
            </a:r>
            <a:r>
              <a:rPr lang="en-GB" sz="1400" dirty="0" err="1"/>
              <a:t>Chvátal</a:t>
            </a:r>
            <a:r>
              <a:rPr lang="en-GB" sz="1400" dirty="0"/>
              <a:t>, &amp; William J. Cook led the cutting edge, solving a </a:t>
            </a:r>
            <a:r>
              <a:rPr lang="en-GB" sz="1400" b="1" dirty="0"/>
              <a:t>7,397 city instance </a:t>
            </a:r>
            <a:r>
              <a:rPr lang="en-GB" sz="1400" dirty="0"/>
              <a:t>in 1994 up to the current largest solved problem of </a:t>
            </a:r>
            <a:r>
              <a:rPr lang="en-GB" sz="1400" b="1" dirty="0"/>
              <a:t>24,978 cities </a:t>
            </a:r>
            <a:r>
              <a:rPr lang="en-GB" sz="1400" dirty="0"/>
              <a:t>in </a:t>
            </a:r>
            <a:r>
              <a:rPr lang="en-GB" sz="1400" dirty="0" smtClean="0"/>
              <a:t>2004.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6644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 VS NP</a:t>
            </a:r>
            <a:endParaRPr lang="en-GB" dirty="0"/>
          </a:p>
        </p:txBody>
      </p:sp>
      <p:pic>
        <p:nvPicPr>
          <p:cNvPr id="5122" name="Picture 2" descr="https://upload.wikimedia.org/wikipedia/commons/thumb/a/a0/P_np_np-complete_np-hard.svg/1920px-P_np_np-complete_np-hard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670" y="1727559"/>
            <a:ext cx="6804659" cy="425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61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Greedy</a:t>
            </a:r>
            <a:r>
              <a:rPr lang="pl-PL" dirty="0" smtClean="0"/>
              <a:t> </a:t>
            </a:r>
            <a:r>
              <a:rPr lang="pl-PL" dirty="0" err="1" smtClean="0"/>
              <a:t>algorithms</a:t>
            </a:r>
            <a:endParaRPr lang="en-GB" dirty="0"/>
          </a:p>
        </p:txBody>
      </p:sp>
      <p:pic>
        <p:nvPicPr>
          <p:cNvPr id="4" name="Symbol zastępczy zawartości 3" descr="Download Heart Art Photography Question Mark Stock HQ PNG ..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705" y="1825625"/>
            <a:ext cx="3280590" cy="4351338"/>
          </a:xfrm>
        </p:spPr>
      </p:pic>
    </p:spTree>
    <p:extLst>
      <p:ext uri="{BB962C8B-B14F-4D97-AF65-F5344CB8AC3E}">
        <p14:creationId xmlns:p14="http://schemas.microsoft.com/office/powerpoint/2010/main" val="5859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Greedy</a:t>
            </a:r>
            <a:r>
              <a:rPr lang="pl-PL" dirty="0" smtClean="0"/>
              <a:t> </a:t>
            </a:r>
            <a:r>
              <a:rPr lang="pl-PL" dirty="0" err="1" smtClean="0"/>
              <a:t>algorithms</a:t>
            </a:r>
            <a:endParaRPr lang="en-GB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1690688"/>
            <a:ext cx="45402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7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564</Words>
  <Application>Microsoft Office PowerPoint</Application>
  <PresentationFormat>Panoramiczny</PresentationFormat>
  <Paragraphs>86</Paragraphs>
  <Slides>35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Motyw pakietu Office</vt:lpstr>
      <vt:lpstr>Genetic algorithms</vt:lpstr>
      <vt:lpstr>The idea of the problem</vt:lpstr>
      <vt:lpstr>The idea of the problem</vt:lpstr>
      <vt:lpstr>What is complexity of brute force approach?</vt:lpstr>
      <vt:lpstr>What is complexity of brute force approach?</vt:lpstr>
      <vt:lpstr>History of the problem</vt:lpstr>
      <vt:lpstr>P VS NP</vt:lpstr>
      <vt:lpstr>Greedy algorithms</vt:lpstr>
      <vt:lpstr>Greedy algorithms</vt:lpstr>
      <vt:lpstr>What can be greedy algorithm in TSP?</vt:lpstr>
      <vt:lpstr>What can be greedy algorithm in TSP?</vt:lpstr>
      <vt:lpstr>Genetic algorithms</vt:lpstr>
      <vt:lpstr>Genetic algorithms</vt:lpstr>
      <vt:lpstr>Genetic algorithms</vt:lpstr>
      <vt:lpstr>Genetic algorithms</vt:lpstr>
      <vt:lpstr>Phases of genetic algorithms</vt:lpstr>
      <vt:lpstr>Pseudocode</vt:lpstr>
      <vt:lpstr>Pseudocode</vt:lpstr>
      <vt:lpstr>Phases of genetic algorithms</vt:lpstr>
      <vt:lpstr>How to apply GA to real problem like TSP?</vt:lpstr>
      <vt:lpstr>How to describe individual?</vt:lpstr>
      <vt:lpstr>What is initial population?</vt:lpstr>
      <vt:lpstr>Phases of genetic algorithms</vt:lpstr>
      <vt:lpstr>What is fitness function?</vt:lpstr>
      <vt:lpstr>Phases of genetic algorithms</vt:lpstr>
      <vt:lpstr>What is selection stage?</vt:lpstr>
      <vt:lpstr>Selection stage</vt:lpstr>
      <vt:lpstr>Phases of genetic algorithms</vt:lpstr>
      <vt:lpstr>What is crossover stage?</vt:lpstr>
      <vt:lpstr>Crossovers method</vt:lpstr>
      <vt:lpstr>Prezentacja programu PowerPoint</vt:lpstr>
      <vt:lpstr>Phases of genetic algorithms</vt:lpstr>
      <vt:lpstr>Why we need mutation?</vt:lpstr>
      <vt:lpstr>Why we need mutation?</vt:lpstr>
      <vt:lpstr>How we can apply mutation?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algorithms</dc:title>
  <dc:creator>Michał Smolnicki</dc:creator>
  <cp:lastModifiedBy>Michał Smolnicki</cp:lastModifiedBy>
  <cp:revision>12</cp:revision>
  <dcterms:created xsi:type="dcterms:W3CDTF">2021-11-13T20:18:18Z</dcterms:created>
  <dcterms:modified xsi:type="dcterms:W3CDTF">2021-12-17T10:28:39Z</dcterms:modified>
</cp:coreProperties>
</file>