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68" r:id="rId5"/>
    <p:sldId id="273" r:id="rId6"/>
    <p:sldId id="260" r:id="rId7"/>
    <p:sldId id="261" r:id="rId8"/>
    <p:sldId id="262" r:id="rId9"/>
    <p:sldId id="263" r:id="rId10"/>
    <p:sldId id="264" r:id="rId11"/>
    <p:sldId id="265" r:id="rId12"/>
    <p:sldId id="266" r:id="rId13"/>
    <p:sldId id="267" r:id="rId14"/>
    <p:sldId id="271" r:id="rId15"/>
    <p:sldId id="272" r:id="rId16"/>
    <p:sldId id="257"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ł Smolnicki" userId="2c67d1b9-49f7-4e1e-b0c2-9cdc422b703e" providerId="ADAL" clId="{1AD307F4-C7AA-514B-AD0A-E344A9C72F99}"/>
    <pc:docChg chg="addSld delSld modSld">
      <pc:chgData name="Michał Smolnicki" userId="2c67d1b9-49f7-4e1e-b0c2-9cdc422b703e" providerId="ADAL" clId="{1AD307F4-C7AA-514B-AD0A-E344A9C72F99}" dt="2022-12-16T07:11:00.997" v="10" actId="1076"/>
      <pc:docMkLst>
        <pc:docMk/>
      </pc:docMkLst>
      <pc:sldChg chg="del">
        <pc:chgData name="Michał Smolnicki" userId="2c67d1b9-49f7-4e1e-b0c2-9cdc422b703e" providerId="ADAL" clId="{1AD307F4-C7AA-514B-AD0A-E344A9C72F99}" dt="2022-12-16T07:07:05.157" v="0" actId="2696"/>
        <pc:sldMkLst>
          <pc:docMk/>
          <pc:sldMk cId="0" sldId="259"/>
        </pc:sldMkLst>
      </pc:sldChg>
      <pc:sldChg chg="new del">
        <pc:chgData name="Michał Smolnicki" userId="2c67d1b9-49f7-4e1e-b0c2-9cdc422b703e" providerId="ADAL" clId="{1AD307F4-C7AA-514B-AD0A-E344A9C72F99}" dt="2022-12-16T07:07:29.790" v="2" actId="2696"/>
        <pc:sldMkLst>
          <pc:docMk/>
          <pc:sldMk cId="1619170762" sldId="273"/>
        </pc:sldMkLst>
      </pc:sldChg>
      <pc:sldChg chg="addSp modSp new">
        <pc:chgData name="Michał Smolnicki" userId="2c67d1b9-49f7-4e1e-b0c2-9cdc422b703e" providerId="ADAL" clId="{1AD307F4-C7AA-514B-AD0A-E344A9C72F99}" dt="2022-12-16T07:11:00.997" v="10" actId="1076"/>
        <pc:sldMkLst>
          <pc:docMk/>
          <pc:sldMk cId="2409449749" sldId="273"/>
        </pc:sldMkLst>
        <pc:picChg chg="add mod">
          <ac:chgData name="Michał Smolnicki" userId="2c67d1b9-49f7-4e1e-b0c2-9cdc422b703e" providerId="ADAL" clId="{1AD307F4-C7AA-514B-AD0A-E344A9C72F99}" dt="2022-12-16T07:11:00.997" v="10" actId="1076"/>
          <ac:picMkLst>
            <pc:docMk/>
            <pc:sldMk cId="2409449749" sldId="273"/>
            <ac:picMk id="6" creationId="{61488361-8A67-B108-F831-D2CA34D2202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AC1917-A427-0EC0-A012-53E5C7C1A381}"/>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pl-PL"/>
              <a:t>Kliknij, aby edytować styl</a:t>
            </a:r>
          </a:p>
        </p:txBody>
      </p:sp>
      <p:sp>
        <p:nvSpPr>
          <p:cNvPr id="3" name="Podtytuł 2">
            <a:extLst>
              <a:ext uri="{FF2B5EF4-FFF2-40B4-BE49-F238E27FC236}">
                <a16:creationId xmlns:a16="http://schemas.microsoft.com/office/drawing/2014/main" id="{064CEFD5-0646-127C-2483-A6BADA07DF3F}"/>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pl-PL"/>
              <a:t>Kliknij, aby edytować styl wzorca podtytułu</a:t>
            </a:r>
          </a:p>
        </p:txBody>
      </p:sp>
      <p:sp>
        <p:nvSpPr>
          <p:cNvPr id="4" name="Symbol zastępczy daty 3">
            <a:extLst>
              <a:ext uri="{FF2B5EF4-FFF2-40B4-BE49-F238E27FC236}">
                <a16:creationId xmlns:a16="http://schemas.microsoft.com/office/drawing/2014/main" id="{1C82A0AC-D350-C159-A643-B5C34F043440}"/>
              </a:ext>
            </a:extLst>
          </p:cNvPr>
          <p:cNvSpPr txBox="1">
            <a:spLocks noGrp="1"/>
          </p:cNvSpPr>
          <p:nvPr>
            <p:ph type="dt" sz="half" idx="7"/>
          </p:nvPr>
        </p:nvSpPr>
        <p:spPr>
          <a:xfrm>
            <a:off x="838203" y="6356351"/>
            <a:ext cx="2743200" cy="365129"/>
          </a:xfrm>
        </p:spPr>
        <p:txBody>
          <a:bodyPr/>
          <a:lstStyle>
            <a:lvl1pPr>
              <a:defRPr/>
            </a:lvl1pPr>
          </a:lstStyle>
          <a:p>
            <a:pPr lvl="0"/>
            <a:fld id="{CCB7CB96-5AFB-4452-B978-02469CDCD8E0}" type="datetime1">
              <a:rPr lang="pl-PL"/>
              <a:pPr lvl="0"/>
              <a:t>16.12.2022</a:t>
            </a:fld>
            <a:endParaRPr lang="pl-PL"/>
          </a:p>
        </p:txBody>
      </p:sp>
      <p:sp>
        <p:nvSpPr>
          <p:cNvPr id="5" name="Symbol zastępczy stopki 4">
            <a:extLst>
              <a:ext uri="{FF2B5EF4-FFF2-40B4-BE49-F238E27FC236}">
                <a16:creationId xmlns:a16="http://schemas.microsoft.com/office/drawing/2014/main" id="{41743DC6-B827-3E6E-9CBC-86A2E3E8C5C3}"/>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6" name="Symbol zastępczy numeru slajdu 5">
            <a:extLst>
              <a:ext uri="{FF2B5EF4-FFF2-40B4-BE49-F238E27FC236}">
                <a16:creationId xmlns:a16="http://schemas.microsoft.com/office/drawing/2014/main" id="{41F4361A-D6EB-6467-E755-1B07AF472E43}"/>
              </a:ext>
            </a:extLst>
          </p:cNvPr>
          <p:cNvSpPr txBox="1">
            <a:spLocks noGrp="1"/>
          </p:cNvSpPr>
          <p:nvPr>
            <p:ph type="sldNum" sz="quarter" idx="8"/>
          </p:nvPr>
        </p:nvSpPr>
        <p:spPr>
          <a:xfrm>
            <a:off x="8610603" y="6356351"/>
            <a:ext cx="2743200" cy="365129"/>
          </a:xfrm>
        </p:spPr>
        <p:txBody>
          <a:bodyPr/>
          <a:lstStyle>
            <a:lvl1pPr>
              <a:defRPr/>
            </a:lvl1pPr>
          </a:lstStyle>
          <a:p>
            <a:pPr lvl="0"/>
            <a:fld id="{BB576AC2-4EA9-4BB6-86F3-C54AA62911DB}" type="slidenum">
              <a:t>‹#›</a:t>
            </a:fld>
            <a:endParaRPr lang="pl-PL"/>
          </a:p>
        </p:txBody>
      </p:sp>
    </p:spTree>
    <p:extLst>
      <p:ext uri="{BB962C8B-B14F-4D97-AF65-F5344CB8AC3E}">
        <p14:creationId xmlns:p14="http://schemas.microsoft.com/office/powerpoint/2010/main" val="29965519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151E67-8C39-1550-1D5F-6A54DB2B1D3D}"/>
              </a:ext>
            </a:extLst>
          </p:cNvPr>
          <p:cNvSpPr txBox="1">
            <a:spLocks noGrp="1"/>
          </p:cNvSpPr>
          <p:nvPr>
            <p:ph type="title"/>
          </p:nvPr>
        </p:nvSpPr>
        <p:spPr>
          <a:xfrm>
            <a:off x="838203" y="365129"/>
            <a:ext cx="10515600" cy="1325559"/>
          </a:xfrm>
        </p:spPr>
        <p:txBody>
          <a:bodyPr/>
          <a:lstStyle>
            <a:lvl1pPr>
              <a:defRPr/>
            </a:lvl1pPr>
          </a:lstStyle>
          <a:p>
            <a:pPr lvl="0"/>
            <a:r>
              <a:rPr lang="pl-PL"/>
              <a:t>Kliknij, aby edytować styl</a:t>
            </a:r>
          </a:p>
        </p:txBody>
      </p:sp>
      <p:sp>
        <p:nvSpPr>
          <p:cNvPr id="3" name="Symbol zastępczy tytułu pionowego 2">
            <a:extLst>
              <a:ext uri="{FF2B5EF4-FFF2-40B4-BE49-F238E27FC236}">
                <a16:creationId xmlns:a16="http://schemas.microsoft.com/office/drawing/2014/main" id="{485DFFE5-1C9D-404A-2CD9-C5F8A8A0BD94}"/>
              </a:ext>
            </a:extLst>
          </p:cNvPr>
          <p:cNvSpPr txBox="1">
            <a:spLocks noGrp="1"/>
          </p:cNvSpPr>
          <p:nvPr>
            <p:ph type="body" orient="vert" idx="1"/>
          </p:nvPr>
        </p:nvSpPr>
        <p:spPr>
          <a:xfrm>
            <a:off x="838203" y="1825627"/>
            <a:ext cx="10515600" cy="4351336"/>
          </a:xfrm>
        </p:spPr>
        <p:txBody>
          <a:bodyPr vert="eaVert"/>
          <a:lstStyle>
            <a:lvl1pPr>
              <a:defRPr/>
            </a:lvl1pPr>
            <a:lvl2pPr>
              <a:defRPr/>
            </a:lvl2pPr>
            <a:lvl3pPr>
              <a:defRPr/>
            </a:lvl3pPr>
            <a:lvl4pPr>
              <a:defRPr/>
            </a:lvl4pPr>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848B5E2-4896-E70E-71C0-36DE519F5D1F}"/>
              </a:ext>
            </a:extLst>
          </p:cNvPr>
          <p:cNvSpPr txBox="1">
            <a:spLocks noGrp="1"/>
          </p:cNvSpPr>
          <p:nvPr>
            <p:ph type="dt" sz="half" idx="7"/>
          </p:nvPr>
        </p:nvSpPr>
        <p:spPr>
          <a:xfrm>
            <a:off x="838203" y="6356351"/>
            <a:ext cx="2743200" cy="365129"/>
          </a:xfrm>
        </p:spPr>
        <p:txBody>
          <a:bodyPr/>
          <a:lstStyle>
            <a:lvl1pPr>
              <a:defRPr/>
            </a:lvl1pPr>
          </a:lstStyle>
          <a:p>
            <a:pPr lvl="0"/>
            <a:fld id="{49465E63-443C-4DC4-8577-D5440DE7A111}" type="datetime1">
              <a:rPr lang="pl-PL"/>
              <a:pPr lvl="0"/>
              <a:t>16.12.2022</a:t>
            </a:fld>
            <a:endParaRPr lang="pl-PL"/>
          </a:p>
        </p:txBody>
      </p:sp>
      <p:sp>
        <p:nvSpPr>
          <p:cNvPr id="5" name="Symbol zastępczy stopki 4">
            <a:extLst>
              <a:ext uri="{FF2B5EF4-FFF2-40B4-BE49-F238E27FC236}">
                <a16:creationId xmlns:a16="http://schemas.microsoft.com/office/drawing/2014/main" id="{95BF96A8-9F39-934E-80CB-205E5EEBCF98}"/>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6" name="Symbol zastępczy numeru slajdu 5">
            <a:extLst>
              <a:ext uri="{FF2B5EF4-FFF2-40B4-BE49-F238E27FC236}">
                <a16:creationId xmlns:a16="http://schemas.microsoft.com/office/drawing/2014/main" id="{9FCBEEE1-DAC9-C68D-A297-771C6ADBA163}"/>
              </a:ext>
            </a:extLst>
          </p:cNvPr>
          <p:cNvSpPr txBox="1">
            <a:spLocks noGrp="1"/>
          </p:cNvSpPr>
          <p:nvPr>
            <p:ph type="sldNum" sz="quarter" idx="8"/>
          </p:nvPr>
        </p:nvSpPr>
        <p:spPr>
          <a:xfrm>
            <a:off x="8610603" y="6356351"/>
            <a:ext cx="2743200" cy="365129"/>
          </a:xfrm>
        </p:spPr>
        <p:txBody>
          <a:bodyPr/>
          <a:lstStyle>
            <a:lvl1pPr>
              <a:defRPr/>
            </a:lvl1pPr>
          </a:lstStyle>
          <a:p>
            <a:pPr lvl="0"/>
            <a:fld id="{483D2E17-4C2E-43D3-A463-ED40DC720214}" type="slidenum">
              <a:t>‹#›</a:t>
            </a:fld>
            <a:endParaRPr lang="pl-PL"/>
          </a:p>
        </p:txBody>
      </p:sp>
    </p:spTree>
    <p:extLst>
      <p:ext uri="{BB962C8B-B14F-4D97-AF65-F5344CB8AC3E}">
        <p14:creationId xmlns:p14="http://schemas.microsoft.com/office/powerpoint/2010/main" val="61151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F86117A-3B27-1828-4338-DDBBDA154CFB}"/>
              </a:ext>
            </a:extLst>
          </p:cNvPr>
          <p:cNvSpPr txBox="1">
            <a:spLocks noGrp="1"/>
          </p:cNvSpPr>
          <p:nvPr>
            <p:ph type="title" orient="vert"/>
          </p:nvPr>
        </p:nvSpPr>
        <p:spPr>
          <a:xfrm>
            <a:off x="8724903" y="365129"/>
            <a:ext cx="2628899" cy="5811834"/>
          </a:xfrm>
        </p:spPr>
        <p:txBody>
          <a:bodyPr vert="eaVert"/>
          <a:lstStyle>
            <a:lvl1pPr>
              <a:defRPr/>
            </a:lvl1pPr>
          </a:lstStyle>
          <a:p>
            <a:pPr lvl="0"/>
            <a:r>
              <a:rPr lang="pl-PL"/>
              <a:t>Kliknij, aby edytować styl</a:t>
            </a:r>
          </a:p>
        </p:txBody>
      </p:sp>
      <p:sp>
        <p:nvSpPr>
          <p:cNvPr id="3" name="Symbol zastępczy tytułu pionowego 2">
            <a:extLst>
              <a:ext uri="{FF2B5EF4-FFF2-40B4-BE49-F238E27FC236}">
                <a16:creationId xmlns:a16="http://schemas.microsoft.com/office/drawing/2014/main" id="{72BB1098-D552-8BEB-C1F4-FBA3F328024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1824A1C-4D09-F6F4-BC60-1CA6E732557F}"/>
              </a:ext>
            </a:extLst>
          </p:cNvPr>
          <p:cNvSpPr txBox="1">
            <a:spLocks noGrp="1"/>
          </p:cNvSpPr>
          <p:nvPr>
            <p:ph type="dt" sz="half" idx="7"/>
          </p:nvPr>
        </p:nvSpPr>
        <p:spPr>
          <a:xfrm>
            <a:off x="838203" y="6356351"/>
            <a:ext cx="2743200" cy="365129"/>
          </a:xfrm>
        </p:spPr>
        <p:txBody>
          <a:bodyPr/>
          <a:lstStyle>
            <a:lvl1pPr>
              <a:defRPr/>
            </a:lvl1pPr>
          </a:lstStyle>
          <a:p>
            <a:pPr lvl="0"/>
            <a:fld id="{F801E810-2214-4546-83DA-A3BC1D254AF5}" type="datetime1">
              <a:rPr lang="pl-PL"/>
              <a:pPr lvl="0"/>
              <a:t>16.12.2022</a:t>
            </a:fld>
            <a:endParaRPr lang="pl-PL"/>
          </a:p>
        </p:txBody>
      </p:sp>
      <p:sp>
        <p:nvSpPr>
          <p:cNvPr id="5" name="Symbol zastępczy stopki 4">
            <a:extLst>
              <a:ext uri="{FF2B5EF4-FFF2-40B4-BE49-F238E27FC236}">
                <a16:creationId xmlns:a16="http://schemas.microsoft.com/office/drawing/2014/main" id="{4AC27A80-92F4-C8F6-0EBF-B70A4F465D29}"/>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6" name="Symbol zastępczy numeru slajdu 5">
            <a:extLst>
              <a:ext uri="{FF2B5EF4-FFF2-40B4-BE49-F238E27FC236}">
                <a16:creationId xmlns:a16="http://schemas.microsoft.com/office/drawing/2014/main" id="{E0584FD7-6794-C230-2522-DC93F810609C}"/>
              </a:ext>
            </a:extLst>
          </p:cNvPr>
          <p:cNvSpPr txBox="1">
            <a:spLocks noGrp="1"/>
          </p:cNvSpPr>
          <p:nvPr>
            <p:ph type="sldNum" sz="quarter" idx="8"/>
          </p:nvPr>
        </p:nvSpPr>
        <p:spPr>
          <a:xfrm>
            <a:off x="8610603" y="6356351"/>
            <a:ext cx="2743200" cy="365129"/>
          </a:xfrm>
        </p:spPr>
        <p:txBody>
          <a:bodyPr/>
          <a:lstStyle>
            <a:lvl1pPr>
              <a:defRPr/>
            </a:lvl1pPr>
          </a:lstStyle>
          <a:p>
            <a:pPr lvl="0"/>
            <a:fld id="{57712231-033D-4BF6-87AB-BDDCA95B20D8}" type="slidenum">
              <a:t>‹#›</a:t>
            </a:fld>
            <a:endParaRPr lang="pl-PL"/>
          </a:p>
        </p:txBody>
      </p:sp>
    </p:spTree>
    <p:extLst>
      <p:ext uri="{BB962C8B-B14F-4D97-AF65-F5344CB8AC3E}">
        <p14:creationId xmlns:p14="http://schemas.microsoft.com/office/powerpoint/2010/main" val="418300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E5B68B-4B05-2860-0D14-60AA56FC76A5}"/>
              </a:ext>
            </a:extLst>
          </p:cNvPr>
          <p:cNvSpPr txBox="1">
            <a:spLocks noGrp="1"/>
          </p:cNvSpPr>
          <p:nvPr>
            <p:ph type="title"/>
          </p:nvPr>
        </p:nvSpPr>
        <p:spPr>
          <a:xfrm>
            <a:off x="838203" y="365129"/>
            <a:ext cx="10515600" cy="1325559"/>
          </a:xfrm>
        </p:spPr>
        <p:txBody>
          <a:bodyPr/>
          <a:lstStyle>
            <a:lvl1pPr>
              <a:defRPr/>
            </a:lvl1pPr>
          </a:lstStyle>
          <a:p>
            <a:pPr lvl="0"/>
            <a:r>
              <a:rPr lang="pl-PL"/>
              <a:t>Kliknij, aby edytować styl</a:t>
            </a:r>
          </a:p>
        </p:txBody>
      </p:sp>
      <p:sp>
        <p:nvSpPr>
          <p:cNvPr id="3" name="Symbol zastępczy zawartości 2">
            <a:extLst>
              <a:ext uri="{FF2B5EF4-FFF2-40B4-BE49-F238E27FC236}">
                <a16:creationId xmlns:a16="http://schemas.microsoft.com/office/drawing/2014/main" id="{5072130A-4D4E-1CB9-921F-B85A9BBA0BB3}"/>
              </a:ext>
            </a:extLst>
          </p:cNvPr>
          <p:cNvSpPr txBox="1">
            <a:spLocks noGrp="1"/>
          </p:cNvSpPr>
          <p:nvPr>
            <p:ph idx="1"/>
          </p:nvPr>
        </p:nvSpPr>
        <p:spPr>
          <a:xfrm>
            <a:off x="838203" y="1825627"/>
            <a:ext cx="10515600" cy="4351336"/>
          </a:xfrm>
        </p:spPr>
        <p:txBody>
          <a:bodyPr/>
          <a:lstStyle>
            <a:lvl1pPr>
              <a:defRPr/>
            </a:lvl1pPr>
            <a:lvl2pPr>
              <a:defRPr/>
            </a:lvl2pPr>
            <a:lvl3pPr>
              <a:defRPr/>
            </a:lvl3pPr>
            <a:lvl4pPr>
              <a:defRPr/>
            </a:lvl4pPr>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CC21675-F044-E300-CACF-363E16F6D650}"/>
              </a:ext>
            </a:extLst>
          </p:cNvPr>
          <p:cNvSpPr txBox="1">
            <a:spLocks noGrp="1"/>
          </p:cNvSpPr>
          <p:nvPr>
            <p:ph type="dt" sz="half" idx="7"/>
          </p:nvPr>
        </p:nvSpPr>
        <p:spPr>
          <a:xfrm>
            <a:off x="838203" y="6356351"/>
            <a:ext cx="2743200" cy="365129"/>
          </a:xfrm>
        </p:spPr>
        <p:txBody>
          <a:bodyPr/>
          <a:lstStyle>
            <a:lvl1pPr>
              <a:defRPr/>
            </a:lvl1pPr>
          </a:lstStyle>
          <a:p>
            <a:pPr lvl="0"/>
            <a:fld id="{AA485DD6-952A-4BE4-BB83-888ADF4AF1E2}" type="datetime1">
              <a:rPr lang="pl-PL"/>
              <a:pPr lvl="0"/>
              <a:t>16.12.2022</a:t>
            </a:fld>
            <a:endParaRPr lang="pl-PL"/>
          </a:p>
        </p:txBody>
      </p:sp>
      <p:sp>
        <p:nvSpPr>
          <p:cNvPr id="5" name="Symbol zastępczy stopki 4">
            <a:extLst>
              <a:ext uri="{FF2B5EF4-FFF2-40B4-BE49-F238E27FC236}">
                <a16:creationId xmlns:a16="http://schemas.microsoft.com/office/drawing/2014/main" id="{834AD72C-131E-22BA-936D-AB17484E785A}"/>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6" name="Symbol zastępczy numeru slajdu 5">
            <a:extLst>
              <a:ext uri="{FF2B5EF4-FFF2-40B4-BE49-F238E27FC236}">
                <a16:creationId xmlns:a16="http://schemas.microsoft.com/office/drawing/2014/main" id="{F25B84BD-FD82-D31B-E76D-635567844A49}"/>
              </a:ext>
            </a:extLst>
          </p:cNvPr>
          <p:cNvSpPr txBox="1">
            <a:spLocks noGrp="1"/>
          </p:cNvSpPr>
          <p:nvPr>
            <p:ph type="sldNum" sz="quarter" idx="8"/>
          </p:nvPr>
        </p:nvSpPr>
        <p:spPr>
          <a:xfrm>
            <a:off x="8610603" y="6356351"/>
            <a:ext cx="2743200" cy="365129"/>
          </a:xfrm>
        </p:spPr>
        <p:txBody>
          <a:bodyPr/>
          <a:lstStyle>
            <a:lvl1pPr>
              <a:defRPr/>
            </a:lvl1pPr>
          </a:lstStyle>
          <a:p>
            <a:pPr lvl="0"/>
            <a:fld id="{60C2DC78-149E-4A76-9479-C2690E7F81C4}" type="slidenum">
              <a:t>‹#›</a:t>
            </a:fld>
            <a:endParaRPr lang="pl-PL"/>
          </a:p>
        </p:txBody>
      </p:sp>
    </p:spTree>
    <p:extLst>
      <p:ext uri="{BB962C8B-B14F-4D97-AF65-F5344CB8AC3E}">
        <p14:creationId xmlns:p14="http://schemas.microsoft.com/office/powerpoint/2010/main" val="38943480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6B96E4-06E1-7906-BAD5-4130609550C4}"/>
              </a:ext>
            </a:extLst>
          </p:cNvPr>
          <p:cNvSpPr txBox="1">
            <a:spLocks noGrp="1"/>
          </p:cNvSpPr>
          <p:nvPr>
            <p:ph type="title"/>
          </p:nvPr>
        </p:nvSpPr>
        <p:spPr>
          <a:xfrm>
            <a:off x="831847" y="1709735"/>
            <a:ext cx="10515600" cy="2852735"/>
          </a:xfrm>
        </p:spPr>
        <p:txBody>
          <a:bodyPr anchor="b"/>
          <a:lstStyle>
            <a:lvl1pPr>
              <a:defRPr sz="6000"/>
            </a:lvl1pPr>
          </a:lstStyle>
          <a:p>
            <a:pPr lvl="0"/>
            <a:r>
              <a:rPr lang="pl-PL"/>
              <a:t>Kliknij, aby edytować styl</a:t>
            </a:r>
          </a:p>
        </p:txBody>
      </p:sp>
      <p:sp>
        <p:nvSpPr>
          <p:cNvPr id="3" name="Symbol zastępczy tekstu 2">
            <a:extLst>
              <a:ext uri="{FF2B5EF4-FFF2-40B4-BE49-F238E27FC236}">
                <a16:creationId xmlns:a16="http://schemas.microsoft.com/office/drawing/2014/main" id="{C4BB7006-6EC0-C09B-627E-92078EA0EBF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pl-PL"/>
              <a:t>Kliknij, aby edytować style wzorca tekstu</a:t>
            </a:r>
          </a:p>
        </p:txBody>
      </p:sp>
      <p:sp>
        <p:nvSpPr>
          <p:cNvPr id="4" name="Symbol zastępczy daty 3">
            <a:extLst>
              <a:ext uri="{FF2B5EF4-FFF2-40B4-BE49-F238E27FC236}">
                <a16:creationId xmlns:a16="http://schemas.microsoft.com/office/drawing/2014/main" id="{14ADAC78-0470-FCFB-6192-B66F48A3CC38}"/>
              </a:ext>
            </a:extLst>
          </p:cNvPr>
          <p:cNvSpPr txBox="1">
            <a:spLocks noGrp="1"/>
          </p:cNvSpPr>
          <p:nvPr>
            <p:ph type="dt" sz="half" idx="7"/>
          </p:nvPr>
        </p:nvSpPr>
        <p:spPr>
          <a:xfrm>
            <a:off x="838203" y="6356351"/>
            <a:ext cx="2743200" cy="365129"/>
          </a:xfrm>
        </p:spPr>
        <p:txBody>
          <a:bodyPr/>
          <a:lstStyle>
            <a:lvl1pPr>
              <a:defRPr/>
            </a:lvl1pPr>
          </a:lstStyle>
          <a:p>
            <a:pPr lvl="0"/>
            <a:fld id="{DB5D413D-2490-4FCD-AF87-3F3201752C84}" type="datetime1">
              <a:rPr lang="pl-PL"/>
              <a:pPr lvl="0"/>
              <a:t>16.12.2022</a:t>
            </a:fld>
            <a:endParaRPr lang="pl-PL"/>
          </a:p>
        </p:txBody>
      </p:sp>
      <p:sp>
        <p:nvSpPr>
          <p:cNvPr id="5" name="Symbol zastępczy stopki 4">
            <a:extLst>
              <a:ext uri="{FF2B5EF4-FFF2-40B4-BE49-F238E27FC236}">
                <a16:creationId xmlns:a16="http://schemas.microsoft.com/office/drawing/2014/main" id="{051C6A09-CBE0-985D-4EC6-119B7DEBEE90}"/>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6" name="Symbol zastępczy numeru slajdu 5">
            <a:extLst>
              <a:ext uri="{FF2B5EF4-FFF2-40B4-BE49-F238E27FC236}">
                <a16:creationId xmlns:a16="http://schemas.microsoft.com/office/drawing/2014/main" id="{3E715A06-B36D-084A-9E5C-00102B449CC6}"/>
              </a:ext>
            </a:extLst>
          </p:cNvPr>
          <p:cNvSpPr txBox="1">
            <a:spLocks noGrp="1"/>
          </p:cNvSpPr>
          <p:nvPr>
            <p:ph type="sldNum" sz="quarter" idx="8"/>
          </p:nvPr>
        </p:nvSpPr>
        <p:spPr>
          <a:xfrm>
            <a:off x="8610603" y="6356351"/>
            <a:ext cx="2743200" cy="365129"/>
          </a:xfrm>
        </p:spPr>
        <p:txBody>
          <a:bodyPr/>
          <a:lstStyle>
            <a:lvl1pPr>
              <a:defRPr/>
            </a:lvl1pPr>
          </a:lstStyle>
          <a:p>
            <a:pPr lvl="0"/>
            <a:fld id="{4BCF90C3-C7C0-45CE-A8D5-D2A70FAC605B}" type="slidenum">
              <a:t>‹#›</a:t>
            </a:fld>
            <a:endParaRPr lang="pl-PL"/>
          </a:p>
        </p:txBody>
      </p:sp>
    </p:spTree>
    <p:extLst>
      <p:ext uri="{BB962C8B-B14F-4D97-AF65-F5344CB8AC3E}">
        <p14:creationId xmlns:p14="http://schemas.microsoft.com/office/powerpoint/2010/main" val="321373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20C686-0755-62B9-8806-76FF2E684801}"/>
              </a:ext>
            </a:extLst>
          </p:cNvPr>
          <p:cNvSpPr txBox="1">
            <a:spLocks noGrp="1"/>
          </p:cNvSpPr>
          <p:nvPr>
            <p:ph type="title"/>
          </p:nvPr>
        </p:nvSpPr>
        <p:spPr>
          <a:xfrm>
            <a:off x="838203" y="365129"/>
            <a:ext cx="10515600" cy="1325559"/>
          </a:xfrm>
        </p:spPr>
        <p:txBody>
          <a:bodyPr/>
          <a:lstStyle>
            <a:lvl1pPr>
              <a:defRPr/>
            </a:lvl1pPr>
          </a:lstStyle>
          <a:p>
            <a:pPr lvl="0"/>
            <a:r>
              <a:rPr lang="pl-PL"/>
              <a:t>Kliknij, aby edytować styl</a:t>
            </a:r>
          </a:p>
        </p:txBody>
      </p:sp>
      <p:sp>
        <p:nvSpPr>
          <p:cNvPr id="3" name="Symbol zastępczy zawartości 2">
            <a:extLst>
              <a:ext uri="{FF2B5EF4-FFF2-40B4-BE49-F238E27FC236}">
                <a16:creationId xmlns:a16="http://schemas.microsoft.com/office/drawing/2014/main" id="{9ED8FA2C-0494-DFBA-DCEF-D833F7BCA7E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0935249D-7463-F03A-32D9-0B600560C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76C88BBE-3E12-3C7C-D56C-B61B97FEC519}"/>
              </a:ext>
            </a:extLst>
          </p:cNvPr>
          <p:cNvSpPr txBox="1">
            <a:spLocks noGrp="1"/>
          </p:cNvSpPr>
          <p:nvPr>
            <p:ph type="dt" sz="half" idx="7"/>
          </p:nvPr>
        </p:nvSpPr>
        <p:spPr>
          <a:xfrm>
            <a:off x="838203" y="6356351"/>
            <a:ext cx="2743200" cy="365129"/>
          </a:xfrm>
        </p:spPr>
        <p:txBody>
          <a:bodyPr/>
          <a:lstStyle>
            <a:lvl1pPr>
              <a:defRPr/>
            </a:lvl1pPr>
          </a:lstStyle>
          <a:p>
            <a:pPr lvl="0"/>
            <a:fld id="{DD035E93-158E-444D-830F-173A6A6CAB24}" type="datetime1">
              <a:rPr lang="pl-PL"/>
              <a:pPr lvl="0"/>
              <a:t>16.12.2022</a:t>
            </a:fld>
            <a:endParaRPr lang="pl-PL"/>
          </a:p>
        </p:txBody>
      </p:sp>
      <p:sp>
        <p:nvSpPr>
          <p:cNvPr id="6" name="Symbol zastępczy stopki 5">
            <a:extLst>
              <a:ext uri="{FF2B5EF4-FFF2-40B4-BE49-F238E27FC236}">
                <a16:creationId xmlns:a16="http://schemas.microsoft.com/office/drawing/2014/main" id="{2B074CA0-21C2-9A9E-29B1-43FF4BF43917}"/>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7" name="Symbol zastępczy numeru slajdu 6">
            <a:extLst>
              <a:ext uri="{FF2B5EF4-FFF2-40B4-BE49-F238E27FC236}">
                <a16:creationId xmlns:a16="http://schemas.microsoft.com/office/drawing/2014/main" id="{56299F2D-B164-EB15-47F3-EBA1B25C1586}"/>
              </a:ext>
            </a:extLst>
          </p:cNvPr>
          <p:cNvSpPr txBox="1">
            <a:spLocks noGrp="1"/>
          </p:cNvSpPr>
          <p:nvPr>
            <p:ph type="sldNum" sz="quarter" idx="8"/>
          </p:nvPr>
        </p:nvSpPr>
        <p:spPr>
          <a:xfrm>
            <a:off x="8610603" y="6356351"/>
            <a:ext cx="2743200" cy="365129"/>
          </a:xfrm>
        </p:spPr>
        <p:txBody>
          <a:bodyPr/>
          <a:lstStyle>
            <a:lvl1pPr>
              <a:defRPr/>
            </a:lvl1pPr>
          </a:lstStyle>
          <a:p>
            <a:pPr lvl="0"/>
            <a:fld id="{DD14C756-542D-4004-8012-42D011890C27}" type="slidenum">
              <a:t>‹#›</a:t>
            </a:fld>
            <a:endParaRPr lang="pl-PL"/>
          </a:p>
        </p:txBody>
      </p:sp>
    </p:spTree>
    <p:extLst>
      <p:ext uri="{BB962C8B-B14F-4D97-AF65-F5344CB8AC3E}">
        <p14:creationId xmlns:p14="http://schemas.microsoft.com/office/powerpoint/2010/main" val="101264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C4E8C1-ADCD-5E17-7D14-CF3D48E4156E}"/>
              </a:ext>
            </a:extLst>
          </p:cNvPr>
          <p:cNvSpPr txBox="1">
            <a:spLocks noGrp="1"/>
          </p:cNvSpPr>
          <p:nvPr>
            <p:ph type="title"/>
          </p:nvPr>
        </p:nvSpPr>
        <p:spPr>
          <a:xfrm>
            <a:off x="839784" y="365129"/>
            <a:ext cx="10515600" cy="1325559"/>
          </a:xfrm>
        </p:spPr>
        <p:txBody>
          <a:bodyPr/>
          <a:lstStyle>
            <a:lvl1pPr>
              <a:defRPr/>
            </a:lvl1pPr>
          </a:lstStyle>
          <a:p>
            <a:pPr lvl="0"/>
            <a:r>
              <a:rPr lang="pl-PL"/>
              <a:t>Kliknij, aby edytować styl</a:t>
            </a:r>
          </a:p>
        </p:txBody>
      </p:sp>
      <p:sp>
        <p:nvSpPr>
          <p:cNvPr id="3" name="Symbol zastępczy tekstu 2">
            <a:extLst>
              <a:ext uri="{FF2B5EF4-FFF2-40B4-BE49-F238E27FC236}">
                <a16:creationId xmlns:a16="http://schemas.microsoft.com/office/drawing/2014/main" id="{61099B6A-D90E-15B4-63DF-3B49EDD266EB}"/>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10F23ACD-1E07-3525-DEFA-DB376287CBEE}"/>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2CFC1D35-D3D2-6EB5-4CE1-760604562561}"/>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D16A685-AC4A-B97E-52F8-759E07F96C8C}"/>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242F3560-F40D-1E40-AF5D-7E79A639F7E5}"/>
              </a:ext>
            </a:extLst>
          </p:cNvPr>
          <p:cNvSpPr txBox="1">
            <a:spLocks noGrp="1"/>
          </p:cNvSpPr>
          <p:nvPr>
            <p:ph type="dt" sz="half" idx="7"/>
          </p:nvPr>
        </p:nvSpPr>
        <p:spPr>
          <a:xfrm>
            <a:off x="838203" y="6356351"/>
            <a:ext cx="2743200" cy="365129"/>
          </a:xfrm>
        </p:spPr>
        <p:txBody>
          <a:bodyPr/>
          <a:lstStyle>
            <a:lvl1pPr>
              <a:defRPr/>
            </a:lvl1pPr>
          </a:lstStyle>
          <a:p>
            <a:pPr lvl="0"/>
            <a:fld id="{DE3669B2-5E59-4388-84B9-B2DC365CD423}" type="datetime1">
              <a:rPr lang="pl-PL"/>
              <a:pPr lvl="0"/>
              <a:t>16.12.2022</a:t>
            </a:fld>
            <a:endParaRPr lang="pl-PL"/>
          </a:p>
        </p:txBody>
      </p:sp>
      <p:sp>
        <p:nvSpPr>
          <p:cNvPr id="8" name="Symbol zastępczy stopki 7">
            <a:extLst>
              <a:ext uri="{FF2B5EF4-FFF2-40B4-BE49-F238E27FC236}">
                <a16:creationId xmlns:a16="http://schemas.microsoft.com/office/drawing/2014/main" id="{808BF546-1B79-6AEA-6283-F949F587A616}"/>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9" name="Symbol zastępczy numeru slajdu 8">
            <a:extLst>
              <a:ext uri="{FF2B5EF4-FFF2-40B4-BE49-F238E27FC236}">
                <a16:creationId xmlns:a16="http://schemas.microsoft.com/office/drawing/2014/main" id="{ADF1D89D-DC2B-5B45-837A-93456950AF06}"/>
              </a:ext>
            </a:extLst>
          </p:cNvPr>
          <p:cNvSpPr txBox="1">
            <a:spLocks noGrp="1"/>
          </p:cNvSpPr>
          <p:nvPr>
            <p:ph type="sldNum" sz="quarter" idx="8"/>
          </p:nvPr>
        </p:nvSpPr>
        <p:spPr>
          <a:xfrm>
            <a:off x="8610603" y="6356351"/>
            <a:ext cx="2743200" cy="365129"/>
          </a:xfrm>
        </p:spPr>
        <p:txBody>
          <a:bodyPr/>
          <a:lstStyle>
            <a:lvl1pPr>
              <a:defRPr/>
            </a:lvl1pPr>
          </a:lstStyle>
          <a:p>
            <a:pPr lvl="0"/>
            <a:fld id="{8C50B206-0B38-4E0A-80AB-26831ADBCC7C}" type="slidenum">
              <a:t>‹#›</a:t>
            </a:fld>
            <a:endParaRPr lang="pl-PL"/>
          </a:p>
        </p:txBody>
      </p:sp>
    </p:spTree>
    <p:extLst>
      <p:ext uri="{BB962C8B-B14F-4D97-AF65-F5344CB8AC3E}">
        <p14:creationId xmlns:p14="http://schemas.microsoft.com/office/powerpoint/2010/main" val="282316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359859-BBF3-BE42-1070-578C584268EB}"/>
              </a:ext>
            </a:extLst>
          </p:cNvPr>
          <p:cNvSpPr txBox="1">
            <a:spLocks noGrp="1"/>
          </p:cNvSpPr>
          <p:nvPr>
            <p:ph type="title"/>
          </p:nvPr>
        </p:nvSpPr>
        <p:spPr>
          <a:xfrm>
            <a:off x="838203" y="365129"/>
            <a:ext cx="10515600" cy="1325559"/>
          </a:xfrm>
        </p:spPr>
        <p:txBody>
          <a:bodyPr/>
          <a:lstStyle>
            <a:lvl1pPr>
              <a:defRPr/>
            </a:lvl1pPr>
          </a:lstStyle>
          <a:p>
            <a:pPr lvl="0"/>
            <a:r>
              <a:rPr lang="pl-PL"/>
              <a:t>Kliknij, aby edytować styl</a:t>
            </a:r>
          </a:p>
        </p:txBody>
      </p:sp>
      <p:sp>
        <p:nvSpPr>
          <p:cNvPr id="3" name="Symbol zastępczy daty 2">
            <a:extLst>
              <a:ext uri="{FF2B5EF4-FFF2-40B4-BE49-F238E27FC236}">
                <a16:creationId xmlns:a16="http://schemas.microsoft.com/office/drawing/2014/main" id="{5E349221-B2D3-0CFE-52AC-8BE674D90941}"/>
              </a:ext>
            </a:extLst>
          </p:cNvPr>
          <p:cNvSpPr txBox="1">
            <a:spLocks noGrp="1"/>
          </p:cNvSpPr>
          <p:nvPr>
            <p:ph type="dt" sz="half" idx="7"/>
          </p:nvPr>
        </p:nvSpPr>
        <p:spPr>
          <a:xfrm>
            <a:off x="838203" y="6356351"/>
            <a:ext cx="2743200" cy="365129"/>
          </a:xfrm>
        </p:spPr>
        <p:txBody>
          <a:bodyPr/>
          <a:lstStyle>
            <a:lvl1pPr>
              <a:defRPr/>
            </a:lvl1pPr>
          </a:lstStyle>
          <a:p>
            <a:pPr lvl="0"/>
            <a:fld id="{EEE0B627-3196-4E23-83A6-EF3EE98D478D}" type="datetime1">
              <a:rPr lang="pl-PL"/>
              <a:pPr lvl="0"/>
              <a:t>16.12.2022</a:t>
            </a:fld>
            <a:endParaRPr lang="pl-PL"/>
          </a:p>
        </p:txBody>
      </p:sp>
      <p:sp>
        <p:nvSpPr>
          <p:cNvPr id="4" name="Symbol zastępczy stopki 3">
            <a:extLst>
              <a:ext uri="{FF2B5EF4-FFF2-40B4-BE49-F238E27FC236}">
                <a16:creationId xmlns:a16="http://schemas.microsoft.com/office/drawing/2014/main" id="{122FC456-FF02-A191-0102-A3EE3CE7AFD8}"/>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5" name="Symbol zastępczy numeru slajdu 4">
            <a:extLst>
              <a:ext uri="{FF2B5EF4-FFF2-40B4-BE49-F238E27FC236}">
                <a16:creationId xmlns:a16="http://schemas.microsoft.com/office/drawing/2014/main" id="{A001EC3E-E241-BF87-A6BD-50B06A0F3134}"/>
              </a:ext>
            </a:extLst>
          </p:cNvPr>
          <p:cNvSpPr txBox="1">
            <a:spLocks noGrp="1"/>
          </p:cNvSpPr>
          <p:nvPr>
            <p:ph type="sldNum" sz="quarter" idx="8"/>
          </p:nvPr>
        </p:nvSpPr>
        <p:spPr>
          <a:xfrm>
            <a:off x="8610603" y="6356351"/>
            <a:ext cx="2743200" cy="365129"/>
          </a:xfrm>
        </p:spPr>
        <p:txBody>
          <a:bodyPr/>
          <a:lstStyle>
            <a:lvl1pPr>
              <a:defRPr/>
            </a:lvl1pPr>
          </a:lstStyle>
          <a:p>
            <a:pPr lvl="0"/>
            <a:fld id="{7D60AA8A-75A8-494D-BF75-B4A12B7EC237}" type="slidenum">
              <a:t>‹#›</a:t>
            </a:fld>
            <a:endParaRPr lang="pl-PL"/>
          </a:p>
        </p:txBody>
      </p:sp>
    </p:spTree>
    <p:extLst>
      <p:ext uri="{BB962C8B-B14F-4D97-AF65-F5344CB8AC3E}">
        <p14:creationId xmlns:p14="http://schemas.microsoft.com/office/powerpoint/2010/main" val="5908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D7807EE1-3D99-C51F-211C-098C418FF9DB}"/>
              </a:ext>
            </a:extLst>
          </p:cNvPr>
          <p:cNvSpPr txBox="1">
            <a:spLocks noGrp="1"/>
          </p:cNvSpPr>
          <p:nvPr>
            <p:ph type="dt" sz="half" idx="7"/>
          </p:nvPr>
        </p:nvSpPr>
        <p:spPr>
          <a:xfrm>
            <a:off x="838203" y="6356351"/>
            <a:ext cx="2743200" cy="365129"/>
          </a:xfrm>
        </p:spPr>
        <p:txBody>
          <a:bodyPr/>
          <a:lstStyle>
            <a:lvl1pPr>
              <a:defRPr/>
            </a:lvl1pPr>
          </a:lstStyle>
          <a:p>
            <a:pPr lvl="0"/>
            <a:fld id="{C897126D-4FF3-4F1B-888D-11CCCE2C1C84}" type="datetime1">
              <a:rPr lang="pl-PL"/>
              <a:pPr lvl="0"/>
              <a:t>16.12.2022</a:t>
            </a:fld>
            <a:endParaRPr lang="pl-PL"/>
          </a:p>
        </p:txBody>
      </p:sp>
      <p:sp>
        <p:nvSpPr>
          <p:cNvPr id="3" name="Symbol zastępczy stopki 2">
            <a:extLst>
              <a:ext uri="{FF2B5EF4-FFF2-40B4-BE49-F238E27FC236}">
                <a16:creationId xmlns:a16="http://schemas.microsoft.com/office/drawing/2014/main" id="{8F8E1E7E-840F-338D-C210-339B4A73ED73}"/>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4" name="Symbol zastępczy numeru slajdu 3">
            <a:extLst>
              <a:ext uri="{FF2B5EF4-FFF2-40B4-BE49-F238E27FC236}">
                <a16:creationId xmlns:a16="http://schemas.microsoft.com/office/drawing/2014/main" id="{A3513DC1-221C-95B1-042F-092D1EF69DD8}"/>
              </a:ext>
            </a:extLst>
          </p:cNvPr>
          <p:cNvSpPr txBox="1">
            <a:spLocks noGrp="1"/>
          </p:cNvSpPr>
          <p:nvPr>
            <p:ph type="sldNum" sz="quarter" idx="8"/>
          </p:nvPr>
        </p:nvSpPr>
        <p:spPr>
          <a:xfrm>
            <a:off x="8610603" y="6356351"/>
            <a:ext cx="2743200" cy="365129"/>
          </a:xfrm>
        </p:spPr>
        <p:txBody>
          <a:bodyPr/>
          <a:lstStyle>
            <a:lvl1pPr>
              <a:defRPr/>
            </a:lvl1pPr>
          </a:lstStyle>
          <a:p>
            <a:pPr lvl="0"/>
            <a:fld id="{E1419402-3692-4E5C-A184-ACD81BAA586C}" type="slidenum">
              <a:t>‹#›</a:t>
            </a:fld>
            <a:endParaRPr lang="pl-PL"/>
          </a:p>
        </p:txBody>
      </p:sp>
    </p:spTree>
    <p:extLst>
      <p:ext uri="{BB962C8B-B14F-4D97-AF65-F5344CB8AC3E}">
        <p14:creationId xmlns:p14="http://schemas.microsoft.com/office/powerpoint/2010/main" val="47478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F5F7C3-C048-A705-6A08-3B6519765965}"/>
              </a:ext>
            </a:extLst>
          </p:cNvPr>
          <p:cNvSpPr txBox="1">
            <a:spLocks noGrp="1"/>
          </p:cNvSpPr>
          <p:nvPr>
            <p:ph type="title"/>
          </p:nvPr>
        </p:nvSpPr>
        <p:spPr>
          <a:xfrm>
            <a:off x="839784" y="457200"/>
            <a:ext cx="3932240" cy="1600200"/>
          </a:xfrm>
        </p:spPr>
        <p:txBody>
          <a:bodyPr anchor="b"/>
          <a:lstStyle>
            <a:lvl1pPr>
              <a:defRPr sz="3200"/>
            </a:lvl1pPr>
          </a:lstStyle>
          <a:p>
            <a:pPr lvl="0"/>
            <a:r>
              <a:rPr lang="pl-PL"/>
              <a:t>Kliknij, aby edytować styl</a:t>
            </a:r>
          </a:p>
        </p:txBody>
      </p:sp>
      <p:sp>
        <p:nvSpPr>
          <p:cNvPr id="3" name="Symbol zastępczy zawartości 2">
            <a:extLst>
              <a:ext uri="{FF2B5EF4-FFF2-40B4-BE49-F238E27FC236}">
                <a16:creationId xmlns:a16="http://schemas.microsoft.com/office/drawing/2014/main" id="{71141F26-9295-E5A8-E81F-8BC5D8EBA1A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BEAE52B8-02F4-66B2-0FD1-5BD0F995D13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pl-PL"/>
              <a:t>Kliknij, aby edytować style wzorca tekstu</a:t>
            </a:r>
          </a:p>
        </p:txBody>
      </p:sp>
      <p:sp>
        <p:nvSpPr>
          <p:cNvPr id="5" name="Symbol zastępczy daty 4">
            <a:extLst>
              <a:ext uri="{FF2B5EF4-FFF2-40B4-BE49-F238E27FC236}">
                <a16:creationId xmlns:a16="http://schemas.microsoft.com/office/drawing/2014/main" id="{52CF5EBB-254F-2005-8D65-DDC92EB679D6}"/>
              </a:ext>
            </a:extLst>
          </p:cNvPr>
          <p:cNvSpPr txBox="1">
            <a:spLocks noGrp="1"/>
          </p:cNvSpPr>
          <p:nvPr>
            <p:ph type="dt" sz="half" idx="7"/>
          </p:nvPr>
        </p:nvSpPr>
        <p:spPr>
          <a:xfrm>
            <a:off x="838203" y="6356351"/>
            <a:ext cx="2743200" cy="365129"/>
          </a:xfrm>
        </p:spPr>
        <p:txBody>
          <a:bodyPr/>
          <a:lstStyle>
            <a:lvl1pPr>
              <a:defRPr/>
            </a:lvl1pPr>
          </a:lstStyle>
          <a:p>
            <a:pPr lvl="0"/>
            <a:fld id="{BBACBBF8-18ED-48FA-A30F-E59B15FF0745}" type="datetime1">
              <a:rPr lang="pl-PL"/>
              <a:pPr lvl="0"/>
              <a:t>16.12.2022</a:t>
            </a:fld>
            <a:endParaRPr lang="pl-PL"/>
          </a:p>
        </p:txBody>
      </p:sp>
      <p:sp>
        <p:nvSpPr>
          <p:cNvPr id="6" name="Symbol zastępczy stopki 5">
            <a:extLst>
              <a:ext uri="{FF2B5EF4-FFF2-40B4-BE49-F238E27FC236}">
                <a16:creationId xmlns:a16="http://schemas.microsoft.com/office/drawing/2014/main" id="{DCBA2044-D56B-B876-8483-00923CCDAA9A}"/>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7" name="Symbol zastępczy numeru slajdu 6">
            <a:extLst>
              <a:ext uri="{FF2B5EF4-FFF2-40B4-BE49-F238E27FC236}">
                <a16:creationId xmlns:a16="http://schemas.microsoft.com/office/drawing/2014/main" id="{29155578-E7CF-3743-2A48-CD574B167484}"/>
              </a:ext>
            </a:extLst>
          </p:cNvPr>
          <p:cNvSpPr txBox="1">
            <a:spLocks noGrp="1"/>
          </p:cNvSpPr>
          <p:nvPr>
            <p:ph type="sldNum" sz="quarter" idx="8"/>
          </p:nvPr>
        </p:nvSpPr>
        <p:spPr>
          <a:xfrm>
            <a:off x="8610603" y="6356351"/>
            <a:ext cx="2743200" cy="365129"/>
          </a:xfrm>
        </p:spPr>
        <p:txBody>
          <a:bodyPr/>
          <a:lstStyle>
            <a:lvl1pPr>
              <a:defRPr/>
            </a:lvl1pPr>
          </a:lstStyle>
          <a:p>
            <a:pPr lvl="0"/>
            <a:fld id="{6862AEC6-F8FC-4484-AD94-66A1AFFA4A31}" type="slidenum">
              <a:t>‹#›</a:t>
            </a:fld>
            <a:endParaRPr lang="pl-PL"/>
          </a:p>
        </p:txBody>
      </p:sp>
    </p:spTree>
    <p:extLst>
      <p:ext uri="{BB962C8B-B14F-4D97-AF65-F5344CB8AC3E}">
        <p14:creationId xmlns:p14="http://schemas.microsoft.com/office/powerpoint/2010/main" val="380801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6C2086E-FF6C-8886-5A25-116DDF025CFB}"/>
              </a:ext>
            </a:extLst>
          </p:cNvPr>
          <p:cNvSpPr txBox="1">
            <a:spLocks noGrp="1"/>
          </p:cNvSpPr>
          <p:nvPr>
            <p:ph type="title"/>
          </p:nvPr>
        </p:nvSpPr>
        <p:spPr>
          <a:xfrm>
            <a:off x="839784" y="457200"/>
            <a:ext cx="3932240" cy="1600200"/>
          </a:xfrm>
        </p:spPr>
        <p:txBody>
          <a:bodyPr anchor="b"/>
          <a:lstStyle>
            <a:lvl1pPr>
              <a:defRPr sz="3200"/>
            </a:lvl1pPr>
          </a:lstStyle>
          <a:p>
            <a:pPr lvl="0"/>
            <a:r>
              <a:rPr lang="pl-PL"/>
              <a:t>Kliknij, aby edytować styl</a:t>
            </a:r>
          </a:p>
        </p:txBody>
      </p:sp>
      <p:sp>
        <p:nvSpPr>
          <p:cNvPr id="3" name="Symbol zastępczy obrazu 2">
            <a:extLst>
              <a:ext uri="{FF2B5EF4-FFF2-40B4-BE49-F238E27FC236}">
                <a16:creationId xmlns:a16="http://schemas.microsoft.com/office/drawing/2014/main" id="{22EB8624-9B5E-DBE7-838D-17C23719508F}"/>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pl-PL"/>
          </a:p>
        </p:txBody>
      </p:sp>
      <p:sp>
        <p:nvSpPr>
          <p:cNvPr id="4" name="Symbol zastępczy tekstu 3">
            <a:extLst>
              <a:ext uri="{FF2B5EF4-FFF2-40B4-BE49-F238E27FC236}">
                <a16:creationId xmlns:a16="http://schemas.microsoft.com/office/drawing/2014/main" id="{BEA87927-2BE3-B875-496C-E65F9DA34B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pl-PL"/>
              <a:t>Kliknij, aby edytować style wzorca tekstu</a:t>
            </a:r>
          </a:p>
        </p:txBody>
      </p:sp>
      <p:sp>
        <p:nvSpPr>
          <p:cNvPr id="5" name="Symbol zastępczy daty 4">
            <a:extLst>
              <a:ext uri="{FF2B5EF4-FFF2-40B4-BE49-F238E27FC236}">
                <a16:creationId xmlns:a16="http://schemas.microsoft.com/office/drawing/2014/main" id="{A1E1B7E7-17A3-2CB8-7ADC-ACD3AE6D2B46}"/>
              </a:ext>
            </a:extLst>
          </p:cNvPr>
          <p:cNvSpPr txBox="1">
            <a:spLocks noGrp="1"/>
          </p:cNvSpPr>
          <p:nvPr>
            <p:ph type="dt" sz="half" idx="7"/>
          </p:nvPr>
        </p:nvSpPr>
        <p:spPr>
          <a:xfrm>
            <a:off x="838203" y="6356351"/>
            <a:ext cx="2743200" cy="365129"/>
          </a:xfrm>
        </p:spPr>
        <p:txBody>
          <a:bodyPr/>
          <a:lstStyle>
            <a:lvl1pPr>
              <a:defRPr/>
            </a:lvl1pPr>
          </a:lstStyle>
          <a:p>
            <a:pPr lvl="0"/>
            <a:fld id="{49F5F258-A644-4CBD-8811-7D690D364E30}" type="datetime1">
              <a:rPr lang="pl-PL"/>
              <a:pPr lvl="0"/>
              <a:t>16.12.2022</a:t>
            </a:fld>
            <a:endParaRPr lang="pl-PL"/>
          </a:p>
        </p:txBody>
      </p:sp>
      <p:sp>
        <p:nvSpPr>
          <p:cNvPr id="6" name="Symbol zastępczy stopki 5">
            <a:extLst>
              <a:ext uri="{FF2B5EF4-FFF2-40B4-BE49-F238E27FC236}">
                <a16:creationId xmlns:a16="http://schemas.microsoft.com/office/drawing/2014/main" id="{9F87C97C-21D9-F281-E4FB-75E398BC7BAE}"/>
              </a:ext>
            </a:extLst>
          </p:cNvPr>
          <p:cNvSpPr txBox="1">
            <a:spLocks noGrp="1"/>
          </p:cNvSpPr>
          <p:nvPr>
            <p:ph type="ftr" sz="quarter" idx="9"/>
          </p:nvPr>
        </p:nvSpPr>
        <p:spPr>
          <a:xfrm>
            <a:off x="4038603" y="6356351"/>
            <a:ext cx="4114800" cy="365129"/>
          </a:xfrm>
        </p:spPr>
        <p:txBody>
          <a:bodyPr/>
          <a:lstStyle>
            <a:lvl1pPr>
              <a:defRPr/>
            </a:lvl1pPr>
          </a:lstStyle>
          <a:p>
            <a:pPr lvl="0"/>
            <a:endParaRPr lang="pl-PL"/>
          </a:p>
        </p:txBody>
      </p:sp>
      <p:sp>
        <p:nvSpPr>
          <p:cNvPr id="7" name="Symbol zastępczy numeru slajdu 6">
            <a:extLst>
              <a:ext uri="{FF2B5EF4-FFF2-40B4-BE49-F238E27FC236}">
                <a16:creationId xmlns:a16="http://schemas.microsoft.com/office/drawing/2014/main" id="{F82E2343-D328-C3AE-A684-808FAE738569}"/>
              </a:ext>
            </a:extLst>
          </p:cNvPr>
          <p:cNvSpPr txBox="1">
            <a:spLocks noGrp="1"/>
          </p:cNvSpPr>
          <p:nvPr>
            <p:ph type="sldNum" sz="quarter" idx="8"/>
          </p:nvPr>
        </p:nvSpPr>
        <p:spPr>
          <a:xfrm>
            <a:off x="8610603" y="6356351"/>
            <a:ext cx="2743200" cy="365129"/>
          </a:xfrm>
        </p:spPr>
        <p:txBody>
          <a:bodyPr/>
          <a:lstStyle>
            <a:lvl1pPr>
              <a:defRPr/>
            </a:lvl1pPr>
          </a:lstStyle>
          <a:p>
            <a:pPr lvl="0"/>
            <a:fld id="{E6C0D41C-B71C-43E7-BCA0-3CDDEE1E5AB5}" type="slidenum">
              <a:t>‹#›</a:t>
            </a:fld>
            <a:endParaRPr lang="pl-PL"/>
          </a:p>
        </p:txBody>
      </p:sp>
    </p:spTree>
    <p:extLst>
      <p:ext uri="{BB962C8B-B14F-4D97-AF65-F5344CB8AC3E}">
        <p14:creationId xmlns:p14="http://schemas.microsoft.com/office/powerpoint/2010/main" val="33051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30D5370-CD82-2828-CEA1-C04AC8E9137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pl-PL"/>
              <a:t>Kliknij, aby edytować styl</a:t>
            </a:r>
          </a:p>
        </p:txBody>
      </p:sp>
      <p:sp>
        <p:nvSpPr>
          <p:cNvPr id="3" name="Symbol zastępczy tekstu 2">
            <a:extLst>
              <a:ext uri="{FF2B5EF4-FFF2-40B4-BE49-F238E27FC236}">
                <a16:creationId xmlns:a16="http://schemas.microsoft.com/office/drawing/2014/main" id="{25819649-3E39-6637-E6CE-814EA5BBEB02}"/>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83F5C01-29D6-32C4-7CC4-F81D9912EA1F}"/>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pl-PL" sz="1200" b="0" i="0" u="none" strike="noStrike" kern="1200" cap="none" spc="0" baseline="0">
                <a:solidFill>
                  <a:srgbClr val="898989"/>
                </a:solidFill>
                <a:uFillTx/>
                <a:latin typeface="Calibri"/>
              </a:defRPr>
            </a:lvl1pPr>
          </a:lstStyle>
          <a:p>
            <a:pPr lvl="0"/>
            <a:fld id="{A517EAB5-0D44-46B6-BE52-12752FCAEEB6}" type="datetime1">
              <a:rPr lang="pl-PL"/>
              <a:pPr lvl="0"/>
              <a:t>16.12.2022</a:t>
            </a:fld>
            <a:endParaRPr lang="pl-PL"/>
          </a:p>
        </p:txBody>
      </p:sp>
      <p:sp>
        <p:nvSpPr>
          <p:cNvPr id="5" name="Symbol zastępczy stopki 4">
            <a:extLst>
              <a:ext uri="{FF2B5EF4-FFF2-40B4-BE49-F238E27FC236}">
                <a16:creationId xmlns:a16="http://schemas.microsoft.com/office/drawing/2014/main" id="{848CF03F-ABA3-19B2-E5FA-16246022FB5C}"/>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pl-PL" sz="1200" b="0" i="0" u="none" strike="noStrike" kern="1200" cap="none" spc="0" baseline="0">
                <a:solidFill>
                  <a:srgbClr val="898989"/>
                </a:solidFill>
                <a:uFillTx/>
                <a:latin typeface="Calibri"/>
              </a:defRPr>
            </a:lvl1pPr>
          </a:lstStyle>
          <a:p>
            <a:pPr lvl="0"/>
            <a:endParaRPr lang="pl-PL"/>
          </a:p>
        </p:txBody>
      </p:sp>
      <p:sp>
        <p:nvSpPr>
          <p:cNvPr id="6" name="Symbol zastępczy numeru slajdu 5">
            <a:extLst>
              <a:ext uri="{FF2B5EF4-FFF2-40B4-BE49-F238E27FC236}">
                <a16:creationId xmlns:a16="http://schemas.microsoft.com/office/drawing/2014/main" id="{48C38D2C-B431-BB9A-F409-67177B9B4A36}"/>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pl-PL" sz="1200" b="0" i="0" u="none" strike="noStrike" kern="1200" cap="none" spc="0" baseline="0">
                <a:solidFill>
                  <a:srgbClr val="898989"/>
                </a:solidFill>
                <a:uFillTx/>
                <a:latin typeface="Calibri"/>
              </a:defRPr>
            </a:lvl1pPr>
          </a:lstStyle>
          <a:p>
            <a:pPr lvl="0"/>
            <a:fld id="{2A69FAC4-78F9-4A2A-B8F7-D73378A3DA5B}" type="slidenum">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pl-PL"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pl-PL"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pl-PL"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pl-PL"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pl-PL"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pl-PL"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7587B5-05D6-B857-47EC-FB1C3321B91F}"/>
              </a:ext>
            </a:extLst>
          </p:cNvPr>
          <p:cNvSpPr txBox="1">
            <a:spLocks noGrp="1"/>
          </p:cNvSpPr>
          <p:nvPr>
            <p:ph type="ctrTitle"/>
          </p:nvPr>
        </p:nvSpPr>
        <p:spPr>
          <a:xfrm>
            <a:off x="1524003" y="1122361"/>
            <a:ext cx="9144000" cy="2387598"/>
          </a:xfrm>
        </p:spPr>
        <p:txBody>
          <a:bodyPr/>
          <a:lstStyle/>
          <a:p>
            <a:pPr lvl="0"/>
            <a:r>
              <a:rPr lang="pl-PL"/>
              <a:t>Web Apps (in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B4FFEF-70E3-A24D-1FB4-AFD64D009038}"/>
              </a:ext>
            </a:extLst>
          </p:cNvPr>
          <p:cNvSpPr txBox="1">
            <a:spLocks noGrp="1"/>
          </p:cNvSpPr>
          <p:nvPr>
            <p:ph type="title"/>
          </p:nvPr>
        </p:nvSpPr>
        <p:spPr>
          <a:xfrm>
            <a:off x="838203" y="365129"/>
            <a:ext cx="10515600" cy="1325559"/>
          </a:xfrm>
        </p:spPr>
        <p:txBody>
          <a:bodyPr/>
          <a:lstStyle/>
          <a:p>
            <a:pPr lvl="0"/>
            <a:r>
              <a:rPr lang="pl-PL"/>
              <a:t>Sites written with Django</a:t>
            </a:r>
          </a:p>
        </p:txBody>
      </p:sp>
      <p:pic>
        <p:nvPicPr>
          <p:cNvPr id="3" name="Picture 2" descr="The Washington Post">
            <a:extLst>
              <a:ext uri="{FF2B5EF4-FFF2-40B4-BE49-F238E27FC236}">
                <a16:creationId xmlns:a16="http://schemas.microsoft.com/office/drawing/2014/main" id="{1E408F9D-1C6E-8EE3-26E7-6F5523578DBF}"/>
              </a:ext>
            </a:extLst>
          </p:cNvPr>
          <p:cNvPicPr>
            <a:picLocks noChangeAspect="1"/>
          </p:cNvPicPr>
          <p:nvPr/>
        </p:nvPicPr>
        <p:blipFill>
          <a:blip r:embed="rId2"/>
          <a:srcRect/>
          <a:stretch>
            <a:fillRect/>
          </a:stretch>
        </p:blipFill>
        <p:spPr>
          <a:xfrm>
            <a:off x="2119368" y="1690689"/>
            <a:ext cx="7953250" cy="4477679"/>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2E082FD-6E23-64D0-E39A-320E64514274}"/>
              </a:ext>
            </a:extLst>
          </p:cNvPr>
          <p:cNvSpPr txBox="1">
            <a:spLocks noGrp="1"/>
          </p:cNvSpPr>
          <p:nvPr>
            <p:ph type="title"/>
          </p:nvPr>
        </p:nvSpPr>
        <p:spPr>
          <a:xfrm>
            <a:off x="838203" y="365129"/>
            <a:ext cx="10515600" cy="1325559"/>
          </a:xfrm>
        </p:spPr>
        <p:txBody>
          <a:bodyPr/>
          <a:lstStyle/>
          <a:p>
            <a:pPr lvl="0"/>
            <a:r>
              <a:rPr lang="pl-PL"/>
              <a:t>Sites written with Django</a:t>
            </a:r>
          </a:p>
        </p:txBody>
      </p:sp>
      <p:pic>
        <p:nvPicPr>
          <p:cNvPr id="3" name="Picture 2" descr="Instagram">
            <a:extLst>
              <a:ext uri="{FF2B5EF4-FFF2-40B4-BE49-F238E27FC236}">
                <a16:creationId xmlns:a16="http://schemas.microsoft.com/office/drawing/2014/main" id="{A5DFD3A3-DF46-2785-C73C-550A544E9A0B}"/>
              </a:ext>
            </a:extLst>
          </p:cNvPr>
          <p:cNvPicPr>
            <a:picLocks noChangeAspect="1"/>
          </p:cNvPicPr>
          <p:nvPr/>
        </p:nvPicPr>
        <p:blipFill>
          <a:blip r:embed="rId2"/>
          <a:srcRect/>
          <a:stretch>
            <a:fillRect/>
          </a:stretch>
        </p:blipFill>
        <p:spPr>
          <a:xfrm>
            <a:off x="1333496" y="1495428"/>
            <a:ext cx="9525003" cy="5362571"/>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BFDCB8-2F96-4E4E-B1FC-AF11C6EA5BBC}"/>
              </a:ext>
            </a:extLst>
          </p:cNvPr>
          <p:cNvSpPr txBox="1">
            <a:spLocks noGrp="1"/>
          </p:cNvSpPr>
          <p:nvPr>
            <p:ph type="title"/>
          </p:nvPr>
        </p:nvSpPr>
        <p:spPr>
          <a:xfrm>
            <a:off x="838203" y="365129"/>
            <a:ext cx="10515600" cy="1325559"/>
          </a:xfrm>
        </p:spPr>
        <p:txBody>
          <a:bodyPr/>
          <a:lstStyle/>
          <a:p>
            <a:pPr lvl="0"/>
            <a:r>
              <a:rPr lang="pl-PL"/>
              <a:t>Sites written with Django</a:t>
            </a:r>
          </a:p>
        </p:txBody>
      </p:sp>
      <p:pic>
        <p:nvPicPr>
          <p:cNvPr id="3" name="Picture 2" descr="Dropbox">
            <a:extLst>
              <a:ext uri="{FF2B5EF4-FFF2-40B4-BE49-F238E27FC236}">
                <a16:creationId xmlns:a16="http://schemas.microsoft.com/office/drawing/2014/main" id="{6266ADD9-70D9-7DA9-FA62-3D135756EE12}"/>
              </a:ext>
            </a:extLst>
          </p:cNvPr>
          <p:cNvPicPr>
            <a:picLocks noChangeAspect="1"/>
          </p:cNvPicPr>
          <p:nvPr/>
        </p:nvPicPr>
        <p:blipFill>
          <a:blip r:embed="rId2"/>
          <a:srcRect/>
          <a:stretch>
            <a:fillRect/>
          </a:stretch>
        </p:blipFill>
        <p:spPr>
          <a:xfrm>
            <a:off x="1333496" y="1495428"/>
            <a:ext cx="9525003" cy="5362571"/>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29B12B-38F2-366B-6CB1-6F546D943CC2}"/>
              </a:ext>
            </a:extLst>
          </p:cNvPr>
          <p:cNvSpPr txBox="1">
            <a:spLocks noGrp="1"/>
          </p:cNvSpPr>
          <p:nvPr>
            <p:ph type="title"/>
          </p:nvPr>
        </p:nvSpPr>
        <p:spPr>
          <a:xfrm>
            <a:off x="838203" y="365129"/>
            <a:ext cx="10515600" cy="1325559"/>
          </a:xfrm>
        </p:spPr>
        <p:txBody>
          <a:bodyPr/>
          <a:lstStyle/>
          <a:p>
            <a:pPr lvl="0"/>
            <a:r>
              <a:rPr lang="pl-PL"/>
              <a:t>Sites written with Django</a:t>
            </a:r>
          </a:p>
        </p:txBody>
      </p:sp>
      <p:pic>
        <p:nvPicPr>
          <p:cNvPr id="3" name="Picture 2" descr="NASA">
            <a:extLst>
              <a:ext uri="{FF2B5EF4-FFF2-40B4-BE49-F238E27FC236}">
                <a16:creationId xmlns:a16="http://schemas.microsoft.com/office/drawing/2014/main" id="{97263A05-C0B3-B376-5CA1-42A17097D836}"/>
              </a:ext>
            </a:extLst>
          </p:cNvPr>
          <p:cNvPicPr>
            <a:picLocks noChangeAspect="1"/>
          </p:cNvPicPr>
          <p:nvPr/>
        </p:nvPicPr>
        <p:blipFill>
          <a:blip r:embed="rId2"/>
          <a:srcRect/>
          <a:stretch>
            <a:fillRect/>
          </a:stretch>
        </p:blipFill>
        <p:spPr>
          <a:xfrm>
            <a:off x="1333496" y="1495428"/>
            <a:ext cx="9525003" cy="5362571"/>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CC31AB-CE6E-E9DC-2C88-57BD0F5BD6BC}"/>
              </a:ext>
            </a:extLst>
          </p:cNvPr>
          <p:cNvSpPr txBox="1">
            <a:spLocks noGrp="1"/>
          </p:cNvSpPr>
          <p:nvPr>
            <p:ph type="title"/>
          </p:nvPr>
        </p:nvSpPr>
        <p:spPr>
          <a:xfrm>
            <a:off x="838203" y="365129"/>
            <a:ext cx="10515600" cy="1325559"/>
          </a:xfrm>
        </p:spPr>
        <p:txBody>
          <a:bodyPr/>
          <a:lstStyle/>
          <a:p>
            <a:endParaRPr lang="en-US"/>
          </a:p>
        </p:txBody>
      </p:sp>
      <p:sp>
        <p:nvSpPr>
          <p:cNvPr id="3" name="Symbol zastępczy zawartości 2">
            <a:extLst>
              <a:ext uri="{FF2B5EF4-FFF2-40B4-BE49-F238E27FC236}">
                <a16:creationId xmlns:a16="http://schemas.microsoft.com/office/drawing/2014/main" id="{3BA103DE-9643-3B3B-7D30-A8D43AA5E5B8}"/>
              </a:ext>
            </a:extLst>
          </p:cNvPr>
          <p:cNvSpPr txBox="1">
            <a:spLocks noGrp="1"/>
          </p:cNvSpPr>
          <p:nvPr>
            <p:ph idx="1"/>
          </p:nvPr>
        </p:nvSpPr>
        <p:spPr>
          <a:xfrm>
            <a:off x="838203" y="1825627"/>
            <a:ext cx="10515600" cy="4351336"/>
          </a:xfrm>
        </p:spPr>
        <p:txBody>
          <a:bodyPr/>
          <a:lstStyle/>
          <a:p>
            <a:endParaRPr lang="en-US"/>
          </a:p>
        </p:txBody>
      </p:sp>
      <p:pic>
        <p:nvPicPr>
          <p:cNvPr id="4" name="Obraz 6">
            <a:extLst>
              <a:ext uri="{FF2B5EF4-FFF2-40B4-BE49-F238E27FC236}">
                <a16:creationId xmlns:a16="http://schemas.microsoft.com/office/drawing/2014/main" id="{3DC3BAE6-4607-3402-F670-0D7AFB9B94D0}"/>
              </a:ext>
            </a:extLst>
          </p:cNvPr>
          <p:cNvPicPr>
            <a:picLocks noChangeAspect="1"/>
          </p:cNvPicPr>
          <p:nvPr/>
        </p:nvPicPr>
        <p:blipFill>
          <a:blip r:embed="rId2"/>
          <a:stretch>
            <a:fillRect/>
          </a:stretch>
        </p:blipFill>
        <p:spPr>
          <a:xfrm>
            <a:off x="0" y="360575"/>
            <a:ext cx="12191996" cy="6136858"/>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2B44D6-ED26-CD03-0F19-022594F98339}"/>
              </a:ext>
            </a:extLst>
          </p:cNvPr>
          <p:cNvSpPr txBox="1">
            <a:spLocks noGrp="1"/>
          </p:cNvSpPr>
          <p:nvPr>
            <p:ph type="title"/>
          </p:nvPr>
        </p:nvSpPr>
        <p:spPr>
          <a:xfrm>
            <a:off x="838203" y="365129"/>
            <a:ext cx="10515600" cy="1325559"/>
          </a:xfrm>
        </p:spPr>
        <p:txBody>
          <a:bodyPr/>
          <a:lstStyle/>
          <a:p>
            <a:endParaRPr lang="en-US"/>
          </a:p>
        </p:txBody>
      </p:sp>
      <p:sp>
        <p:nvSpPr>
          <p:cNvPr id="3" name="Symbol zastępczy zawartości 2">
            <a:extLst>
              <a:ext uri="{FF2B5EF4-FFF2-40B4-BE49-F238E27FC236}">
                <a16:creationId xmlns:a16="http://schemas.microsoft.com/office/drawing/2014/main" id="{79AA80AB-AA9B-51B0-1E07-6C281CCDAA4F}"/>
              </a:ext>
            </a:extLst>
          </p:cNvPr>
          <p:cNvSpPr txBox="1">
            <a:spLocks noGrp="1"/>
          </p:cNvSpPr>
          <p:nvPr>
            <p:ph idx="1"/>
          </p:nvPr>
        </p:nvSpPr>
        <p:spPr>
          <a:xfrm>
            <a:off x="838203" y="1825627"/>
            <a:ext cx="10515600" cy="4351336"/>
          </a:xfrm>
        </p:spPr>
        <p:txBody>
          <a:bodyPr/>
          <a:lstStyle/>
          <a:p>
            <a:endParaRPr lang="en-US"/>
          </a:p>
        </p:txBody>
      </p:sp>
      <p:pic>
        <p:nvPicPr>
          <p:cNvPr id="4" name="Picture 2" descr="Flask vs Django - Use Cases in Web App Development">
            <a:extLst>
              <a:ext uri="{FF2B5EF4-FFF2-40B4-BE49-F238E27FC236}">
                <a16:creationId xmlns:a16="http://schemas.microsoft.com/office/drawing/2014/main" id="{14633811-8290-B7C8-E24C-5134685F498F}"/>
              </a:ext>
            </a:extLst>
          </p:cNvPr>
          <p:cNvPicPr>
            <a:picLocks noChangeAspect="1"/>
          </p:cNvPicPr>
          <p:nvPr/>
        </p:nvPicPr>
        <p:blipFill>
          <a:blip r:embed="rId2"/>
          <a:srcRect/>
          <a:stretch>
            <a:fillRect/>
          </a:stretch>
        </p:blipFill>
        <p:spPr>
          <a:xfrm>
            <a:off x="22229" y="0"/>
            <a:ext cx="12149139" cy="6858000"/>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8ACA2F-03D8-6445-06C3-04DD134F1D0D}"/>
              </a:ext>
            </a:extLst>
          </p:cNvPr>
          <p:cNvSpPr txBox="1">
            <a:spLocks noGrp="1"/>
          </p:cNvSpPr>
          <p:nvPr>
            <p:ph type="title"/>
          </p:nvPr>
        </p:nvSpPr>
        <p:spPr>
          <a:xfrm>
            <a:off x="838203" y="365129"/>
            <a:ext cx="10515600" cy="1325559"/>
          </a:xfrm>
        </p:spPr>
        <p:txBody>
          <a:bodyPr/>
          <a:lstStyle/>
          <a:p>
            <a:pPr lvl="0"/>
            <a:r>
              <a:rPr lang="pl-PL"/>
              <a:t>Install django </a:t>
            </a:r>
          </a:p>
        </p:txBody>
      </p:sp>
      <p:pic>
        <p:nvPicPr>
          <p:cNvPr id="3" name="Obraz 4">
            <a:extLst>
              <a:ext uri="{FF2B5EF4-FFF2-40B4-BE49-F238E27FC236}">
                <a16:creationId xmlns:a16="http://schemas.microsoft.com/office/drawing/2014/main" id="{15A7B90C-963C-8B28-C58F-170C2B790D42}"/>
              </a:ext>
            </a:extLst>
          </p:cNvPr>
          <p:cNvPicPr>
            <a:picLocks noChangeAspect="1"/>
          </p:cNvPicPr>
          <p:nvPr/>
        </p:nvPicPr>
        <p:blipFill>
          <a:blip r:embed="rId2"/>
          <a:stretch>
            <a:fillRect/>
          </a:stretch>
        </p:blipFill>
        <p:spPr>
          <a:xfrm>
            <a:off x="1665460" y="3056619"/>
            <a:ext cx="2935772" cy="372380"/>
          </a:xfrm>
          <a:prstGeom prst="rect">
            <a:avLst/>
          </a:prstGeom>
          <a:noFill/>
          <a:ln cap="flat">
            <a:noFill/>
          </a:ln>
        </p:spPr>
      </p:pic>
      <p:pic>
        <p:nvPicPr>
          <p:cNvPr id="4" name="Obraz 10">
            <a:extLst>
              <a:ext uri="{FF2B5EF4-FFF2-40B4-BE49-F238E27FC236}">
                <a16:creationId xmlns:a16="http://schemas.microsoft.com/office/drawing/2014/main" id="{52F1A66F-B899-F068-2F77-0E77EB434497}"/>
              </a:ext>
            </a:extLst>
          </p:cNvPr>
          <p:cNvPicPr>
            <a:picLocks noChangeAspect="1"/>
          </p:cNvPicPr>
          <p:nvPr/>
        </p:nvPicPr>
        <p:blipFill>
          <a:blip r:embed="rId3"/>
          <a:stretch>
            <a:fillRect/>
          </a:stretch>
        </p:blipFill>
        <p:spPr>
          <a:xfrm>
            <a:off x="1665460" y="3562273"/>
            <a:ext cx="6676930" cy="3143615"/>
          </a:xfrm>
          <a:prstGeom prst="rect">
            <a:avLst/>
          </a:prstGeom>
          <a:noFill/>
          <a:ln cap="flat">
            <a:noFill/>
          </a:ln>
        </p:spPr>
      </p:pic>
      <p:pic>
        <p:nvPicPr>
          <p:cNvPr id="5" name="Obraz 12">
            <a:extLst>
              <a:ext uri="{FF2B5EF4-FFF2-40B4-BE49-F238E27FC236}">
                <a16:creationId xmlns:a16="http://schemas.microsoft.com/office/drawing/2014/main" id="{E76529A7-46D3-CA6B-5457-4F2F81EE6B27}"/>
              </a:ext>
            </a:extLst>
          </p:cNvPr>
          <p:cNvPicPr>
            <a:picLocks noChangeAspect="1"/>
          </p:cNvPicPr>
          <p:nvPr/>
        </p:nvPicPr>
        <p:blipFill>
          <a:blip r:embed="rId4"/>
          <a:stretch>
            <a:fillRect/>
          </a:stretch>
        </p:blipFill>
        <p:spPr>
          <a:xfrm>
            <a:off x="1665460" y="1520409"/>
            <a:ext cx="5984126" cy="1402936"/>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D0C0A85-05D9-FB02-E448-3B3BD7E9CC73}"/>
              </a:ext>
            </a:extLst>
          </p:cNvPr>
          <p:cNvSpPr txBox="1">
            <a:spLocks noGrp="1"/>
          </p:cNvSpPr>
          <p:nvPr>
            <p:ph type="title"/>
          </p:nvPr>
        </p:nvSpPr>
        <p:spPr>
          <a:xfrm>
            <a:off x="838203" y="365129"/>
            <a:ext cx="10515600" cy="1325559"/>
          </a:xfrm>
        </p:spPr>
        <p:txBody>
          <a:bodyPr/>
          <a:lstStyle/>
          <a:p>
            <a:endParaRPr lang="en-US"/>
          </a:p>
        </p:txBody>
      </p:sp>
      <p:pic>
        <p:nvPicPr>
          <p:cNvPr id="3" name="Obraz 7">
            <a:extLst>
              <a:ext uri="{FF2B5EF4-FFF2-40B4-BE49-F238E27FC236}">
                <a16:creationId xmlns:a16="http://schemas.microsoft.com/office/drawing/2014/main" id="{A746F26D-78B0-5964-93F3-C33A2FE317BE}"/>
              </a:ext>
            </a:extLst>
          </p:cNvPr>
          <p:cNvPicPr>
            <a:picLocks noChangeAspect="1"/>
          </p:cNvPicPr>
          <p:nvPr/>
        </p:nvPicPr>
        <p:blipFill>
          <a:blip r:embed="rId2"/>
          <a:stretch>
            <a:fillRect/>
          </a:stretch>
        </p:blipFill>
        <p:spPr>
          <a:xfrm>
            <a:off x="909398" y="3429000"/>
            <a:ext cx="3256196" cy="2979069"/>
          </a:xfrm>
          <a:prstGeom prst="rect">
            <a:avLst/>
          </a:prstGeom>
          <a:noFill/>
          <a:ln cap="flat">
            <a:noFill/>
          </a:ln>
        </p:spPr>
      </p:pic>
      <p:sp>
        <p:nvSpPr>
          <p:cNvPr id="4" name="pole tekstowe 10">
            <a:extLst>
              <a:ext uri="{FF2B5EF4-FFF2-40B4-BE49-F238E27FC236}">
                <a16:creationId xmlns:a16="http://schemas.microsoft.com/office/drawing/2014/main" id="{BC947E80-2CAA-C949-10D2-16D2B4D2EDF4}"/>
              </a:ext>
            </a:extLst>
          </p:cNvPr>
          <p:cNvSpPr txBox="1"/>
          <p:nvPr/>
        </p:nvSpPr>
        <p:spPr>
          <a:xfrm>
            <a:off x="4255480" y="1800151"/>
            <a:ext cx="7936525" cy="4801313"/>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The outer mysite/ root directory is a container for your project. Its name doesn’t matter to Django; you can rename it to anything you like.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manage.py: A command-line utility that lets you interact with this Django project in various ways. </a:t>
            </a:r>
            <a:endParaRPr lang="pl-PL"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The inner mysite/ directory is the actual Python package for your project. Its name is the Python package name you’ll need to use to import anything inside it (e.g. mysite.urls).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mysite/__init__.py: An empty file that tells Python that this directory should be considered a Python package.</a:t>
            </a:r>
            <a:endParaRPr lang="pl-PL"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mysite/settings.py: Settings/configuration for this Django project. Django settings will tell you all about how settings work.</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mysite/urls.py: The URL declarations for this Django project; a “table of contents” of your Django-powered site. </a:t>
            </a:r>
            <a:endParaRPr lang="pl-PL"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mysite/asgi.py: An entry-point for ASGI-compatible web servers to serve your project. </a:t>
            </a:r>
            <a:endParaRPr lang="pl-PL"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mysite/wsgi.py: An entry-point for WSGI-compatible web servers to serve your project. </a:t>
            </a:r>
            <a:endParaRPr lang="pl-PL" sz="1800" b="0" i="0" u="none" strike="noStrike" kern="1200" cap="none" spc="0" baseline="0">
              <a:solidFill>
                <a:srgbClr val="000000"/>
              </a:solidFill>
              <a:uFillTx/>
              <a:latin typeface="Calibri"/>
            </a:endParaRPr>
          </a:p>
        </p:txBody>
      </p:sp>
      <p:pic>
        <p:nvPicPr>
          <p:cNvPr id="5" name="Obraz 12">
            <a:extLst>
              <a:ext uri="{FF2B5EF4-FFF2-40B4-BE49-F238E27FC236}">
                <a16:creationId xmlns:a16="http://schemas.microsoft.com/office/drawing/2014/main" id="{0B6A81CE-DBE7-13B9-83D1-054D26605A85}"/>
              </a:ext>
            </a:extLst>
          </p:cNvPr>
          <p:cNvPicPr>
            <a:picLocks noChangeAspect="1"/>
          </p:cNvPicPr>
          <p:nvPr/>
        </p:nvPicPr>
        <p:blipFill>
          <a:blip r:embed="rId3"/>
          <a:stretch>
            <a:fillRect/>
          </a:stretch>
        </p:blipFill>
        <p:spPr>
          <a:xfrm>
            <a:off x="329165" y="2513703"/>
            <a:ext cx="3836420" cy="458983"/>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Obraz 4">
            <a:extLst>
              <a:ext uri="{FF2B5EF4-FFF2-40B4-BE49-F238E27FC236}">
                <a16:creationId xmlns:a16="http://schemas.microsoft.com/office/drawing/2014/main" id="{77A571DA-33EB-5D82-819A-84D4313E0079}"/>
              </a:ext>
            </a:extLst>
          </p:cNvPr>
          <p:cNvPicPr>
            <a:picLocks noChangeAspect="1"/>
          </p:cNvPicPr>
          <p:nvPr/>
        </p:nvPicPr>
        <p:blipFill>
          <a:blip r:embed="rId2"/>
          <a:stretch>
            <a:fillRect/>
          </a:stretch>
        </p:blipFill>
        <p:spPr>
          <a:xfrm>
            <a:off x="683724" y="575148"/>
            <a:ext cx="4721650" cy="5332863"/>
          </a:xfrm>
          <a:prstGeom prst="rect">
            <a:avLst/>
          </a:prstGeom>
          <a:noFill/>
          <a:ln cap="flat">
            <a:noFill/>
          </a:ln>
        </p:spPr>
      </p:pic>
      <p:sp>
        <p:nvSpPr>
          <p:cNvPr id="3" name="pole tekstowe 6">
            <a:extLst>
              <a:ext uri="{FF2B5EF4-FFF2-40B4-BE49-F238E27FC236}">
                <a16:creationId xmlns:a16="http://schemas.microsoft.com/office/drawing/2014/main" id="{B465886E-E195-6E2C-70DF-C070DD94AA2D}"/>
              </a:ext>
            </a:extLst>
          </p:cNvPr>
          <p:cNvSpPr txBox="1"/>
          <p:nvPr/>
        </p:nvSpPr>
        <p:spPr>
          <a:xfrm>
            <a:off x="5405375" y="658175"/>
            <a:ext cx="6094073" cy="554164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2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Verdana" pitchFamily="34"/>
              </a:rPr>
              <a:t>HTML stands for Hyper Text Markup Language</a:t>
            </a:r>
          </a:p>
          <a:p>
            <a:pPr marL="285750" marR="0" lvl="0" indent="-285750" algn="l" defTabSz="914400" rtl="0" fontAlgn="auto" hangingPunct="1">
              <a:lnSpc>
                <a:spcPct val="2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Verdana" pitchFamily="34"/>
              </a:rPr>
              <a:t>HTML is the standard markup language for creating Web pages</a:t>
            </a:r>
          </a:p>
          <a:p>
            <a:pPr marL="285750" marR="0" lvl="0" indent="-285750" algn="l" defTabSz="914400" rtl="0" fontAlgn="auto" hangingPunct="1">
              <a:lnSpc>
                <a:spcPct val="2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Verdana" pitchFamily="34"/>
              </a:rPr>
              <a:t>HTML describes the structure of a Web page</a:t>
            </a:r>
          </a:p>
          <a:p>
            <a:pPr marL="285750" marR="0" lvl="0" indent="-285750" algn="l" defTabSz="914400" rtl="0" fontAlgn="auto" hangingPunct="1">
              <a:lnSpc>
                <a:spcPct val="2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Verdana" pitchFamily="34"/>
              </a:rPr>
              <a:t>HTML consists of a series of elements</a:t>
            </a:r>
          </a:p>
          <a:p>
            <a:pPr marL="285750" marR="0" lvl="0" indent="-285750" algn="l" defTabSz="914400" rtl="0" fontAlgn="auto" hangingPunct="1">
              <a:lnSpc>
                <a:spcPct val="2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Verdana" pitchFamily="34"/>
              </a:rPr>
              <a:t>HTML elements tell the browser how to display the content</a:t>
            </a:r>
          </a:p>
          <a:p>
            <a:pPr marL="285750" marR="0" lvl="0" indent="-285750" algn="l" defTabSz="914400" rtl="0" fontAlgn="auto" hangingPunct="1">
              <a:lnSpc>
                <a:spcPct val="2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Verdana" pitchFamily="34"/>
              </a:rPr>
              <a:t>HTML elements label pieces of content such as "this is a heading", "this is a paragraph", "this is a link",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Obraz 4">
            <a:extLst>
              <a:ext uri="{FF2B5EF4-FFF2-40B4-BE49-F238E27FC236}">
                <a16:creationId xmlns:a16="http://schemas.microsoft.com/office/drawing/2014/main" id="{08A801E3-1CAA-3CD9-3FD7-7224C2AD1B3D}"/>
              </a:ext>
            </a:extLst>
          </p:cNvPr>
          <p:cNvPicPr>
            <a:picLocks noChangeAspect="1"/>
          </p:cNvPicPr>
          <p:nvPr/>
        </p:nvPicPr>
        <p:blipFill>
          <a:blip r:embed="rId2"/>
          <a:stretch>
            <a:fillRect/>
          </a:stretch>
        </p:blipFill>
        <p:spPr>
          <a:xfrm>
            <a:off x="2597325" y="341674"/>
            <a:ext cx="6997354" cy="6174641"/>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pic>
        <p:nvPicPr>
          <p:cNvPr id="2" name="Obraz 4">
            <a:extLst>
              <a:ext uri="{FF2B5EF4-FFF2-40B4-BE49-F238E27FC236}">
                <a16:creationId xmlns:a16="http://schemas.microsoft.com/office/drawing/2014/main" id="{6B74CF34-2BD3-DFC3-C831-5865311CBC4A}"/>
              </a:ext>
            </a:extLst>
          </p:cNvPr>
          <p:cNvPicPr>
            <a:picLocks noChangeAspect="1"/>
          </p:cNvPicPr>
          <p:nvPr/>
        </p:nvPicPr>
        <p:blipFill>
          <a:blip r:embed="rId2"/>
          <a:stretch>
            <a:fillRect/>
          </a:stretch>
        </p:blipFill>
        <p:spPr>
          <a:xfrm>
            <a:off x="654600" y="2649400"/>
            <a:ext cx="4910273" cy="1939863"/>
          </a:xfrm>
          <a:prstGeom prst="rect">
            <a:avLst/>
          </a:prstGeom>
          <a:noFill/>
          <a:ln cap="flat">
            <a:noFill/>
          </a:ln>
        </p:spPr>
      </p:pic>
      <p:sp>
        <p:nvSpPr>
          <p:cNvPr id="3" name="pole tekstowe 6">
            <a:extLst>
              <a:ext uri="{FF2B5EF4-FFF2-40B4-BE49-F238E27FC236}">
                <a16:creationId xmlns:a16="http://schemas.microsoft.com/office/drawing/2014/main" id="{3CE84059-7C17-9DD2-FD24-459895D39F7A}"/>
              </a:ext>
            </a:extLst>
          </p:cNvPr>
          <p:cNvSpPr txBox="1"/>
          <p:nvPr/>
        </p:nvSpPr>
        <p:spPr>
          <a:xfrm>
            <a:off x="5905981" y="2880661"/>
            <a:ext cx="6094073"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Nunito" pitchFamily="2"/>
              </a:rPr>
              <a:t>Flask is a web application </a:t>
            </a:r>
            <a:r>
              <a:rPr lang="pl-PL" sz="1800" b="0" i="0" u="none" strike="noStrike" kern="1200" cap="none" spc="0" baseline="0">
                <a:solidFill>
                  <a:srgbClr val="000000"/>
                </a:solidFill>
                <a:uFillTx/>
                <a:latin typeface="Nunito" pitchFamily="2"/>
              </a:rPr>
              <a:t>(micro)</a:t>
            </a:r>
            <a:r>
              <a:rPr lang="en-US" sz="1800" b="0" i="0" u="none" strike="noStrike" kern="1200" cap="none" spc="0" baseline="0">
                <a:solidFill>
                  <a:srgbClr val="000000"/>
                </a:solidFill>
                <a:uFillTx/>
                <a:latin typeface="Nunito" pitchFamily="2"/>
              </a:rPr>
              <a:t>framework written in Python. It is developed by </a:t>
            </a:r>
            <a:r>
              <a:rPr lang="en-US" sz="1800" b="1" i="0" u="none" strike="noStrike" kern="1200" cap="none" spc="0" baseline="0">
                <a:solidFill>
                  <a:srgbClr val="000000"/>
                </a:solidFill>
                <a:uFillTx/>
                <a:latin typeface="Nunito" pitchFamily="2"/>
              </a:rPr>
              <a:t>Armin Ronacher</a:t>
            </a:r>
            <a:r>
              <a:rPr lang="en-US" sz="1800" b="0" i="0" u="none" strike="noStrike" kern="1200" cap="none" spc="0" baseline="0">
                <a:solidFill>
                  <a:srgbClr val="000000"/>
                </a:solidFill>
                <a:uFillTx/>
                <a:latin typeface="Nunito" pitchFamily="2"/>
              </a:rPr>
              <a:t>, who leads an international group of Python enthusiasts named Pocco. Flask is based on the Werkzeug WSGI toolkit and Jinja2 template engine. Both are Pocco projects.</a:t>
            </a:r>
            <a:endParaRPr lang="pl-PL" sz="1800" b="0" i="0" u="none" strike="noStrike" kern="1200" cap="none" spc="0" baseline="0">
              <a:solidFill>
                <a:srgbClr val="000000"/>
              </a:solidFill>
              <a:uFillTx/>
              <a:latin typeface="Calibri"/>
            </a:endParaRPr>
          </a:p>
        </p:txBody>
      </p:sp>
      <p:sp>
        <p:nvSpPr>
          <p:cNvPr id="4" name="pole tekstowe 8">
            <a:extLst>
              <a:ext uri="{FF2B5EF4-FFF2-40B4-BE49-F238E27FC236}">
                <a16:creationId xmlns:a16="http://schemas.microsoft.com/office/drawing/2014/main" id="{73EDBFD6-E5CD-06B7-98D0-D1305767BFD8}"/>
              </a:ext>
            </a:extLst>
          </p:cNvPr>
          <p:cNvSpPr txBox="1"/>
          <p:nvPr/>
        </p:nvSpPr>
        <p:spPr>
          <a:xfrm>
            <a:off x="1125635" y="6395935"/>
            <a:ext cx="10576371"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1800" b="0" i="0" u="none" strike="noStrike" kern="1200" cap="none" spc="0" baseline="0">
                <a:solidFill>
                  <a:srgbClr val="000000"/>
                </a:solidFill>
                <a:uFillTx/>
                <a:latin typeface="Calibri"/>
              </a:rPr>
              <a:t>https://www.digitalocean.com/community/tutorials/how-to-make-a-web-application-using-flask-in-python-3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3252F9-DA06-5A29-35C5-22F56366A14F}"/>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822D84ED-43D5-7D73-A352-00A2FED96D1D}"/>
              </a:ext>
            </a:extLst>
          </p:cNvPr>
          <p:cNvSpPr>
            <a:spLocks noGrp="1"/>
          </p:cNvSpPr>
          <p:nvPr>
            <p:ph idx="1"/>
          </p:nvPr>
        </p:nvSpPr>
        <p:spPr/>
        <p:txBody>
          <a:bodyPr/>
          <a:lstStyle/>
          <a:p>
            <a:endParaRPr lang="pl-PL"/>
          </a:p>
        </p:txBody>
      </p:sp>
      <p:pic>
        <p:nvPicPr>
          <p:cNvPr id="6" name="Obraz 5">
            <a:extLst>
              <a:ext uri="{FF2B5EF4-FFF2-40B4-BE49-F238E27FC236}">
                <a16:creationId xmlns:a16="http://schemas.microsoft.com/office/drawing/2014/main" id="{61488361-8A67-B108-F831-D2CA34D22027}"/>
              </a:ext>
            </a:extLst>
          </p:cNvPr>
          <p:cNvPicPr>
            <a:picLocks noChangeAspect="1"/>
          </p:cNvPicPr>
          <p:nvPr/>
        </p:nvPicPr>
        <p:blipFill>
          <a:blip r:embed="rId2"/>
          <a:stretch>
            <a:fillRect/>
          </a:stretch>
        </p:blipFill>
        <p:spPr>
          <a:xfrm>
            <a:off x="1360519" y="260907"/>
            <a:ext cx="8381975" cy="6168274"/>
          </a:xfrm>
          <a:prstGeom prst="rect">
            <a:avLst/>
          </a:prstGeom>
        </p:spPr>
      </p:pic>
    </p:spTree>
    <p:extLst>
      <p:ext uri="{BB962C8B-B14F-4D97-AF65-F5344CB8AC3E}">
        <p14:creationId xmlns:p14="http://schemas.microsoft.com/office/powerpoint/2010/main" val="240944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04C6C1-D5FC-CD38-81A5-23C576D787BA}"/>
              </a:ext>
            </a:extLst>
          </p:cNvPr>
          <p:cNvSpPr txBox="1">
            <a:spLocks noGrp="1"/>
          </p:cNvSpPr>
          <p:nvPr>
            <p:ph type="title"/>
          </p:nvPr>
        </p:nvSpPr>
        <p:spPr>
          <a:xfrm>
            <a:off x="838203" y="365129"/>
            <a:ext cx="10515600" cy="1325559"/>
          </a:xfrm>
        </p:spPr>
        <p:txBody>
          <a:bodyPr/>
          <a:lstStyle/>
          <a:p>
            <a:endParaRPr lang="en-US"/>
          </a:p>
        </p:txBody>
      </p:sp>
      <p:sp>
        <p:nvSpPr>
          <p:cNvPr id="3" name="Symbol zastępczy zawartości 2">
            <a:extLst>
              <a:ext uri="{FF2B5EF4-FFF2-40B4-BE49-F238E27FC236}">
                <a16:creationId xmlns:a16="http://schemas.microsoft.com/office/drawing/2014/main" id="{AEF01734-F6F3-343F-2087-8E72BA2E2017}"/>
              </a:ext>
            </a:extLst>
          </p:cNvPr>
          <p:cNvSpPr txBox="1">
            <a:spLocks noGrp="1"/>
          </p:cNvSpPr>
          <p:nvPr>
            <p:ph idx="1"/>
          </p:nvPr>
        </p:nvSpPr>
        <p:spPr>
          <a:xfrm>
            <a:off x="838203" y="1825627"/>
            <a:ext cx="10515600" cy="4351336"/>
          </a:xfrm>
        </p:spPr>
        <p:txBody>
          <a:bodyPr/>
          <a:lstStyle/>
          <a:p>
            <a:endParaRPr lang="en-US"/>
          </a:p>
        </p:txBody>
      </p:sp>
      <p:pic>
        <p:nvPicPr>
          <p:cNvPr id="4" name="Picture 2" descr="why do companies use django?">
            <a:extLst>
              <a:ext uri="{FF2B5EF4-FFF2-40B4-BE49-F238E27FC236}">
                <a16:creationId xmlns:a16="http://schemas.microsoft.com/office/drawing/2014/main" id="{B88AEFB5-C3C3-CF0F-A536-9AF7AEDBFFF5}"/>
              </a:ext>
            </a:extLst>
          </p:cNvPr>
          <p:cNvPicPr>
            <a:picLocks noChangeAspect="1"/>
          </p:cNvPicPr>
          <p:nvPr/>
        </p:nvPicPr>
        <p:blipFill>
          <a:blip r:embed="rId2"/>
          <a:srcRect/>
          <a:stretch>
            <a:fillRect/>
          </a:stretch>
        </p:blipFill>
        <p:spPr>
          <a:xfrm>
            <a:off x="0" y="365129"/>
            <a:ext cx="12191996" cy="6096003"/>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Symbol zastępczy zawartości 2">
            <a:extLst>
              <a:ext uri="{FF2B5EF4-FFF2-40B4-BE49-F238E27FC236}">
                <a16:creationId xmlns:a16="http://schemas.microsoft.com/office/drawing/2014/main" id="{2A8C3846-E326-CF87-C56F-3C9DB3885126}"/>
              </a:ext>
            </a:extLst>
          </p:cNvPr>
          <p:cNvSpPr txBox="1">
            <a:spLocks noGrp="1"/>
          </p:cNvSpPr>
          <p:nvPr>
            <p:ph idx="1"/>
          </p:nvPr>
        </p:nvSpPr>
        <p:spPr>
          <a:xfrm>
            <a:off x="477746" y="360483"/>
            <a:ext cx="7022125" cy="5851647"/>
          </a:xfrm>
        </p:spPr>
        <p:txBody>
          <a:bodyPr>
            <a:noAutofit/>
          </a:bodyPr>
          <a:lstStyle/>
          <a:p>
            <a:pPr lvl="0">
              <a:buFont typeface="Calibri Light"/>
              <a:buAutoNum type="arabicPeriod"/>
            </a:pPr>
            <a:r>
              <a:rPr lang="pl-PL" sz="2400" b="1">
                <a:solidFill>
                  <a:srgbClr val="333333"/>
                </a:solidFill>
                <a:latin typeface="Arial" pitchFamily="34"/>
                <a:cs typeface="Arial" pitchFamily="34"/>
              </a:rPr>
              <a:t> </a:t>
            </a:r>
            <a:r>
              <a:rPr lang="en-US" sz="2400" b="1">
                <a:solidFill>
                  <a:srgbClr val="333333"/>
                </a:solidFill>
                <a:latin typeface="Arial" pitchFamily="34"/>
                <a:cs typeface="Arial" pitchFamily="34"/>
              </a:rPr>
              <a:t>MVC Architecture</a:t>
            </a:r>
            <a:r>
              <a:rPr lang="pl-PL" sz="2400" b="1">
                <a:solidFill>
                  <a:srgbClr val="333333"/>
                </a:solidFill>
                <a:latin typeface="Arial" pitchFamily="34"/>
                <a:cs typeface="Arial" pitchFamily="34"/>
              </a:rPr>
              <a:t> - </a:t>
            </a:r>
            <a:r>
              <a:rPr lang="en-US" sz="2400">
                <a:solidFill>
                  <a:srgbClr val="333333"/>
                </a:solidFill>
                <a:latin typeface="Arial" pitchFamily="34"/>
                <a:cs typeface="Arial" pitchFamily="34"/>
              </a:rPr>
              <a:t>The MVC (Model-View-Controller) architecture enables easy distinction between different layers of a web app. You can work with the application’s visual presentation and logic independently, and Django will automatically update and sync the changes. </a:t>
            </a:r>
            <a:r>
              <a:rPr lang="pl-PL" sz="2400" b="1">
                <a:solidFill>
                  <a:srgbClr val="333333"/>
                </a:solidFill>
                <a:latin typeface="Arial" pitchFamily="34"/>
                <a:cs typeface="Arial" pitchFamily="34"/>
              </a:rPr>
              <a:t> </a:t>
            </a:r>
          </a:p>
          <a:p>
            <a:pPr lvl="0">
              <a:buFont typeface="Calibri Light"/>
              <a:buAutoNum type="arabicPeriod"/>
            </a:pPr>
            <a:r>
              <a:rPr lang="pl-PL" sz="2400" b="1">
                <a:solidFill>
                  <a:srgbClr val="333333"/>
                </a:solidFill>
                <a:latin typeface="Arial" pitchFamily="34"/>
                <a:cs typeface="Arial" pitchFamily="34"/>
              </a:rPr>
              <a:t> </a:t>
            </a:r>
            <a:r>
              <a:rPr lang="en-US" sz="2400" b="1">
                <a:solidFill>
                  <a:srgbClr val="333333"/>
                </a:solidFill>
                <a:latin typeface="Arial" pitchFamily="34"/>
                <a:cs typeface="Arial" pitchFamily="34"/>
              </a:rPr>
              <a:t>Templates</a:t>
            </a:r>
            <a:r>
              <a:rPr lang="pl-PL" sz="2400" b="1">
                <a:solidFill>
                  <a:srgbClr val="333333"/>
                </a:solidFill>
                <a:latin typeface="Arial" pitchFamily="34"/>
                <a:cs typeface="Arial" pitchFamily="34"/>
              </a:rPr>
              <a:t> - </a:t>
            </a:r>
            <a:r>
              <a:rPr lang="en-US" sz="2400">
                <a:solidFill>
                  <a:srgbClr val="333333"/>
                </a:solidFill>
                <a:latin typeface="Arial" pitchFamily="34"/>
                <a:cs typeface="Arial" pitchFamily="34"/>
              </a:rPr>
              <a:t>Django has a </a:t>
            </a:r>
            <a:r>
              <a:rPr lang="en-US" sz="2400" b="1">
                <a:solidFill>
                  <a:srgbClr val="333333"/>
                </a:solidFill>
                <a:latin typeface="Arial" pitchFamily="34"/>
                <a:cs typeface="Arial" pitchFamily="34"/>
              </a:rPr>
              <a:t>powerful templating engine</a:t>
            </a:r>
            <a:r>
              <a:rPr lang="en-US" sz="2400">
                <a:solidFill>
                  <a:srgbClr val="333333"/>
                </a:solidFill>
                <a:latin typeface="Arial" pitchFamily="34"/>
                <a:cs typeface="Arial" pitchFamily="34"/>
              </a:rPr>
              <a:t> that works on its personal markup language. </a:t>
            </a:r>
            <a:r>
              <a:rPr lang="en-US" sz="2400" i="1">
                <a:solidFill>
                  <a:srgbClr val="333333"/>
                </a:solidFill>
                <a:latin typeface="Arial" pitchFamily="34"/>
                <a:cs typeface="Arial" pitchFamily="34"/>
              </a:rPr>
              <a:t>Templates are HTML code files that are used to display data- be it static or dynamic</a:t>
            </a:r>
            <a:r>
              <a:rPr lang="en-US" sz="2400">
                <a:solidFill>
                  <a:srgbClr val="333333"/>
                </a:solidFill>
                <a:latin typeface="Arial" pitchFamily="34"/>
                <a:cs typeface="Arial" pitchFamily="34"/>
              </a:rPr>
              <a:t>. Templates contain no application logic, only having information regarding visual content</a:t>
            </a:r>
            <a:endParaRPr lang="pl-PL" sz="2400">
              <a:solidFill>
                <a:srgbClr val="333333"/>
              </a:solidFill>
              <a:latin typeface="Arial" pitchFamily="34"/>
              <a:cs typeface="Arial" pitchFamily="34"/>
            </a:endParaRPr>
          </a:p>
          <a:p>
            <a:pPr lvl="0">
              <a:buFont typeface="Calibri Light"/>
              <a:buAutoNum type="arabicPeriod"/>
            </a:pPr>
            <a:r>
              <a:rPr lang="pl-PL" sz="2400">
                <a:solidFill>
                  <a:srgbClr val="333333"/>
                </a:solidFill>
                <a:latin typeface="Arial" pitchFamily="34"/>
                <a:cs typeface="Arial" pitchFamily="34"/>
              </a:rPr>
              <a:t> </a:t>
            </a:r>
            <a:r>
              <a:rPr lang="en-US" sz="2400" b="1">
                <a:solidFill>
                  <a:srgbClr val="333333"/>
                </a:solidFill>
                <a:latin typeface="Arial" pitchFamily="34"/>
                <a:cs typeface="Arial" pitchFamily="34"/>
              </a:rPr>
              <a:t>DRY Principle</a:t>
            </a:r>
            <a:r>
              <a:rPr lang="pl-PL" sz="2400" b="1">
                <a:solidFill>
                  <a:srgbClr val="333333"/>
                </a:solidFill>
                <a:latin typeface="Arial" pitchFamily="34"/>
                <a:cs typeface="Arial" pitchFamily="34"/>
              </a:rPr>
              <a:t> </a:t>
            </a:r>
            <a:r>
              <a:rPr lang="en-US" sz="2400" b="1">
                <a:solidFill>
                  <a:srgbClr val="333333"/>
                </a:solidFill>
                <a:latin typeface="Arial" pitchFamily="34"/>
                <a:cs typeface="Arial" pitchFamily="34"/>
              </a:rPr>
              <a:t>“Don’t repeat yourself”</a:t>
            </a:r>
            <a:r>
              <a:rPr lang="pl-PL" sz="2400" b="1">
                <a:solidFill>
                  <a:srgbClr val="333333"/>
                </a:solidFill>
                <a:latin typeface="Arial" pitchFamily="34"/>
                <a:cs typeface="Arial" pitchFamily="34"/>
              </a:rPr>
              <a:t> - </a:t>
            </a:r>
            <a:r>
              <a:rPr lang="en-US" sz="2400">
                <a:solidFill>
                  <a:srgbClr val="333333"/>
                </a:solidFill>
                <a:latin typeface="Arial" pitchFamily="34"/>
                <a:cs typeface="Arial" pitchFamily="34"/>
              </a:rPr>
              <a:t> Python employs philosophy to provide developers with a clean, manageable working environment. Django enforces the DRY principle in everything, creating a single space for storing each distinct object. </a:t>
            </a:r>
          </a:p>
          <a:p>
            <a:pPr lvl="0"/>
            <a:endParaRPr lang="pl-PL" sz="2400">
              <a:latin typeface="Arial" pitchFamily="34"/>
              <a:cs typeface="Arial" pitchFamily="34"/>
            </a:endParaRPr>
          </a:p>
        </p:txBody>
      </p:sp>
      <p:pic>
        <p:nvPicPr>
          <p:cNvPr id="3" name="Picture 2" descr="The Model View Controller Pattern – MVC Architecture and Frameworks  Explained">
            <a:extLst>
              <a:ext uri="{FF2B5EF4-FFF2-40B4-BE49-F238E27FC236}">
                <a16:creationId xmlns:a16="http://schemas.microsoft.com/office/drawing/2014/main" id="{06EE761E-CDDE-D610-2EF9-30A74CA1AA9A}"/>
              </a:ext>
            </a:extLst>
          </p:cNvPr>
          <p:cNvPicPr>
            <a:picLocks noChangeAspect="1"/>
          </p:cNvPicPr>
          <p:nvPr/>
        </p:nvPicPr>
        <p:blipFill>
          <a:blip r:embed="rId2"/>
          <a:srcRect/>
          <a:stretch>
            <a:fillRect/>
          </a:stretch>
        </p:blipFill>
        <p:spPr>
          <a:xfrm>
            <a:off x="7499872" y="1514657"/>
            <a:ext cx="4477515" cy="3543299"/>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pole tekstowe 6">
            <a:extLst>
              <a:ext uri="{FF2B5EF4-FFF2-40B4-BE49-F238E27FC236}">
                <a16:creationId xmlns:a16="http://schemas.microsoft.com/office/drawing/2014/main" id="{675E80EA-8C54-F056-6642-477E2C7D7CF8}"/>
              </a:ext>
            </a:extLst>
          </p:cNvPr>
          <p:cNvSpPr txBox="1"/>
          <p:nvPr/>
        </p:nvSpPr>
        <p:spPr>
          <a:xfrm>
            <a:off x="312514" y="335849"/>
            <a:ext cx="8833680" cy="63709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2400" b="1" i="0" u="none" strike="noStrike" kern="1200" cap="none" spc="0" baseline="0">
                <a:solidFill>
                  <a:srgbClr val="000000"/>
                </a:solidFill>
                <a:uFillTx/>
                <a:latin typeface="Arial" pitchFamily="34"/>
                <a:cs typeface="Arial" pitchFamily="34"/>
              </a:rPr>
              <a:t>4. </a:t>
            </a:r>
            <a:r>
              <a:rPr lang="en-US" sz="2400" b="1" i="0" u="none" strike="noStrike" kern="1200" cap="none" spc="0" baseline="0">
                <a:solidFill>
                  <a:srgbClr val="000000"/>
                </a:solidFill>
                <a:uFillTx/>
                <a:latin typeface="Arial" pitchFamily="34"/>
                <a:cs typeface="Arial" pitchFamily="34"/>
              </a:rPr>
              <a:t>Authentication and Security</a:t>
            </a:r>
            <a:r>
              <a:rPr lang="pl-PL" sz="2400" b="1" i="0" u="none" strike="noStrike" kern="1200" cap="none" spc="0" baseline="0">
                <a:solidFill>
                  <a:srgbClr val="000000"/>
                </a:solidFill>
                <a:uFillTx/>
                <a:latin typeface="Arial" pitchFamily="34"/>
                <a:cs typeface="Arial" pitchFamily="34"/>
              </a:rPr>
              <a:t> - </a:t>
            </a:r>
            <a:r>
              <a:rPr lang="en-US" sz="2400" b="0" i="0" u="none" strike="noStrike" kern="1200" cap="none" spc="0" baseline="0">
                <a:solidFill>
                  <a:srgbClr val="000000"/>
                </a:solidFill>
                <a:uFillTx/>
                <a:latin typeface="Arial" pitchFamily="34"/>
                <a:cs typeface="Arial" pitchFamily="34"/>
              </a:rPr>
              <a:t>Developers chose Django because it comes with a full-featured, secure </a:t>
            </a:r>
            <a:r>
              <a:rPr lang="en-US" sz="2400" b="1" i="0" u="none" strike="noStrike" kern="1200" cap="none" spc="0" baseline="0">
                <a:solidFill>
                  <a:srgbClr val="000000"/>
                </a:solidFill>
                <a:uFillTx/>
                <a:latin typeface="Arial" pitchFamily="34"/>
                <a:cs typeface="Arial" pitchFamily="34"/>
              </a:rPr>
              <a:t>user authentication system</a:t>
            </a:r>
            <a:r>
              <a:rPr lang="en-US" sz="2400" b="0" i="0" u="none" strike="noStrike" kern="1200" cap="none" spc="0" baseline="0">
                <a:solidFill>
                  <a:srgbClr val="000000"/>
                </a:solidFill>
                <a:uFillTx/>
                <a:latin typeface="Arial" pitchFamily="34"/>
                <a:cs typeface="Arial" pitchFamily="34"/>
              </a:rPr>
              <a:t>. It handles user accounts, manages cookies, user groups, and sessions, and keeps track of permissions. This lets you easily build sites that allow users to create accounts and safely sign in and out of the accounts.</a:t>
            </a:r>
            <a:r>
              <a:rPr lang="pl-PL" sz="2400" b="0" i="0" u="none" strike="noStrike" kern="1200" cap="none" spc="0" baseline="0">
                <a:solidFill>
                  <a:srgbClr val="000000"/>
                </a:solidFill>
                <a:uFillTx/>
                <a:latin typeface="Arial" pitchFamily="34"/>
                <a:cs typeface="Arial" pitchFamily="34"/>
              </a:rPr>
              <a:t> </a:t>
            </a:r>
            <a:r>
              <a:rPr lang="en-US" sz="2400" b="0" i="0" u="none" strike="noStrike" kern="1200" cap="none" spc="0" baseline="0">
                <a:solidFill>
                  <a:srgbClr val="000000"/>
                </a:solidFill>
                <a:uFillTx/>
                <a:latin typeface="Arial" pitchFamily="34"/>
                <a:cs typeface="Arial" pitchFamily="34"/>
              </a:rPr>
              <a:t>Django has a state-of-the-art security system that helps developers against common security lapses such as </a:t>
            </a:r>
            <a:r>
              <a:rPr lang="en-US" sz="2400" b="0" i="1" u="none" strike="noStrike" kern="1200" cap="none" spc="0" baseline="0">
                <a:solidFill>
                  <a:srgbClr val="000000"/>
                </a:solidFill>
                <a:uFillTx/>
                <a:latin typeface="Arial" pitchFamily="34"/>
                <a:cs typeface="Arial" pitchFamily="34"/>
              </a:rPr>
              <a:t>SQL injection, cross-site scripting, clickjacking, and cross-site request forgery</a:t>
            </a:r>
            <a:r>
              <a:rPr lang="en-US" sz="2400" b="0" i="0" u="none" strike="noStrike" kern="1200" cap="none" spc="0" baseline="0">
                <a:solidFill>
                  <a:srgbClr val="000000"/>
                </a:solidFill>
                <a:uFillTx/>
                <a:latin typeface="Arial" pitchFamily="34"/>
                <a:cs typeface="Arial" pitchFamily="34"/>
              </a:rPr>
              <a:t>.</a:t>
            </a:r>
            <a:endParaRPr lang="pl-PL" sz="2400" b="0" i="0" u="none" strike="noStrike" kern="1200" cap="none" spc="0" baseline="0">
              <a:solidFill>
                <a:srgbClr val="000000"/>
              </a:solidFill>
              <a:uFillTx/>
              <a:latin typeface="Arial" pitchFamily="34"/>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pl-PL" sz="2400" b="0" i="0" u="none" strike="noStrike" kern="1200" cap="none" spc="0" baseline="0">
              <a:solidFill>
                <a:srgbClr val="000000"/>
              </a:solidFill>
              <a:uFillTx/>
              <a:latin typeface="Arial" pitchFamily="34"/>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pl-PL" sz="2400" b="1" i="0" u="none" strike="noStrike" kern="1200" cap="none" spc="0" baseline="0">
                <a:solidFill>
                  <a:srgbClr val="000000"/>
                </a:solidFill>
                <a:uFillTx/>
                <a:latin typeface="Arial" pitchFamily="34"/>
                <a:cs typeface="Arial" pitchFamily="34"/>
              </a:rPr>
              <a:t>5. </a:t>
            </a:r>
            <a:r>
              <a:rPr lang="en-US" sz="2400" b="1" i="0" u="none" strike="noStrike" kern="1200" cap="none" spc="0" baseline="0">
                <a:solidFill>
                  <a:srgbClr val="000000"/>
                </a:solidFill>
                <a:uFillTx/>
                <a:latin typeface="Arial" pitchFamily="34"/>
                <a:cs typeface="Arial" pitchFamily="34"/>
              </a:rPr>
              <a:t>DRF</a:t>
            </a:r>
            <a:r>
              <a:rPr lang="pl-PL" sz="2400" b="1" i="0" u="none" strike="noStrike" kern="1200" cap="none" spc="0" baseline="0">
                <a:solidFill>
                  <a:srgbClr val="000000"/>
                </a:solidFill>
                <a:uFillTx/>
                <a:latin typeface="Arial" pitchFamily="34"/>
                <a:cs typeface="Arial" pitchFamily="34"/>
              </a:rPr>
              <a:t>. </a:t>
            </a:r>
            <a:r>
              <a:rPr lang="en-US" sz="2400" b="0" i="0" u="none" strike="noStrike" kern="1200" cap="none" spc="0" baseline="0">
                <a:solidFill>
                  <a:srgbClr val="000000"/>
                </a:solidFill>
                <a:uFillTx/>
                <a:latin typeface="Arial" pitchFamily="34"/>
                <a:cs typeface="Arial" pitchFamily="34"/>
              </a:rPr>
              <a:t>The Django REST framework (DRF) is a component toolkit built on top of the Django framework for creating </a:t>
            </a:r>
            <a:r>
              <a:rPr lang="en-US" sz="2400" b="1" i="0" u="none" strike="noStrike" kern="1200" cap="none" spc="0" baseline="0">
                <a:solidFill>
                  <a:srgbClr val="000000"/>
                </a:solidFill>
                <a:uFillTx/>
                <a:latin typeface="Arial" pitchFamily="34"/>
                <a:cs typeface="Arial" pitchFamily="34"/>
              </a:rPr>
              <a:t>REST APIs</a:t>
            </a:r>
            <a:r>
              <a:rPr lang="en-US" sz="2400" b="0" i="0" u="none" strike="noStrike" kern="1200" cap="none" spc="0" baseline="0">
                <a:solidFill>
                  <a:srgbClr val="000000"/>
                </a:solidFill>
                <a:uFillTx/>
                <a:latin typeface="Arial" pitchFamily="34"/>
                <a:cs typeface="Arial" pitchFamily="34"/>
              </a:rPr>
              <a:t>. An API is an interface for interacting with databases. RESTful APIs are conformed to the REST architecture and are used for listing, modifying, creating, and deleting data on web servers using the HTTP protocols.</a:t>
            </a:r>
          </a:p>
        </p:txBody>
      </p:sp>
      <p:pic>
        <p:nvPicPr>
          <p:cNvPr id="3" name="Picture 2" descr="Home - Django REST framework">
            <a:extLst>
              <a:ext uri="{FF2B5EF4-FFF2-40B4-BE49-F238E27FC236}">
                <a16:creationId xmlns:a16="http://schemas.microsoft.com/office/drawing/2014/main" id="{1EDF301D-E6AD-7DF3-9890-8F1ECB9C498F}"/>
              </a:ext>
            </a:extLst>
          </p:cNvPr>
          <p:cNvPicPr>
            <a:picLocks noChangeAspect="1"/>
          </p:cNvPicPr>
          <p:nvPr/>
        </p:nvPicPr>
        <p:blipFill>
          <a:blip r:embed="rId2"/>
          <a:srcRect/>
          <a:stretch>
            <a:fillRect/>
          </a:stretch>
        </p:blipFill>
        <p:spPr>
          <a:xfrm>
            <a:off x="8275896" y="2678999"/>
            <a:ext cx="3814337" cy="1684663"/>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1AC625-994F-47E8-8A1F-2396F0E93B16}"/>
              </a:ext>
            </a:extLst>
          </p:cNvPr>
          <p:cNvSpPr txBox="1">
            <a:spLocks noGrp="1"/>
          </p:cNvSpPr>
          <p:nvPr>
            <p:ph type="title"/>
          </p:nvPr>
        </p:nvSpPr>
        <p:spPr>
          <a:xfrm>
            <a:off x="838203" y="365129"/>
            <a:ext cx="10515600" cy="1325559"/>
          </a:xfrm>
        </p:spPr>
        <p:txBody>
          <a:bodyPr/>
          <a:lstStyle/>
          <a:p>
            <a:pPr lvl="0"/>
            <a:r>
              <a:rPr lang="pl-PL"/>
              <a:t>Sites written with Django</a:t>
            </a:r>
          </a:p>
        </p:txBody>
      </p:sp>
      <p:pic>
        <p:nvPicPr>
          <p:cNvPr id="3" name="Picture 2" descr="Youtube">
            <a:extLst>
              <a:ext uri="{FF2B5EF4-FFF2-40B4-BE49-F238E27FC236}">
                <a16:creationId xmlns:a16="http://schemas.microsoft.com/office/drawing/2014/main" id="{39A400F9-6697-C496-B2E2-74139092C5BE}"/>
              </a:ext>
            </a:extLst>
          </p:cNvPr>
          <p:cNvPicPr>
            <a:picLocks noChangeAspect="1"/>
          </p:cNvPicPr>
          <p:nvPr/>
        </p:nvPicPr>
        <p:blipFill>
          <a:blip r:embed="rId2"/>
          <a:srcRect/>
          <a:stretch>
            <a:fillRect/>
          </a:stretch>
        </p:blipFill>
        <p:spPr>
          <a:xfrm>
            <a:off x="2040282" y="1495428"/>
            <a:ext cx="8111441" cy="4566742"/>
          </a:xfrm>
          <a:prstGeom prst="rect">
            <a:avLst/>
          </a:prstGeom>
          <a:noFill/>
          <a:ln cap="flat">
            <a:noFill/>
          </a:ln>
        </p:spPr>
      </p:pic>
    </p:spTree>
  </p:cSld>
  <p:clrMapOvr>
    <a:masterClrMapping/>
  </p:clrMapOvr>
</p:sld>
</file>

<file path=ppt/theme/theme1.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647</Words>
  <Application>Microsoft Office PowerPoint</Application>
  <PresentationFormat>Panoramiczny</PresentationFormat>
  <Paragraphs>30</Paragraphs>
  <Slides>17</Slides>
  <Notes>0</Notes>
  <HiddenSlides>0</HiddenSlide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Motyw pakietu Office</vt:lpstr>
      <vt:lpstr>Web Apps (in Python)</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Sites written with Django</vt:lpstr>
      <vt:lpstr>Sites written with Django</vt:lpstr>
      <vt:lpstr>Sites written with Django</vt:lpstr>
      <vt:lpstr>Sites written with Django</vt:lpstr>
      <vt:lpstr>Sites written with Django</vt:lpstr>
      <vt:lpstr>Prezentacja programu PowerPoint</vt:lpstr>
      <vt:lpstr>Prezentacja programu PowerPoint</vt:lpstr>
      <vt:lpstr>Install django </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(in Python)</dc:title>
  <dc:creator>Michał Smolnicki</dc:creator>
  <cp:lastModifiedBy>Michał Smolnicki</cp:lastModifiedBy>
  <cp:revision>3</cp:revision>
  <dcterms:created xsi:type="dcterms:W3CDTF">2022-12-06T11:07:51Z</dcterms:created>
  <dcterms:modified xsi:type="dcterms:W3CDTF">2022-12-16T07:11:05Z</dcterms:modified>
</cp:coreProperties>
</file>