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E69-BA80-4D02-8149-E1A75907725F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B5CC597-FABA-43FA-9161-3A3BCAE843C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8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E69-BA80-4D02-8149-E1A75907725F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C597-FABA-43FA-9161-3A3BCAE843C7}" type="slidenum">
              <a:rPr lang="fr-FR" smtClean="0"/>
              <a:t>‹N°›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15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E69-BA80-4D02-8149-E1A75907725F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C597-FABA-43FA-9161-3A3BCAE843C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8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E69-BA80-4D02-8149-E1A75907725F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C597-FABA-43FA-9161-3A3BCAE843C7}" type="slidenum">
              <a:rPr lang="fr-FR" smtClean="0"/>
              <a:t>‹N°›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16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E69-BA80-4D02-8149-E1A75907725F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C597-FABA-43FA-9161-3A3BCAE843C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89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E69-BA80-4D02-8149-E1A75907725F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C597-FABA-43FA-9161-3A3BCAE843C7}" type="slidenum">
              <a:rPr lang="fr-FR" smtClean="0"/>
              <a:t>‹N°›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02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E69-BA80-4D02-8149-E1A75907725F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C597-FABA-43FA-9161-3A3BCAE843C7}" type="slidenum">
              <a:rPr lang="fr-FR" smtClean="0"/>
              <a:t>‹N°›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40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E69-BA80-4D02-8149-E1A75907725F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C597-FABA-43FA-9161-3A3BCAE843C7}" type="slidenum">
              <a:rPr lang="fr-FR" smtClean="0"/>
              <a:t>‹N°›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65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E69-BA80-4D02-8149-E1A75907725F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C597-FABA-43FA-9161-3A3BCAE843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01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E69-BA80-4D02-8149-E1A75907725F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C597-FABA-43FA-9161-3A3BCAE843C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57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3A26E69-BA80-4D02-8149-E1A75907725F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C597-FABA-43FA-9161-3A3BCAE843C7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2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6E69-BA80-4D02-8149-E1A75907725F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B5CC597-FABA-43FA-9161-3A3BCAE843C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33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E14408-B618-4E6D-9507-9C2ADDFB40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015" b="36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9598C8C-4F91-4226-9E16-2A80D1D25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Checkpoint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A13533-8B69-4AFA-8874-8D783EE62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37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164044-B767-4DC4-B27E-2F8697291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How </a:t>
            </a:r>
            <a:r>
              <a:rPr lang="fr-FR">
                <a:solidFill>
                  <a:srgbClr val="FFFFFF"/>
                </a:solidFill>
              </a:rPr>
              <a:t>does</a:t>
            </a:r>
            <a:r>
              <a:rPr lang="fr-FR" dirty="0">
                <a:solidFill>
                  <a:srgbClr val="FFFFFF"/>
                </a:solidFill>
              </a:rPr>
              <a:t> web </a:t>
            </a:r>
            <a:r>
              <a:rPr lang="fr-FR">
                <a:solidFill>
                  <a:srgbClr val="FFFFFF"/>
                </a:solidFill>
              </a:rPr>
              <a:t>works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6DADCC-2763-47E8-A7A1-CA868BEF8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300"/>
              <a:t>Web </a:t>
            </a:r>
            <a:r>
              <a:rPr lang="fr-FR" sz="1300" err="1"/>
              <a:t>requires</a:t>
            </a:r>
            <a:r>
              <a:rPr lang="fr-FR" sz="1300"/>
              <a:t> </a:t>
            </a:r>
            <a:r>
              <a:rPr lang="fr-FR" sz="1300" err="1"/>
              <a:t>several</a:t>
            </a:r>
            <a:r>
              <a:rPr lang="fr-FR" sz="1300"/>
              <a:t> </a:t>
            </a:r>
            <a:r>
              <a:rPr lang="fr-FR" sz="1300" err="1"/>
              <a:t>things</a:t>
            </a:r>
            <a:r>
              <a:rPr lang="fr-FR" sz="1300"/>
              <a:t> to </a:t>
            </a:r>
            <a:r>
              <a:rPr lang="fr-FR" sz="1300" err="1"/>
              <a:t>work</a:t>
            </a:r>
            <a:r>
              <a:rPr lang="fr-FR" sz="1300"/>
              <a:t> </a:t>
            </a:r>
            <a:r>
              <a:rPr lang="fr-FR" sz="1300" err="1"/>
              <a:t>properly</a:t>
            </a:r>
            <a:r>
              <a:rPr lang="fr-FR" sz="1300"/>
              <a:t> in a </a:t>
            </a:r>
            <a:r>
              <a:rPr lang="fr-FR" sz="1300" err="1"/>
              <a:t>secured</a:t>
            </a:r>
            <a:r>
              <a:rPr lang="fr-FR" sz="1300"/>
              <a:t> </a:t>
            </a:r>
            <a:r>
              <a:rPr lang="fr-FR" sz="1300" err="1"/>
              <a:t>way</a:t>
            </a:r>
            <a:r>
              <a:rPr lang="fr-FR" sz="1300"/>
              <a:t>, </a:t>
            </a:r>
            <a:r>
              <a:rPr lang="fr-FR" sz="1300" err="1"/>
              <a:t>including</a:t>
            </a:r>
            <a:r>
              <a:rPr lang="fr-FR" sz="1300"/>
              <a:t> :</a:t>
            </a:r>
          </a:p>
          <a:p>
            <a:pPr>
              <a:lnSpc>
                <a:spcPct val="110000"/>
              </a:lnSpc>
            </a:pPr>
            <a:r>
              <a:rPr lang="fr-FR" sz="1300"/>
              <a:t>HTTP:  </a:t>
            </a:r>
            <a:r>
              <a:rPr lang="en-US" sz="1300" b="0" i="0">
                <a:effectLst/>
                <a:latin typeface="arial" panose="020B0604020202020204" pitchFamily="34" charset="0"/>
              </a:rPr>
              <a:t>Hypertext Transfer Protocol (</a:t>
            </a:r>
            <a:r>
              <a:rPr lang="en-US" sz="1300" b="1" i="0">
                <a:effectLst/>
                <a:latin typeface="arial" panose="020B0604020202020204" pitchFamily="34" charset="0"/>
              </a:rPr>
              <a:t>HTTP</a:t>
            </a:r>
            <a:r>
              <a:rPr lang="en-US" sz="1300" b="0" i="0">
                <a:effectLst/>
                <a:latin typeface="arial" panose="020B0604020202020204" pitchFamily="34" charset="0"/>
              </a:rPr>
              <a:t>) is an application-layer protocol for transmitting hypermedia documents, such as HTML. It was designed for communication between web browsers and web servers, but it can also be used for other purposes</a:t>
            </a:r>
          </a:p>
          <a:p>
            <a:pPr>
              <a:lnSpc>
                <a:spcPct val="110000"/>
              </a:lnSpc>
            </a:pPr>
            <a:r>
              <a:rPr lang="en-US" sz="1300">
                <a:latin typeface="arial" panose="020B0604020202020204" pitchFamily="34" charset="0"/>
              </a:rPr>
              <a:t>TCP/IP: </a:t>
            </a:r>
            <a:r>
              <a:rPr lang="en-US" sz="1300" b="0" i="0">
                <a:effectLst/>
                <a:latin typeface="arial" panose="020B0604020202020204" pitchFamily="34" charset="0"/>
              </a:rPr>
              <a:t>The Internet protocol suite is the conceptual model and set of communications protocols used in the Internet and similar computer networks. It is commonly known as TCP/IP because the current foundational protocols in the suite are the Transmission Control Protocol and the Internet Protocol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b="0" i="0">
                <a:effectLst/>
                <a:latin typeface="arial" panose="020B0604020202020204" pitchFamily="34" charset="0"/>
              </a:rPr>
              <a:t>Clients are the typical web user's internet-connected devices (for example, your computer connected to your Wi-Fi, or your phone connected to your mobile network) and web-accessing software available on those devices (usually a web browser like Firefox or Chrome).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b="0" i="0">
                <a:effectLst/>
                <a:latin typeface="arial" panose="020B0604020202020204" pitchFamily="34" charset="0"/>
              </a:rPr>
              <a:t>Servers are computers that store webpages, sites, or apps. When a client device wants to access a webpage, a copy of the webpage is downloaded from the server onto the client machine to be displayed in the user's web browse</a:t>
            </a:r>
          </a:p>
          <a:p>
            <a:pPr>
              <a:lnSpc>
                <a:spcPct val="110000"/>
              </a:lnSpc>
            </a:pPr>
            <a:endParaRPr lang="fr-FR" sz="1300"/>
          </a:p>
        </p:txBody>
      </p:sp>
    </p:spTree>
    <p:extLst>
      <p:ext uri="{BB962C8B-B14F-4D97-AF65-F5344CB8AC3E}">
        <p14:creationId xmlns:p14="http://schemas.microsoft.com/office/powerpoint/2010/main" val="34903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92CD27-3D6E-4BC3-8F9C-F0BA8FA6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D9D3CB"/>
                </a:solidFill>
                <a:effectLst/>
                <a:latin typeface="Montserrat"/>
              </a:rPr>
              <a:t>What </a:t>
            </a:r>
            <a:r>
              <a:rPr lang="en-US" b="0" i="0" dirty="0">
                <a:solidFill>
                  <a:srgbClr val="D9D3CB"/>
                </a:solidFill>
                <a:effectLst/>
                <a:latin typeface="Montserrat"/>
              </a:rPr>
              <a:t>do you need</a:t>
            </a:r>
            <a:r>
              <a:rPr lang="en-US" b="0" i="1" dirty="0">
                <a:solidFill>
                  <a:srgbClr val="D9D3CB"/>
                </a:solidFill>
                <a:effectLst/>
                <a:latin typeface="Montserrat"/>
              </a:rPr>
              <a:t> to be a web developer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43C6FC-259F-4857-B6AD-C1797E582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6876" y="1240077"/>
            <a:ext cx="6313545" cy="4916465"/>
          </a:xfrm>
        </p:spPr>
        <p:txBody>
          <a:bodyPr anchor="t">
            <a:normAutofit fontScale="92500" lnSpcReduction="20000"/>
          </a:bodyPr>
          <a:lstStyle/>
          <a:p>
            <a:r>
              <a:rPr lang="fr-FR" sz="2400" dirty="0" err="1">
                <a:solidFill>
                  <a:schemeClr val="accent1"/>
                </a:solidFill>
              </a:rPr>
              <a:t>basically</a:t>
            </a:r>
            <a:r>
              <a:rPr lang="fr-FR" sz="2400" dirty="0">
                <a:solidFill>
                  <a:schemeClr val="accent1"/>
                </a:solidFill>
              </a:rPr>
              <a:t> to </a:t>
            </a:r>
            <a:r>
              <a:rPr lang="fr-FR" sz="2400" dirty="0" err="1">
                <a:solidFill>
                  <a:schemeClr val="accent1"/>
                </a:solidFill>
              </a:rPr>
              <a:t>be</a:t>
            </a:r>
            <a:r>
              <a:rPr lang="fr-FR" sz="2400" dirty="0">
                <a:solidFill>
                  <a:schemeClr val="accent1"/>
                </a:solidFill>
              </a:rPr>
              <a:t> a web </a:t>
            </a:r>
            <a:r>
              <a:rPr lang="fr-FR" sz="2400" dirty="0" err="1">
                <a:solidFill>
                  <a:schemeClr val="accent1"/>
                </a:solidFill>
              </a:rPr>
              <a:t>developer</a:t>
            </a:r>
            <a:r>
              <a:rPr lang="fr-FR" sz="2400" dirty="0">
                <a:solidFill>
                  <a:schemeClr val="accent1"/>
                </a:solidFill>
              </a:rPr>
              <a:t> </a:t>
            </a:r>
            <a:r>
              <a:rPr lang="fr-FR" sz="2400" dirty="0" err="1">
                <a:solidFill>
                  <a:schemeClr val="accent1"/>
                </a:solidFill>
              </a:rPr>
              <a:t>you</a:t>
            </a:r>
            <a:r>
              <a:rPr lang="fr-FR" sz="2400" dirty="0">
                <a:solidFill>
                  <a:schemeClr val="accent1"/>
                </a:solidFill>
              </a:rPr>
              <a:t> </a:t>
            </a:r>
            <a:r>
              <a:rPr lang="fr-FR" sz="2400" dirty="0" err="1">
                <a:solidFill>
                  <a:schemeClr val="accent1"/>
                </a:solidFill>
              </a:rPr>
              <a:t>need</a:t>
            </a:r>
            <a:r>
              <a:rPr lang="fr-FR" sz="2400" dirty="0">
                <a:solidFill>
                  <a:schemeClr val="accent1"/>
                </a:solidFill>
              </a:rPr>
              <a:t> </a:t>
            </a:r>
            <a:r>
              <a:rPr lang="fr-FR" sz="2400" dirty="0" err="1">
                <a:solidFill>
                  <a:schemeClr val="accent1"/>
                </a:solidFill>
              </a:rPr>
              <a:t>two</a:t>
            </a:r>
            <a:r>
              <a:rPr lang="fr-FR" sz="2400" dirty="0">
                <a:solidFill>
                  <a:schemeClr val="accent1"/>
                </a:solidFill>
              </a:rPr>
              <a:t> main </a:t>
            </a:r>
            <a:r>
              <a:rPr lang="fr-FR" sz="2400" dirty="0" err="1">
                <a:solidFill>
                  <a:schemeClr val="accent1"/>
                </a:solidFill>
              </a:rPr>
              <a:t>things</a:t>
            </a:r>
            <a:r>
              <a:rPr lang="fr-FR" sz="2400" dirty="0">
                <a:solidFill>
                  <a:schemeClr val="accent1"/>
                </a:solidFill>
              </a:rPr>
              <a:t> </a:t>
            </a:r>
            <a:r>
              <a:rPr lang="fr-FR" sz="2400" dirty="0" err="1">
                <a:solidFill>
                  <a:schemeClr val="accent1"/>
                </a:solidFill>
              </a:rPr>
              <a:t>which</a:t>
            </a:r>
            <a:r>
              <a:rPr lang="fr-FR" sz="2400" dirty="0">
                <a:solidFill>
                  <a:schemeClr val="accent1"/>
                </a:solidFill>
              </a:rPr>
              <a:t> are :</a:t>
            </a:r>
          </a:p>
          <a:p>
            <a:r>
              <a:rPr lang="fr-FR" dirty="0" err="1"/>
              <a:t>Some</a:t>
            </a:r>
            <a:r>
              <a:rPr lang="fr-FR" dirty="0"/>
              <a:t> design </a:t>
            </a:r>
            <a:r>
              <a:rPr lang="fr-FR" dirty="0" err="1"/>
              <a:t>skills</a:t>
            </a:r>
            <a:r>
              <a:rPr lang="fr-FR" dirty="0"/>
              <a:t> for the front end </a:t>
            </a:r>
            <a:r>
              <a:rPr lang="fr-FR" dirty="0" err="1"/>
              <a:t>styling</a:t>
            </a:r>
            <a:r>
              <a:rPr lang="fr-FR" dirty="0"/>
              <a:t> (user interface): modeling </a:t>
            </a:r>
            <a:r>
              <a:rPr lang="fr-FR" dirty="0" err="1"/>
              <a:t>with</a:t>
            </a:r>
            <a:r>
              <a:rPr lang="fr-FR" dirty="0"/>
              <a:t> adobe XD, </a:t>
            </a:r>
            <a:r>
              <a:rPr lang="fr-FR" dirty="0" err="1"/>
              <a:t>ink</a:t>
            </a:r>
            <a:r>
              <a:rPr lang="fr-FR" dirty="0"/>
              <a:t> scape etc.</a:t>
            </a:r>
          </a:p>
          <a:p>
            <a:pPr marL="0" indent="0">
              <a:buNone/>
            </a:pPr>
            <a:r>
              <a:rPr lang="fr-FR" dirty="0"/>
              <a:t>   and of course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forgeting</a:t>
            </a:r>
            <a:r>
              <a:rPr lang="fr-FR" dirty="0"/>
              <a:t> CSS to </a:t>
            </a:r>
            <a:r>
              <a:rPr lang="fr-FR" dirty="0" err="1"/>
              <a:t>demonstrate</a:t>
            </a:r>
            <a:r>
              <a:rPr lang="fr-FR" dirty="0"/>
              <a:t>      </a:t>
            </a:r>
            <a:r>
              <a:rPr lang="fr-FR" dirty="0" err="1"/>
              <a:t>that</a:t>
            </a:r>
            <a:r>
              <a:rPr lang="fr-FR" dirty="0"/>
              <a:t> design </a:t>
            </a:r>
            <a:r>
              <a:rPr lang="fr-FR" dirty="0" err="1"/>
              <a:t>you</a:t>
            </a:r>
            <a:r>
              <a:rPr lang="fr-FR" dirty="0"/>
              <a:t> made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mentioned</a:t>
            </a:r>
            <a:r>
              <a:rPr lang="fr-FR" dirty="0"/>
              <a:t> programs (adobe XD, </a:t>
            </a:r>
            <a:r>
              <a:rPr lang="fr-FR" dirty="0" err="1"/>
              <a:t>ink</a:t>
            </a:r>
            <a:r>
              <a:rPr lang="fr-FR" dirty="0"/>
              <a:t> scape) </a:t>
            </a:r>
            <a:r>
              <a:rPr lang="fr-FR" dirty="0" err="1"/>
              <a:t>with</a:t>
            </a:r>
            <a:r>
              <a:rPr lang="fr-FR" dirty="0"/>
              <a:t> CSS </a:t>
            </a:r>
            <a:r>
              <a:rPr lang="fr-FR" dirty="0" err="1"/>
              <a:t>syntax</a:t>
            </a:r>
            <a:r>
              <a:rPr lang="fr-FR" dirty="0"/>
              <a:t>.</a:t>
            </a:r>
          </a:p>
          <a:p>
            <a:r>
              <a:rPr lang="fr-FR" dirty="0"/>
              <a:t>Second </a:t>
            </a:r>
            <a:r>
              <a:rPr lang="fr-FR" dirty="0" err="1"/>
              <a:t>thing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learn</a:t>
            </a:r>
            <a:r>
              <a:rPr lang="fr-FR" dirty="0"/>
              <a:t> how to structure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website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html and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responsive </a:t>
            </a:r>
            <a:r>
              <a:rPr lang="fr-FR" dirty="0" err="1"/>
              <a:t>with</a:t>
            </a:r>
            <a:r>
              <a:rPr lang="fr-FR" dirty="0"/>
              <a:t> javascript.</a:t>
            </a:r>
          </a:p>
          <a:p>
            <a:r>
              <a:rPr lang="fr-FR" dirty="0"/>
              <a:t>And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website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CMS but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personal</a:t>
            </a:r>
            <a:r>
              <a:rPr lang="fr-FR" dirty="0"/>
              <a:t> perspective i </a:t>
            </a:r>
            <a:r>
              <a:rPr lang="fr-FR" dirty="0" err="1"/>
              <a:t>wouldn’t</a:t>
            </a:r>
            <a:r>
              <a:rPr lang="fr-FR" dirty="0"/>
              <a:t> call </a:t>
            </a:r>
            <a:r>
              <a:rPr lang="fr-FR" dirty="0" err="1"/>
              <a:t>someone</a:t>
            </a:r>
            <a:r>
              <a:rPr lang="fr-FR" dirty="0"/>
              <a:t> a web dev if </a:t>
            </a:r>
            <a:r>
              <a:rPr lang="fr-FR" dirty="0" err="1"/>
              <a:t>he</a:t>
            </a:r>
            <a:r>
              <a:rPr lang="fr-FR" dirty="0"/>
              <a:t> uses </a:t>
            </a:r>
            <a:r>
              <a:rPr lang="fr-FR" dirty="0" err="1"/>
              <a:t>cms</a:t>
            </a:r>
            <a:r>
              <a:rPr lang="fr-FR" dirty="0"/>
              <a:t> (</a:t>
            </a:r>
            <a:r>
              <a:rPr lang="fr-FR" dirty="0" err="1"/>
              <a:t>wordpress</a:t>
            </a:r>
            <a:r>
              <a:rPr lang="fr-FR" dirty="0"/>
              <a:t>, </a:t>
            </a:r>
            <a:r>
              <a:rPr lang="fr-FR" dirty="0" err="1"/>
              <a:t>wix</a:t>
            </a:r>
            <a:r>
              <a:rPr lang="fr-FR" dirty="0"/>
              <a:t> etc…) and i </a:t>
            </a:r>
            <a:r>
              <a:rPr lang="fr-FR" dirty="0" err="1"/>
              <a:t>wouldn’t</a:t>
            </a:r>
            <a:r>
              <a:rPr lang="fr-FR" dirty="0"/>
              <a:t> </a:t>
            </a:r>
            <a:r>
              <a:rPr lang="fr-FR" dirty="0" err="1"/>
              <a:t>hire</a:t>
            </a:r>
            <a:r>
              <a:rPr lang="fr-FR" dirty="0"/>
              <a:t> </a:t>
            </a:r>
            <a:r>
              <a:rPr lang="fr-FR" dirty="0" err="1"/>
              <a:t>someone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website</a:t>
            </a:r>
            <a:r>
              <a:rPr lang="fr-FR" dirty="0"/>
              <a:t> for </a:t>
            </a:r>
            <a:r>
              <a:rPr lang="fr-FR" dirty="0" err="1"/>
              <a:t>my</a:t>
            </a:r>
            <a:r>
              <a:rPr lang="fr-FR" dirty="0"/>
              <a:t> business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cms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sounds</a:t>
            </a:r>
            <a:r>
              <a:rPr lang="fr-FR" dirty="0"/>
              <a:t> </a:t>
            </a:r>
            <a:r>
              <a:rPr lang="fr-FR" dirty="0" err="1"/>
              <a:t>unprofessional</a:t>
            </a:r>
            <a:r>
              <a:rPr lang="fr-FR" dirty="0"/>
              <a:t>,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22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0E8D9E-C0D0-428D-AAFC-C19D2CEF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D9D3CB"/>
                </a:solidFill>
                <a:effectLst/>
                <a:latin typeface="inherit"/>
              </a:rPr>
              <a:t>What is the role of a web developer.</a:t>
            </a:r>
            <a:br>
              <a:rPr lang="en-US" b="0" i="0" dirty="0">
                <a:solidFill>
                  <a:srgbClr val="D9D3CB"/>
                </a:solidFill>
                <a:effectLst/>
                <a:latin typeface="inherit"/>
              </a:rPr>
            </a:b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EF578B-DC7E-4E69-9C90-C9499925E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</a:rPr>
              <a:t>Main roles of a web developer:</a:t>
            </a:r>
            <a:endParaRPr lang="en-US" b="1" i="0" dirty="0"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 developers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design and build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websites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They are typically responsible for the appearance, of the site and technical aspects, such as site speed and how much traffic the site can handle.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 developers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may also create site content that requires technical features.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764754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</TotalTime>
  <Words>408</Words>
  <Application>Microsoft Office PowerPoint</Application>
  <PresentationFormat>Grand écran</PresentationFormat>
  <Paragraphs>17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Arial</vt:lpstr>
      <vt:lpstr>Gill Sans MT</vt:lpstr>
      <vt:lpstr>inherit</vt:lpstr>
      <vt:lpstr>Montserrat</vt:lpstr>
      <vt:lpstr>Galerie</vt:lpstr>
      <vt:lpstr>Checkpoint 1</vt:lpstr>
      <vt:lpstr>How does web works</vt:lpstr>
      <vt:lpstr>What do you need to be a web developer</vt:lpstr>
      <vt:lpstr>What is the role of a web developer.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ASUS</cp:lastModifiedBy>
  <cp:revision>4</cp:revision>
  <dcterms:created xsi:type="dcterms:W3CDTF">2021-06-28T11:30:13Z</dcterms:created>
  <dcterms:modified xsi:type="dcterms:W3CDTF">2021-06-28T12:09:03Z</dcterms:modified>
</cp:coreProperties>
</file>