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86" r:id="rId3"/>
    <p:sldId id="257" r:id="rId4"/>
    <p:sldId id="277" r:id="rId5"/>
    <p:sldId id="272" r:id="rId6"/>
    <p:sldId id="264" r:id="rId7"/>
    <p:sldId id="258" r:id="rId8"/>
    <p:sldId id="262" r:id="rId9"/>
    <p:sldId id="278" r:id="rId10"/>
    <p:sldId id="276" r:id="rId11"/>
    <p:sldId id="275" r:id="rId12"/>
    <p:sldId id="268" r:id="rId13"/>
    <p:sldId id="260" r:id="rId14"/>
    <p:sldId id="279" r:id="rId15"/>
    <p:sldId id="261" r:id="rId16"/>
    <p:sldId id="280" r:id="rId17"/>
    <p:sldId id="265" r:id="rId18"/>
    <p:sldId id="266" r:id="rId19"/>
    <p:sldId id="281" r:id="rId20"/>
    <p:sldId id="269" r:id="rId21"/>
    <p:sldId id="282" r:id="rId22"/>
    <p:sldId id="267" r:id="rId23"/>
    <p:sldId id="270" r:id="rId24"/>
    <p:sldId id="271" r:id="rId25"/>
    <p:sldId id="263" r:id="rId26"/>
    <p:sldId id="285" r:id="rId27"/>
    <p:sldId id="274"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E36E9-31FB-42F1-A882-6623C0BE8617}" v="1" dt="2022-06-09T15:15:32.698"/>
    <p1510:client id="{1A0E8B1B-76B9-4FBC-AEF9-532BC4F67CB1}" v="4" dt="2022-06-09T15:14:1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3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adi mohamed" userId="b23f0dede1f6007d" providerId="Windows Live" clId="Web-{089E36E9-31FB-42F1-A882-6623C0BE8617}"/>
    <pc:docChg chg="addSld">
      <pc:chgData name="jradi mohamed" userId="b23f0dede1f6007d" providerId="Windows Live" clId="Web-{089E36E9-31FB-42F1-A882-6623C0BE8617}" dt="2022-06-09T15:15:32.698" v="0"/>
      <pc:docMkLst>
        <pc:docMk/>
      </pc:docMkLst>
      <pc:sldChg chg="new">
        <pc:chgData name="jradi mohamed" userId="b23f0dede1f6007d" providerId="Windows Live" clId="Web-{089E36E9-31FB-42F1-A882-6623C0BE8617}" dt="2022-06-09T15:15:32.698" v="0"/>
        <pc:sldMkLst>
          <pc:docMk/>
          <pc:sldMk cId="1078862930" sldId="286"/>
        </pc:sldMkLst>
      </pc:sldChg>
    </pc:docChg>
  </pc:docChgLst>
  <pc:docChgLst>
    <pc:chgData name="jradi mohamed" userId="b23f0dede1f6007d" providerId="Windows Live" clId="Web-{1A0E8B1B-76B9-4FBC-AEF9-532BC4F67CB1}"/>
    <pc:docChg chg="delSld modSld">
      <pc:chgData name="jradi mohamed" userId="b23f0dede1f6007d" providerId="Windows Live" clId="Web-{1A0E8B1B-76B9-4FBC-AEF9-532BC4F67CB1}" dt="2022-06-09T15:14:10.716" v="2"/>
      <pc:docMkLst>
        <pc:docMk/>
      </pc:docMkLst>
      <pc:sldChg chg="delSp modSp">
        <pc:chgData name="jradi mohamed" userId="b23f0dede1f6007d" providerId="Windows Live" clId="Web-{1A0E8B1B-76B9-4FBC-AEF9-532BC4F67CB1}" dt="2022-06-09T15:13:25.918" v="1"/>
        <pc:sldMkLst>
          <pc:docMk/>
          <pc:sldMk cId="0" sldId="256"/>
        </pc:sldMkLst>
        <pc:spChg chg="del mod">
          <ac:chgData name="jradi mohamed" userId="b23f0dede1f6007d" providerId="Windows Live" clId="Web-{1A0E8B1B-76B9-4FBC-AEF9-532BC4F67CB1}" dt="2022-06-09T15:13:25.918" v="1"/>
          <ac:spMkLst>
            <pc:docMk/>
            <pc:sldMk cId="0" sldId="256"/>
            <ac:spMk id="5122" creationId="{B9683117-2EC2-ADFF-7F6C-AF5918F5893B}"/>
          </ac:spMkLst>
        </pc:spChg>
      </pc:sldChg>
      <pc:sldChg chg="del">
        <pc:chgData name="jradi mohamed" userId="b23f0dede1f6007d" providerId="Windows Live" clId="Web-{1A0E8B1B-76B9-4FBC-AEF9-532BC4F67CB1}" dt="2022-06-09T15:14:10.716" v="2"/>
        <pc:sldMkLst>
          <pc:docMk/>
          <pc:sldMk cId="0" sldId="273"/>
        </pc:sldMkLst>
      </pc:sldChg>
    </pc:docChg>
  </pc:docChgLst>
  <pc:docChgLst>
    <pc:chgData clId="Web-{1A0E8B1B-76B9-4FBC-AEF9-532BC4F67CB1}"/>
    <pc:docChg chg="modSld">
      <pc:chgData name="" userId="" providerId="" clId="Web-{1A0E8B1B-76B9-4FBC-AEF9-532BC4F67CB1}" dt="2022-06-09T15:13:22.761" v="0" actId="20577"/>
      <pc:docMkLst>
        <pc:docMk/>
      </pc:docMkLst>
      <pc:sldChg chg="modSp">
        <pc:chgData name="" userId="" providerId="" clId="Web-{1A0E8B1B-76B9-4FBC-AEF9-532BC4F67CB1}" dt="2022-06-09T15:13:22.761" v="0" actId="20577"/>
        <pc:sldMkLst>
          <pc:docMk/>
          <pc:sldMk cId="0" sldId="256"/>
        </pc:sldMkLst>
        <pc:spChg chg="mod">
          <ac:chgData name="" userId="" providerId="" clId="Web-{1A0E8B1B-76B9-4FBC-AEF9-532BC4F67CB1}" dt="2022-06-09T15:13:22.761" v="0" actId="20577"/>
          <ac:spMkLst>
            <pc:docMk/>
            <pc:sldMk cId="0" sldId="256"/>
            <ac:spMk id="5122" creationId="{B9683117-2EC2-ADFF-7F6C-AF5918F589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33794" name="Group 2">
            <a:extLst>
              <a:ext uri="{FF2B5EF4-FFF2-40B4-BE49-F238E27FC236}">
                <a16:creationId xmlns:a16="http://schemas.microsoft.com/office/drawing/2014/main" id="{039EFC00-EB6E-6762-2A36-F90BCE5CC621}"/>
              </a:ext>
            </a:extLst>
          </p:cNvPr>
          <p:cNvGrpSpPr>
            <a:grpSpLocks/>
          </p:cNvGrpSpPr>
          <p:nvPr/>
        </p:nvGrpSpPr>
        <p:grpSpPr bwMode="auto">
          <a:xfrm>
            <a:off x="0" y="0"/>
            <a:ext cx="9148763" cy="6851650"/>
            <a:chOff x="1" y="0"/>
            <a:chExt cx="5763" cy="4316"/>
          </a:xfrm>
        </p:grpSpPr>
        <p:sp>
          <p:nvSpPr>
            <p:cNvPr id="33795" name="Freeform 3">
              <a:extLst>
                <a:ext uri="{FF2B5EF4-FFF2-40B4-BE49-F238E27FC236}">
                  <a16:creationId xmlns:a16="http://schemas.microsoft.com/office/drawing/2014/main" id="{9DCA4213-66EA-2AC2-ED2A-BDB5469E4901}"/>
                </a:ext>
              </a:extLst>
            </p:cNvPr>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796" name="Freeform 4">
              <a:extLst>
                <a:ext uri="{FF2B5EF4-FFF2-40B4-BE49-F238E27FC236}">
                  <a16:creationId xmlns:a16="http://schemas.microsoft.com/office/drawing/2014/main" id="{0EE94945-C1E3-81F5-768D-31AB44CC593A}"/>
                </a:ext>
              </a:extLst>
            </p:cNvPr>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797" name="Freeform 5">
              <a:extLst>
                <a:ext uri="{FF2B5EF4-FFF2-40B4-BE49-F238E27FC236}">
                  <a16:creationId xmlns:a16="http://schemas.microsoft.com/office/drawing/2014/main" id="{21868C38-20D6-4DE6-5CD6-3B2616357C51}"/>
                </a:ext>
              </a:extLst>
            </p:cNvPr>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nvGrpSpPr>
            <p:cNvPr id="33798" name="Group 6">
              <a:extLst>
                <a:ext uri="{FF2B5EF4-FFF2-40B4-BE49-F238E27FC236}">
                  <a16:creationId xmlns:a16="http://schemas.microsoft.com/office/drawing/2014/main" id="{A4ABD893-A0CF-6B4C-BD15-55709ABE5B26}"/>
                </a:ext>
              </a:extLst>
            </p:cNvPr>
            <p:cNvGrpSpPr>
              <a:grpSpLocks/>
            </p:cNvGrpSpPr>
            <p:nvPr/>
          </p:nvGrpSpPr>
          <p:grpSpPr bwMode="auto">
            <a:xfrm>
              <a:off x="288" y="0"/>
              <a:ext cx="5098" cy="4316"/>
              <a:chOff x="288" y="0"/>
              <a:chExt cx="5098" cy="4316"/>
            </a:xfrm>
          </p:grpSpPr>
          <p:sp>
            <p:nvSpPr>
              <p:cNvPr id="33799" name="Freeform 7">
                <a:extLst>
                  <a:ext uri="{FF2B5EF4-FFF2-40B4-BE49-F238E27FC236}">
                    <a16:creationId xmlns:a16="http://schemas.microsoft.com/office/drawing/2014/main" id="{61376688-0C90-BA97-9D82-F72843FD3305}"/>
                  </a:ext>
                </a:extLst>
              </p:cNvPr>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0" name="Freeform 8">
                <a:extLst>
                  <a:ext uri="{FF2B5EF4-FFF2-40B4-BE49-F238E27FC236}">
                    <a16:creationId xmlns:a16="http://schemas.microsoft.com/office/drawing/2014/main" id="{D4330D2B-A9D6-BAF3-E946-61E8FCF43893}"/>
                  </a:ext>
                </a:extLst>
              </p:cNvPr>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1" name="Freeform 9">
                <a:extLst>
                  <a:ext uri="{FF2B5EF4-FFF2-40B4-BE49-F238E27FC236}">
                    <a16:creationId xmlns:a16="http://schemas.microsoft.com/office/drawing/2014/main" id="{DC516790-1CCF-5DF5-C850-9377F875FBAC}"/>
                  </a:ext>
                </a:extLst>
              </p:cNvPr>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2" name="Freeform 10">
                <a:extLst>
                  <a:ext uri="{FF2B5EF4-FFF2-40B4-BE49-F238E27FC236}">
                    <a16:creationId xmlns:a16="http://schemas.microsoft.com/office/drawing/2014/main" id="{58C6C289-4C02-1E1A-0562-BE69C50EC7EB}"/>
                  </a:ext>
                </a:extLst>
              </p:cNvPr>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3" name="Freeform 11">
                <a:extLst>
                  <a:ext uri="{FF2B5EF4-FFF2-40B4-BE49-F238E27FC236}">
                    <a16:creationId xmlns:a16="http://schemas.microsoft.com/office/drawing/2014/main" id="{0200B0A6-34DE-EAD8-AA77-2216C7ED2EDE}"/>
                  </a:ext>
                </a:extLst>
              </p:cNvPr>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4" name="Freeform 12">
                <a:extLst>
                  <a:ext uri="{FF2B5EF4-FFF2-40B4-BE49-F238E27FC236}">
                    <a16:creationId xmlns:a16="http://schemas.microsoft.com/office/drawing/2014/main" id="{6571806B-127E-872A-94D0-9A75C8C7F3B0}"/>
                  </a:ext>
                </a:extLst>
              </p:cNvPr>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5" name="Freeform 13">
                <a:extLst>
                  <a:ext uri="{FF2B5EF4-FFF2-40B4-BE49-F238E27FC236}">
                    <a16:creationId xmlns:a16="http://schemas.microsoft.com/office/drawing/2014/main" id="{D7E94D21-1FF8-44D5-951C-E6AF8EE3BA29}"/>
                  </a:ext>
                </a:extLst>
              </p:cNvPr>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6" name="Freeform 14">
                <a:extLst>
                  <a:ext uri="{FF2B5EF4-FFF2-40B4-BE49-F238E27FC236}">
                    <a16:creationId xmlns:a16="http://schemas.microsoft.com/office/drawing/2014/main" id="{08575AE2-A643-DDE2-19B3-7A30DF4952CC}"/>
                  </a:ext>
                </a:extLst>
              </p:cNvPr>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7" name="Freeform 15">
                <a:extLst>
                  <a:ext uri="{FF2B5EF4-FFF2-40B4-BE49-F238E27FC236}">
                    <a16:creationId xmlns:a16="http://schemas.microsoft.com/office/drawing/2014/main" id="{4DC205AE-AA5B-A959-B64E-A6C01AC731C2}"/>
                  </a:ext>
                </a:extLst>
              </p:cNvPr>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8" name="Freeform 16">
                <a:extLst>
                  <a:ext uri="{FF2B5EF4-FFF2-40B4-BE49-F238E27FC236}">
                    <a16:creationId xmlns:a16="http://schemas.microsoft.com/office/drawing/2014/main" id="{ECD84577-5679-9795-7286-7119181A5DFC}"/>
                  </a:ext>
                </a:extLst>
              </p:cNvPr>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09" name="Freeform 17">
                <a:extLst>
                  <a:ext uri="{FF2B5EF4-FFF2-40B4-BE49-F238E27FC236}">
                    <a16:creationId xmlns:a16="http://schemas.microsoft.com/office/drawing/2014/main" id="{568F75BE-5029-57D3-9B71-0EB5726CF049}"/>
                  </a:ext>
                </a:extLst>
              </p:cNvPr>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0" name="Freeform 18">
                <a:extLst>
                  <a:ext uri="{FF2B5EF4-FFF2-40B4-BE49-F238E27FC236}">
                    <a16:creationId xmlns:a16="http://schemas.microsoft.com/office/drawing/2014/main" id="{45C4D63C-3116-F407-1C98-337E3B60C825}"/>
                  </a:ext>
                </a:extLst>
              </p:cNvPr>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1" name="Freeform 19">
                <a:extLst>
                  <a:ext uri="{FF2B5EF4-FFF2-40B4-BE49-F238E27FC236}">
                    <a16:creationId xmlns:a16="http://schemas.microsoft.com/office/drawing/2014/main" id="{5AEB64F1-9B0D-465C-6758-99318D903478}"/>
                  </a:ext>
                </a:extLst>
              </p:cNvPr>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sp>
          <p:nvSpPr>
            <p:cNvPr id="33812" name="Freeform 20">
              <a:extLst>
                <a:ext uri="{FF2B5EF4-FFF2-40B4-BE49-F238E27FC236}">
                  <a16:creationId xmlns:a16="http://schemas.microsoft.com/office/drawing/2014/main" id="{85816228-E425-F68A-1A29-273455743AA2}"/>
                </a:ext>
              </a:extLst>
            </p:cNvPr>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3" name="Freeform 21">
              <a:extLst>
                <a:ext uri="{FF2B5EF4-FFF2-40B4-BE49-F238E27FC236}">
                  <a16:creationId xmlns:a16="http://schemas.microsoft.com/office/drawing/2014/main" id="{32892ABB-70D5-4530-3508-73D8F6E9B1DA}"/>
                </a:ext>
              </a:extLst>
            </p:cNvPr>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4" name="Freeform 22">
              <a:extLst>
                <a:ext uri="{FF2B5EF4-FFF2-40B4-BE49-F238E27FC236}">
                  <a16:creationId xmlns:a16="http://schemas.microsoft.com/office/drawing/2014/main" id="{7083C2DD-F49C-823B-1CE8-FD8B3224562E}"/>
                </a:ext>
              </a:extLst>
            </p:cNvPr>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5" name="Freeform 23">
              <a:extLst>
                <a:ext uri="{FF2B5EF4-FFF2-40B4-BE49-F238E27FC236}">
                  <a16:creationId xmlns:a16="http://schemas.microsoft.com/office/drawing/2014/main" id="{430A6081-12A3-F87A-9002-21FBAEDB5E88}"/>
                </a:ext>
              </a:extLst>
            </p:cNvPr>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6" name="Freeform 24">
              <a:extLst>
                <a:ext uri="{FF2B5EF4-FFF2-40B4-BE49-F238E27FC236}">
                  <a16:creationId xmlns:a16="http://schemas.microsoft.com/office/drawing/2014/main" id="{6CFBA037-F2F1-BFCE-E4F4-E3D7069B7B83}"/>
                </a:ext>
              </a:extLst>
            </p:cNvPr>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7" name="Freeform 25">
              <a:extLst>
                <a:ext uri="{FF2B5EF4-FFF2-40B4-BE49-F238E27FC236}">
                  <a16:creationId xmlns:a16="http://schemas.microsoft.com/office/drawing/2014/main" id="{1830989C-4C21-673F-E606-4E887C7E1BD7}"/>
                </a:ext>
              </a:extLst>
            </p:cNvPr>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8" name="Freeform 26">
              <a:extLst>
                <a:ext uri="{FF2B5EF4-FFF2-40B4-BE49-F238E27FC236}">
                  <a16:creationId xmlns:a16="http://schemas.microsoft.com/office/drawing/2014/main" id="{730685E8-2D5B-AF8E-E486-AD87A27A6A41}"/>
                </a:ext>
              </a:extLst>
            </p:cNvPr>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19" name="Freeform 27">
              <a:extLst>
                <a:ext uri="{FF2B5EF4-FFF2-40B4-BE49-F238E27FC236}">
                  <a16:creationId xmlns:a16="http://schemas.microsoft.com/office/drawing/2014/main" id="{1A4DA47F-005B-B9C8-D5DC-8B29A41DA31F}"/>
                </a:ext>
              </a:extLst>
            </p:cNvPr>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3820" name="Line 28">
              <a:extLst>
                <a:ext uri="{FF2B5EF4-FFF2-40B4-BE49-F238E27FC236}">
                  <a16:creationId xmlns:a16="http://schemas.microsoft.com/office/drawing/2014/main" id="{F58DFB6E-1441-43A5-4E81-4142634D04EB}"/>
                </a:ext>
              </a:extLst>
            </p:cNvPr>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21" name="Line 29">
              <a:extLst>
                <a:ext uri="{FF2B5EF4-FFF2-40B4-BE49-F238E27FC236}">
                  <a16:creationId xmlns:a16="http://schemas.microsoft.com/office/drawing/2014/main" id="{CD9DF0E4-9B9A-EBC2-5848-067A2C2DF138}"/>
                </a:ext>
              </a:extLst>
            </p:cNvPr>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22" name="Line 30">
              <a:extLst>
                <a:ext uri="{FF2B5EF4-FFF2-40B4-BE49-F238E27FC236}">
                  <a16:creationId xmlns:a16="http://schemas.microsoft.com/office/drawing/2014/main" id="{FED8A9A2-85CD-F51B-F2C4-1D5A68CFE4BC}"/>
                </a:ext>
              </a:extLst>
            </p:cNvPr>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33823" name="Group 31">
              <a:extLst>
                <a:ext uri="{FF2B5EF4-FFF2-40B4-BE49-F238E27FC236}">
                  <a16:creationId xmlns:a16="http://schemas.microsoft.com/office/drawing/2014/main" id="{327CBB4F-E51F-CB65-4EB6-23410A77BBAD}"/>
                </a:ext>
              </a:extLst>
            </p:cNvPr>
            <p:cNvGrpSpPr>
              <a:grpSpLocks/>
            </p:cNvGrpSpPr>
            <p:nvPr/>
          </p:nvGrpSpPr>
          <p:grpSpPr bwMode="auto">
            <a:xfrm>
              <a:off x="1" y="392"/>
              <a:ext cx="5758" cy="1571"/>
              <a:chOff x="1" y="392"/>
              <a:chExt cx="5758" cy="1571"/>
            </a:xfrm>
          </p:grpSpPr>
          <p:sp>
            <p:nvSpPr>
              <p:cNvPr id="33824" name="Line 32">
                <a:extLst>
                  <a:ext uri="{FF2B5EF4-FFF2-40B4-BE49-F238E27FC236}">
                    <a16:creationId xmlns:a16="http://schemas.microsoft.com/office/drawing/2014/main" id="{85C3B13F-8751-AB65-8D96-01924BEC119D}"/>
                  </a:ext>
                </a:extLst>
              </p:cNvPr>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25" name="Line 33">
                <a:extLst>
                  <a:ext uri="{FF2B5EF4-FFF2-40B4-BE49-F238E27FC236}">
                    <a16:creationId xmlns:a16="http://schemas.microsoft.com/office/drawing/2014/main" id="{8D603233-79FF-4E48-F4D0-074DC60918FD}"/>
                  </a:ext>
                </a:extLst>
              </p:cNvPr>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26" name="Line 34">
                <a:extLst>
                  <a:ext uri="{FF2B5EF4-FFF2-40B4-BE49-F238E27FC236}">
                    <a16:creationId xmlns:a16="http://schemas.microsoft.com/office/drawing/2014/main" id="{E5671762-84B4-00C7-114E-FF442B374C8C}"/>
                  </a:ext>
                </a:extLst>
              </p:cNvPr>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27" name="Line 35">
                <a:extLst>
                  <a:ext uri="{FF2B5EF4-FFF2-40B4-BE49-F238E27FC236}">
                    <a16:creationId xmlns:a16="http://schemas.microsoft.com/office/drawing/2014/main" id="{21963888-4B07-A87D-42AA-CA143D1A3921}"/>
                  </a:ext>
                </a:extLst>
              </p:cNvPr>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28" name="Line 36">
                <a:extLst>
                  <a:ext uri="{FF2B5EF4-FFF2-40B4-BE49-F238E27FC236}">
                    <a16:creationId xmlns:a16="http://schemas.microsoft.com/office/drawing/2014/main" id="{217283DD-9413-057D-7527-CA5478E7C303}"/>
                  </a:ext>
                </a:extLst>
              </p:cNvPr>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33829" name="Line 37">
              <a:extLst>
                <a:ext uri="{FF2B5EF4-FFF2-40B4-BE49-F238E27FC236}">
                  <a16:creationId xmlns:a16="http://schemas.microsoft.com/office/drawing/2014/main" id="{B0EE2F78-BC04-CE0A-547C-4275ABF8D53F}"/>
                </a:ext>
              </a:extLst>
            </p:cNvPr>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3830" name="Line 38">
              <a:extLst>
                <a:ext uri="{FF2B5EF4-FFF2-40B4-BE49-F238E27FC236}">
                  <a16:creationId xmlns:a16="http://schemas.microsoft.com/office/drawing/2014/main" id="{4C54D47C-FBA2-7D4A-A71D-6C7D39A54CBF}"/>
                </a:ext>
              </a:extLst>
            </p:cNvPr>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33831" name="Rectangle 39">
            <a:extLst>
              <a:ext uri="{FF2B5EF4-FFF2-40B4-BE49-F238E27FC236}">
                <a16:creationId xmlns:a16="http://schemas.microsoft.com/office/drawing/2014/main" id="{2461A84D-D560-193B-BC72-27D155738B7A}"/>
              </a:ext>
            </a:extLst>
          </p:cNvPr>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de-DE" noProof="0"/>
              <a:t>Click to edit Master title style</a:t>
            </a:r>
          </a:p>
        </p:txBody>
      </p:sp>
      <p:sp>
        <p:nvSpPr>
          <p:cNvPr id="33832" name="Rectangle 40">
            <a:extLst>
              <a:ext uri="{FF2B5EF4-FFF2-40B4-BE49-F238E27FC236}">
                <a16:creationId xmlns:a16="http://schemas.microsoft.com/office/drawing/2014/main" id="{A15EF01A-5EBF-04DE-844F-5288BB63298B}"/>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de-DE" noProof="0"/>
              <a:t>Click to edit Master subtitle style</a:t>
            </a:r>
          </a:p>
        </p:txBody>
      </p:sp>
      <p:sp>
        <p:nvSpPr>
          <p:cNvPr id="33833" name="Rectangle 41">
            <a:extLst>
              <a:ext uri="{FF2B5EF4-FFF2-40B4-BE49-F238E27FC236}">
                <a16:creationId xmlns:a16="http://schemas.microsoft.com/office/drawing/2014/main" id="{82006D33-4673-5BF2-77FA-44F2176D2133}"/>
              </a:ext>
            </a:extLst>
          </p:cNvPr>
          <p:cNvSpPr>
            <a:spLocks noGrp="1" noChangeArrowheads="1"/>
          </p:cNvSpPr>
          <p:nvPr>
            <p:ph type="dt" sz="quarter" idx="2"/>
          </p:nvPr>
        </p:nvSpPr>
        <p:spPr/>
        <p:txBody>
          <a:bodyPr/>
          <a:lstStyle>
            <a:lvl1pPr>
              <a:defRPr/>
            </a:lvl1pPr>
          </a:lstStyle>
          <a:p>
            <a:fld id="{5A703C93-1548-49C4-B247-115A59CE1A5C}" type="datetimeFigureOut">
              <a:rPr lang="en-US" altLang="de-DE"/>
              <a:pPr/>
              <a:t>6/9/2022</a:t>
            </a:fld>
            <a:endParaRPr lang="en-US" altLang="de-DE"/>
          </a:p>
        </p:txBody>
      </p:sp>
      <p:sp>
        <p:nvSpPr>
          <p:cNvPr id="33834" name="Rectangle 42">
            <a:extLst>
              <a:ext uri="{FF2B5EF4-FFF2-40B4-BE49-F238E27FC236}">
                <a16:creationId xmlns:a16="http://schemas.microsoft.com/office/drawing/2014/main" id="{9B26D048-D9C4-8DA1-BF70-ACCE4D57070A}"/>
              </a:ext>
            </a:extLst>
          </p:cNvPr>
          <p:cNvSpPr>
            <a:spLocks noGrp="1" noChangeArrowheads="1"/>
          </p:cNvSpPr>
          <p:nvPr>
            <p:ph type="ftr" sz="quarter" idx="3"/>
          </p:nvPr>
        </p:nvSpPr>
        <p:spPr/>
        <p:txBody>
          <a:bodyPr/>
          <a:lstStyle>
            <a:lvl1pPr>
              <a:defRPr/>
            </a:lvl1pPr>
          </a:lstStyle>
          <a:p>
            <a:endParaRPr lang="en-US" altLang="de-DE"/>
          </a:p>
        </p:txBody>
      </p:sp>
      <p:sp>
        <p:nvSpPr>
          <p:cNvPr id="33835" name="Rectangle 43">
            <a:extLst>
              <a:ext uri="{FF2B5EF4-FFF2-40B4-BE49-F238E27FC236}">
                <a16:creationId xmlns:a16="http://schemas.microsoft.com/office/drawing/2014/main" id="{EB52D3A1-F7AB-FA8F-9709-62EE291FB236}"/>
              </a:ext>
            </a:extLst>
          </p:cNvPr>
          <p:cNvSpPr>
            <a:spLocks noGrp="1" noChangeArrowheads="1"/>
          </p:cNvSpPr>
          <p:nvPr>
            <p:ph type="sldNum" sz="quarter" idx="4"/>
          </p:nvPr>
        </p:nvSpPr>
        <p:spPr/>
        <p:txBody>
          <a:bodyPr/>
          <a:lstStyle>
            <a:lvl1pPr>
              <a:defRPr/>
            </a:lvl1pPr>
          </a:lstStyle>
          <a:p>
            <a:fld id="{D8175F2C-4E92-4D90-95ED-1BE2F7FBEB98}" type="slidenum">
              <a:rPr lang="en-US" altLang="de-DE"/>
              <a:pPr/>
              <a:t>‹N°›</a:t>
            </a:fld>
            <a:endParaRPr lang="en-US"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95322-1733-9018-9382-178607925537}"/>
              </a:ext>
            </a:extLst>
          </p:cNvPr>
          <p:cNvSpPr>
            <a:spLocks noGrp="1"/>
          </p:cNvSpPr>
          <p:nvPr>
            <p:ph type="title"/>
          </p:nvPr>
        </p:nvSpPr>
        <p:spPr/>
        <p:txBody>
          <a:bodyPr/>
          <a:lstStyle/>
          <a:p>
            <a:r>
              <a:rPr lang="fr-FR"/>
              <a:t>Modifiez le style du titre</a:t>
            </a:r>
            <a:endParaRPr lang="de-DE"/>
          </a:p>
        </p:txBody>
      </p:sp>
      <p:sp>
        <p:nvSpPr>
          <p:cNvPr id="3" name="Espace réservé du texte vertical 2">
            <a:extLst>
              <a:ext uri="{FF2B5EF4-FFF2-40B4-BE49-F238E27FC236}">
                <a16:creationId xmlns:a16="http://schemas.microsoft.com/office/drawing/2014/main" id="{5884547B-5D19-C01D-4E83-49B693976CD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a:extLst>
              <a:ext uri="{FF2B5EF4-FFF2-40B4-BE49-F238E27FC236}">
                <a16:creationId xmlns:a16="http://schemas.microsoft.com/office/drawing/2014/main" id="{FA5643B3-DDE7-01D6-AF64-23118F7AC6DC}"/>
              </a:ext>
            </a:extLst>
          </p:cNvPr>
          <p:cNvSpPr>
            <a:spLocks noGrp="1"/>
          </p:cNvSpPr>
          <p:nvPr>
            <p:ph type="dt" sz="half" idx="10"/>
          </p:nvPr>
        </p:nvSpPr>
        <p:spPr/>
        <p:txBody>
          <a:bodyPr/>
          <a:lstStyle>
            <a:lvl1pPr>
              <a:defRPr/>
            </a:lvl1pPr>
          </a:lstStyle>
          <a:p>
            <a:fld id="{5BED217D-D354-441D-B1E9-CDE354C1B3AA}" type="datetimeFigureOut">
              <a:rPr lang="en-US" altLang="de-DE"/>
              <a:pPr/>
              <a:t>6/9/2022</a:t>
            </a:fld>
            <a:endParaRPr lang="en-US" altLang="de-DE"/>
          </a:p>
        </p:txBody>
      </p:sp>
      <p:sp>
        <p:nvSpPr>
          <p:cNvPr id="5" name="Espace réservé du pied de page 4">
            <a:extLst>
              <a:ext uri="{FF2B5EF4-FFF2-40B4-BE49-F238E27FC236}">
                <a16:creationId xmlns:a16="http://schemas.microsoft.com/office/drawing/2014/main" id="{6F8453CB-F2BD-B240-ABF9-6A42014D18D7}"/>
              </a:ext>
            </a:extLst>
          </p:cNvPr>
          <p:cNvSpPr>
            <a:spLocks noGrp="1"/>
          </p:cNvSpPr>
          <p:nvPr>
            <p:ph type="ftr" sz="quarter" idx="11"/>
          </p:nvPr>
        </p:nvSpPr>
        <p:spPr/>
        <p:txBody>
          <a:bodyPr/>
          <a:lstStyle>
            <a:lvl1pPr>
              <a:defRPr/>
            </a:lvl1pPr>
          </a:lstStyle>
          <a:p>
            <a:endParaRPr lang="en-US" altLang="de-DE"/>
          </a:p>
        </p:txBody>
      </p:sp>
      <p:sp>
        <p:nvSpPr>
          <p:cNvPr id="6" name="Espace réservé du numéro de diapositive 5">
            <a:extLst>
              <a:ext uri="{FF2B5EF4-FFF2-40B4-BE49-F238E27FC236}">
                <a16:creationId xmlns:a16="http://schemas.microsoft.com/office/drawing/2014/main" id="{01F95685-9543-73A7-F6E4-26CCDCEA9628}"/>
              </a:ext>
            </a:extLst>
          </p:cNvPr>
          <p:cNvSpPr>
            <a:spLocks noGrp="1"/>
          </p:cNvSpPr>
          <p:nvPr>
            <p:ph type="sldNum" sz="quarter" idx="12"/>
          </p:nvPr>
        </p:nvSpPr>
        <p:spPr/>
        <p:txBody>
          <a:bodyPr/>
          <a:lstStyle>
            <a:lvl1pPr>
              <a:defRPr/>
            </a:lvl1pPr>
          </a:lstStyle>
          <a:p>
            <a:fld id="{6B3CEC19-840F-4955-9E39-45D928F34995}" type="slidenum">
              <a:rPr lang="en-US" altLang="de-DE"/>
              <a:pPr/>
              <a:t>‹N°›</a:t>
            </a:fld>
            <a:endParaRPr lang="en-US" altLang="de-DE"/>
          </a:p>
        </p:txBody>
      </p:sp>
    </p:spTree>
    <p:extLst>
      <p:ext uri="{BB962C8B-B14F-4D97-AF65-F5344CB8AC3E}">
        <p14:creationId xmlns:p14="http://schemas.microsoft.com/office/powerpoint/2010/main" val="240777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F8B8214-110D-7201-A590-3B6565DC4FF7}"/>
              </a:ext>
            </a:extLst>
          </p:cNvPr>
          <p:cNvSpPr>
            <a:spLocks noGrp="1"/>
          </p:cNvSpPr>
          <p:nvPr>
            <p:ph type="title" orient="vert"/>
          </p:nvPr>
        </p:nvSpPr>
        <p:spPr>
          <a:xfrm>
            <a:off x="6629400" y="277813"/>
            <a:ext cx="2057400" cy="5853112"/>
          </a:xfrm>
        </p:spPr>
        <p:txBody>
          <a:bodyPr vert="eaVert"/>
          <a:lstStyle/>
          <a:p>
            <a:r>
              <a:rPr lang="fr-FR"/>
              <a:t>Modifiez le style du titre</a:t>
            </a:r>
            <a:endParaRPr lang="de-DE"/>
          </a:p>
        </p:txBody>
      </p:sp>
      <p:sp>
        <p:nvSpPr>
          <p:cNvPr id="3" name="Espace réservé du texte vertical 2">
            <a:extLst>
              <a:ext uri="{FF2B5EF4-FFF2-40B4-BE49-F238E27FC236}">
                <a16:creationId xmlns:a16="http://schemas.microsoft.com/office/drawing/2014/main" id="{CA332932-C1AA-6695-4930-01D59AFD79CA}"/>
              </a:ext>
            </a:extLst>
          </p:cNvPr>
          <p:cNvSpPr>
            <a:spLocks noGrp="1"/>
          </p:cNvSpPr>
          <p:nvPr>
            <p:ph type="body" orient="vert" idx="1"/>
          </p:nvPr>
        </p:nvSpPr>
        <p:spPr>
          <a:xfrm>
            <a:off x="457200" y="277813"/>
            <a:ext cx="6019800" cy="58531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a:extLst>
              <a:ext uri="{FF2B5EF4-FFF2-40B4-BE49-F238E27FC236}">
                <a16:creationId xmlns:a16="http://schemas.microsoft.com/office/drawing/2014/main" id="{BCE93A88-AA7C-CD05-1789-BA348A9288F6}"/>
              </a:ext>
            </a:extLst>
          </p:cNvPr>
          <p:cNvSpPr>
            <a:spLocks noGrp="1"/>
          </p:cNvSpPr>
          <p:nvPr>
            <p:ph type="dt" sz="half" idx="10"/>
          </p:nvPr>
        </p:nvSpPr>
        <p:spPr/>
        <p:txBody>
          <a:bodyPr/>
          <a:lstStyle>
            <a:lvl1pPr>
              <a:defRPr/>
            </a:lvl1pPr>
          </a:lstStyle>
          <a:p>
            <a:fld id="{A8F678D3-2F5F-424F-9F8A-F607933CD2E0}" type="datetimeFigureOut">
              <a:rPr lang="en-US" altLang="de-DE"/>
              <a:pPr/>
              <a:t>6/9/2022</a:t>
            </a:fld>
            <a:endParaRPr lang="en-US" altLang="de-DE"/>
          </a:p>
        </p:txBody>
      </p:sp>
      <p:sp>
        <p:nvSpPr>
          <p:cNvPr id="5" name="Espace réservé du pied de page 4">
            <a:extLst>
              <a:ext uri="{FF2B5EF4-FFF2-40B4-BE49-F238E27FC236}">
                <a16:creationId xmlns:a16="http://schemas.microsoft.com/office/drawing/2014/main" id="{68C72010-AFBD-629D-A7C7-68AE429F9864}"/>
              </a:ext>
            </a:extLst>
          </p:cNvPr>
          <p:cNvSpPr>
            <a:spLocks noGrp="1"/>
          </p:cNvSpPr>
          <p:nvPr>
            <p:ph type="ftr" sz="quarter" idx="11"/>
          </p:nvPr>
        </p:nvSpPr>
        <p:spPr/>
        <p:txBody>
          <a:bodyPr/>
          <a:lstStyle>
            <a:lvl1pPr>
              <a:defRPr/>
            </a:lvl1pPr>
          </a:lstStyle>
          <a:p>
            <a:endParaRPr lang="en-US" altLang="de-DE"/>
          </a:p>
        </p:txBody>
      </p:sp>
      <p:sp>
        <p:nvSpPr>
          <p:cNvPr id="6" name="Espace réservé du numéro de diapositive 5">
            <a:extLst>
              <a:ext uri="{FF2B5EF4-FFF2-40B4-BE49-F238E27FC236}">
                <a16:creationId xmlns:a16="http://schemas.microsoft.com/office/drawing/2014/main" id="{F5EA23C8-40D0-88C0-8173-0421ACF09FAF}"/>
              </a:ext>
            </a:extLst>
          </p:cNvPr>
          <p:cNvSpPr>
            <a:spLocks noGrp="1"/>
          </p:cNvSpPr>
          <p:nvPr>
            <p:ph type="sldNum" sz="quarter" idx="12"/>
          </p:nvPr>
        </p:nvSpPr>
        <p:spPr/>
        <p:txBody>
          <a:bodyPr/>
          <a:lstStyle>
            <a:lvl1pPr>
              <a:defRPr/>
            </a:lvl1pPr>
          </a:lstStyle>
          <a:p>
            <a:fld id="{0177C046-5B76-4D90-8433-DBAA7018518D}" type="slidenum">
              <a:rPr lang="en-US" altLang="de-DE"/>
              <a:pPr/>
              <a:t>‹N°›</a:t>
            </a:fld>
            <a:endParaRPr lang="en-US" altLang="de-DE"/>
          </a:p>
        </p:txBody>
      </p:sp>
    </p:spTree>
    <p:extLst>
      <p:ext uri="{BB962C8B-B14F-4D97-AF65-F5344CB8AC3E}">
        <p14:creationId xmlns:p14="http://schemas.microsoft.com/office/powerpoint/2010/main" val="160878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1B096-7DE0-B611-B718-CD5DED823ED7}"/>
              </a:ext>
            </a:extLst>
          </p:cNvPr>
          <p:cNvSpPr>
            <a:spLocks noGrp="1"/>
          </p:cNvSpPr>
          <p:nvPr>
            <p:ph type="title"/>
          </p:nvPr>
        </p:nvSpPr>
        <p:spPr>
          <a:xfrm>
            <a:off x="457200" y="277813"/>
            <a:ext cx="8229600" cy="1139825"/>
          </a:xfrm>
        </p:spPr>
        <p:txBody>
          <a:bodyPr/>
          <a:lstStyle/>
          <a:p>
            <a:r>
              <a:rPr lang="fr-FR"/>
              <a:t>Modifiez le style du titre</a:t>
            </a:r>
            <a:endParaRPr lang="de-DE"/>
          </a:p>
        </p:txBody>
      </p:sp>
      <p:sp>
        <p:nvSpPr>
          <p:cNvPr id="3" name="Espace réservé du texte 2">
            <a:extLst>
              <a:ext uri="{FF2B5EF4-FFF2-40B4-BE49-F238E27FC236}">
                <a16:creationId xmlns:a16="http://schemas.microsoft.com/office/drawing/2014/main" id="{CCEBEE6D-8DC6-64E0-0981-83DE9918E3D6}"/>
              </a:ext>
            </a:extLst>
          </p:cNvPr>
          <p:cNvSpPr>
            <a:spLocks noGrp="1"/>
          </p:cNvSpPr>
          <p:nvPr>
            <p:ph type="body" sz="half" idx="1"/>
          </p:nvPr>
        </p:nvSpPr>
        <p:spPr>
          <a:xfrm>
            <a:off x="457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a:extLst>
              <a:ext uri="{FF2B5EF4-FFF2-40B4-BE49-F238E27FC236}">
                <a16:creationId xmlns:a16="http://schemas.microsoft.com/office/drawing/2014/main" id="{242D5356-C7E9-4926-41D4-50AB2E69FEF9}"/>
              </a:ext>
            </a:extLst>
          </p:cNvPr>
          <p:cNvSpPr>
            <a:spLocks noGrp="1"/>
          </p:cNvSpPr>
          <p:nvPr>
            <p:ph sz="half" idx="2"/>
          </p:nvPr>
        </p:nvSpPr>
        <p:spPr>
          <a:xfrm>
            <a:off x="4648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a:extLst>
              <a:ext uri="{FF2B5EF4-FFF2-40B4-BE49-F238E27FC236}">
                <a16:creationId xmlns:a16="http://schemas.microsoft.com/office/drawing/2014/main" id="{33BC16EC-8B1D-A61E-3C84-F0AD9CB18E2D}"/>
              </a:ext>
            </a:extLst>
          </p:cNvPr>
          <p:cNvSpPr>
            <a:spLocks noGrp="1"/>
          </p:cNvSpPr>
          <p:nvPr>
            <p:ph type="dt" sz="half" idx="10"/>
          </p:nvPr>
        </p:nvSpPr>
        <p:spPr>
          <a:xfrm>
            <a:off x="457200" y="6243638"/>
            <a:ext cx="2133600" cy="457200"/>
          </a:xfrm>
        </p:spPr>
        <p:txBody>
          <a:bodyPr/>
          <a:lstStyle>
            <a:lvl1pPr>
              <a:defRPr/>
            </a:lvl1pPr>
          </a:lstStyle>
          <a:p>
            <a:fld id="{3D69DFD4-B89F-47FF-9C32-6898D64A20E0}" type="datetimeFigureOut">
              <a:rPr lang="en-US" altLang="de-DE"/>
              <a:pPr/>
              <a:t>6/9/2022</a:t>
            </a:fld>
            <a:endParaRPr lang="en-US" altLang="de-DE"/>
          </a:p>
        </p:txBody>
      </p:sp>
      <p:sp>
        <p:nvSpPr>
          <p:cNvPr id="6" name="Espace réservé du pied de page 5">
            <a:extLst>
              <a:ext uri="{FF2B5EF4-FFF2-40B4-BE49-F238E27FC236}">
                <a16:creationId xmlns:a16="http://schemas.microsoft.com/office/drawing/2014/main" id="{D8515D45-7806-D062-CBC9-130A434FCCA8}"/>
              </a:ext>
            </a:extLst>
          </p:cNvPr>
          <p:cNvSpPr>
            <a:spLocks noGrp="1"/>
          </p:cNvSpPr>
          <p:nvPr>
            <p:ph type="ftr" sz="quarter" idx="11"/>
          </p:nvPr>
        </p:nvSpPr>
        <p:spPr>
          <a:xfrm>
            <a:off x="3124200" y="6248400"/>
            <a:ext cx="2895600" cy="457200"/>
          </a:xfrm>
        </p:spPr>
        <p:txBody>
          <a:bodyPr/>
          <a:lstStyle>
            <a:lvl1pPr>
              <a:defRPr/>
            </a:lvl1pPr>
          </a:lstStyle>
          <a:p>
            <a:endParaRPr lang="en-US" altLang="de-DE"/>
          </a:p>
        </p:txBody>
      </p:sp>
      <p:sp>
        <p:nvSpPr>
          <p:cNvPr id="7" name="Espace réservé du numéro de diapositive 6">
            <a:extLst>
              <a:ext uri="{FF2B5EF4-FFF2-40B4-BE49-F238E27FC236}">
                <a16:creationId xmlns:a16="http://schemas.microsoft.com/office/drawing/2014/main" id="{F7D90FDB-C719-A3C9-42A4-E185F2FC8FAA}"/>
              </a:ext>
            </a:extLst>
          </p:cNvPr>
          <p:cNvSpPr>
            <a:spLocks noGrp="1"/>
          </p:cNvSpPr>
          <p:nvPr>
            <p:ph type="sldNum" sz="quarter" idx="12"/>
          </p:nvPr>
        </p:nvSpPr>
        <p:spPr>
          <a:xfrm>
            <a:off x="6553200" y="6243638"/>
            <a:ext cx="2133600" cy="457200"/>
          </a:xfrm>
        </p:spPr>
        <p:txBody>
          <a:bodyPr/>
          <a:lstStyle>
            <a:lvl1pPr>
              <a:defRPr/>
            </a:lvl1pPr>
          </a:lstStyle>
          <a:p>
            <a:fld id="{78E50771-1ED7-413B-A769-F672AEE925A9}" type="slidenum">
              <a:rPr lang="en-US" altLang="de-DE"/>
              <a:pPr/>
              <a:t>‹N°›</a:t>
            </a:fld>
            <a:endParaRPr lang="en-US" altLang="de-DE"/>
          </a:p>
        </p:txBody>
      </p:sp>
    </p:spTree>
    <p:extLst>
      <p:ext uri="{BB962C8B-B14F-4D97-AF65-F5344CB8AC3E}">
        <p14:creationId xmlns:p14="http://schemas.microsoft.com/office/powerpoint/2010/main" val="943020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CBA624-4275-2E7C-6EE5-C3A51F5C5A83}"/>
              </a:ext>
            </a:extLst>
          </p:cNvPr>
          <p:cNvSpPr>
            <a:spLocks noGrp="1"/>
          </p:cNvSpPr>
          <p:nvPr>
            <p:ph type="title"/>
          </p:nvPr>
        </p:nvSpPr>
        <p:spPr>
          <a:xfrm>
            <a:off x="457200" y="277813"/>
            <a:ext cx="8229600" cy="1139825"/>
          </a:xfrm>
        </p:spPr>
        <p:txBody>
          <a:bodyPr/>
          <a:lstStyle/>
          <a:p>
            <a:r>
              <a:rPr lang="fr-FR"/>
              <a:t>Modifiez le style du titre</a:t>
            </a:r>
            <a:endParaRPr lang="de-DE"/>
          </a:p>
        </p:txBody>
      </p:sp>
      <p:sp>
        <p:nvSpPr>
          <p:cNvPr id="3" name="Espace réservé du texte 2">
            <a:extLst>
              <a:ext uri="{FF2B5EF4-FFF2-40B4-BE49-F238E27FC236}">
                <a16:creationId xmlns:a16="http://schemas.microsoft.com/office/drawing/2014/main" id="{34AE866D-27FB-BD7A-F4D8-3448478064CE}"/>
              </a:ext>
            </a:extLst>
          </p:cNvPr>
          <p:cNvSpPr>
            <a:spLocks noGrp="1"/>
          </p:cNvSpPr>
          <p:nvPr>
            <p:ph type="body" sz="half" idx="1"/>
          </p:nvPr>
        </p:nvSpPr>
        <p:spPr>
          <a:xfrm>
            <a:off x="457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image en ligne 3">
            <a:extLst>
              <a:ext uri="{FF2B5EF4-FFF2-40B4-BE49-F238E27FC236}">
                <a16:creationId xmlns:a16="http://schemas.microsoft.com/office/drawing/2014/main" id="{BE6F8A94-7690-A4D2-A508-62C35E295E52}"/>
              </a:ext>
            </a:extLst>
          </p:cNvPr>
          <p:cNvSpPr>
            <a:spLocks noGrp="1"/>
          </p:cNvSpPr>
          <p:nvPr>
            <p:ph type="clipArt" sz="half" idx="2"/>
          </p:nvPr>
        </p:nvSpPr>
        <p:spPr>
          <a:xfrm>
            <a:off x="4648200" y="1600200"/>
            <a:ext cx="4038600" cy="4530725"/>
          </a:xfrm>
        </p:spPr>
        <p:txBody>
          <a:bodyPr/>
          <a:lstStyle/>
          <a:p>
            <a:endParaRPr lang="de-DE"/>
          </a:p>
        </p:txBody>
      </p:sp>
      <p:sp>
        <p:nvSpPr>
          <p:cNvPr id="5" name="Espace réservé de la date 4">
            <a:extLst>
              <a:ext uri="{FF2B5EF4-FFF2-40B4-BE49-F238E27FC236}">
                <a16:creationId xmlns:a16="http://schemas.microsoft.com/office/drawing/2014/main" id="{8C021F07-A0C8-27CE-E2E5-81FAD747D960}"/>
              </a:ext>
            </a:extLst>
          </p:cNvPr>
          <p:cNvSpPr>
            <a:spLocks noGrp="1"/>
          </p:cNvSpPr>
          <p:nvPr>
            <p:ph type="dt" sz="half" idx="10"/>
          </p:nvPr>
        </p:nvSpPr>
        <p:spPr>
          <a:xfrm>
            <a:off x="457200" y="6243638"/>
            <a:ext cx="2133600" cy="457200"/>
          </a:xfrm>
        </p:spPr>
        <p:txBody>
          <a:bodyPr/>
          <a:lstStyle>
            <a:lvl1pPr>
              <a:defRPr/>
            </a:lvl1pPr>
          </a:lstStyle>
          <a:p>
            <a:fld id="{4CCB4423-3B6D-4EF5-95DF-3F3A2E2985C0}" type="datetimeFigureOut">
              <a:rPr lang="en-US" altLang="de-DE"/>
              <a:pPr/>
              <a:t>6/9/2022</a:t>
            </a:fld>
            <a:endParaRPr lang="en-US" altLang="de-DE"/>
          </a:p>
        </p:txBody>
      </p:sp>
      <p:sp>
        <p:nvSpPr>
          <p:cNvPr id="6" name="Espace réservé du pied de page 5">
            <a:extLst>
              <a:ext uri="{FF2B5EF4-FFF2-40B4-BE49-F238E27FC236}">
                <a16:creationId xmlns:a16="http://schemas.microsoft.com/office/drawing/2014/main" id="{0DBE4614-2D89-B595-4210-4613FC670780}"/>
              </a:ext>
            </a:extLst>
          </p:cNvPr>
          <p:cNvSpPr>
            <a:spLocks noGrp="1"/>
          </p:cNvSpPr>
          <p:nvPr>
            <p:ph type="ftr" sz="quarter" idx="11"/>
          </p:nvPr>
        </p:nvSpPr>
        <p:spPr>
          <a:xfrm>
            <a:off x="3124200" y="6248400"/>
            <a:ext cx="2895600" cy="457200"/>
          </a:xfrm>
        </p:spPr>
        <p:txBody>
          <a:bodyPr/>
          <a:lstStyle>
            <a:lvl1pPr>
              <a:defRPr/>
            </a:lvl1pPr>
          </a:lstStyle>
          <a:p>
            <a:endParaRPr lang="en-US" altLang="de-DE"/>
          </a:p>
        </p:txBody>
      </p:sp>
      <p:sp>
        <p:nvSpPr>
          <p:cNvPr id="7" name="Espace réservé du numéro de diapositive 6">
            <a:extLst>
              <a:ext uri="{FF2B5EF4-FFF2-40B4-BE49-F238E27FC236}">
                <a16:creationId xmlns:a16="http://schemas.microsoft.com/office/drawing/2014/main" id="{CA54D4CC-5C47-EE26-FBC0-362DA41CABC1}"/>
              </a:ext>
            </a:extLst>
          </p:cNvPr>
          <p:cNvSpPr>
            <a:spLocks noGrp="1"/>
          </p:cNvSpPr>
          <p:nvPr>
            <p:ph type="sldNum" sz="quarter" idx="12"/>
          </p:nvPr>
        </p:nvSpPr>
        <p:spPr>
          <a:xfrm>
            <a:off x="6553200" y="6243638"/>
            <a:ext cx="2133600" cy="457200"/>
          </a:xfrm>
        </p:spPr>
        <p:txBody>
          <a:bodyPr/>
          <a:lstStyle>
            <a:lvl1pPr>
              <a:defRPr/>
            </a:lvl1pPr>
          </a:lstStyle>
          <a:p>
            <a:fld id="{D27701FF-E1CC-4B08-8BC7-F3EC60D63D11}" type="slidenum">
              <a:rPr lang="en-US" altLang="de-DE"/>
              <a:pPr/>
              <a:t>‹N°›</a:t>
            </a:fld>
            <a:endParaRPr lang="en-US" altLang="de-DE"/>
          </a:p>
        </p:txBody>
      </p:sp>
    </p:spTree>
    <p:extLst>
      <p:ext uri="{BB962C8B-B14F-4D97-AF65-F5344CB8AC3E}">
        <p14:creationId xmlns:p14="http://schemas.microsoft.com/office/powerpoint/2010/main" val="1514750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BA254-5A3C-DBFB-DF30-4B2D087CE8AB}"/>
              </a:ext>
            </a:extLst>
          </p:cNvPr>
          <p:cNvSpPr>
            <a:spLocks noGrp="1"/>
          </p:cNvSpPr>
          <p:nvPr>
            <p:ph type="title"/>
          </p:nvPr>
        </p:nvSpPr>
        <p:spPr>
          <a:xfrm>
            <a:off x="457200" y="277813"/>
            <a:ext cx="8229600" cy="1139825"/>
          </a:xfrm>
        </p:spPr>
        <p:txBody>
          <a:bodyPr/>
          <a:lstStyle/>
          <a:p>
            <a:r>
              <a:rPr lang="fr-FR"/>
              <a:t>Modifiez le style du titre</a:t>
            </a:r>
            <a:endParaRPr lang="de-DE"/>
          </a:p>
        </p:txBody>
      </p:sp>
      <p:sp>
        <p:nvSpPr>
          <p:cNvPr id="3" name="Espace réservé du texte 2">
            <a:extLst>
              <a:ext uri="{FF2B5EF4-FFF2-40B4-BE49-F238E27FC236}">
                <a16:creationId xmlns:a16="http://schemas.microsoft.com/office/drawing/2014/main" id="{034A12C9-55DE-1EF5-40E6-98941BD566B5}"/>
              </a:ext>
            </a:extLst>
          </p:cNvPr>
          <p:cNvSpPr>
            <a:spLocks noGrp="1"/>
          </p:cNvSpPr>
          <p:nvPr>
            <p:ph type="body" sz="half" idx="1"/>
          </p:nvPr>
        </p:nvSpPr>
        <p:spPr>
          <a:xfrm>
            <a:off x="457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a:extLst>
              <a:ext uri="{FF2B5EF4-FFF2-40B4-BE49-F238E27FC236}">
                <a16:creationId xmlns:a16="http://schemas.microsoft.com/office/drawing/2014/main" id="{1F9222F5-54C3-BABA-4660-11BEAB3AB1E8}"/>
              </a:ext>
            </a:extLst>
          </p:cNvPr>
          <p:cNvSpPr>
            <a:spLocks noGrp="1"/>
          </p:cNvSpPr>
          <p:nvPr>
            <p:ph sz="quarter" idx="2"/>
          </p:nvPr>
        </p:nvSpPr>
        <p:spPr>
          <a:xfrm>
            <a:off x="4648200" y="1600200"/>
            <a:ext cx="4038600" cy="21891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contenu 4">
            <a:extLst>
              <a:ext uri="{FF2B5EF4-FFF2-40B4-BE49-F238E27FC236}">
                <a16:creationId xmlns:a16="http://schemas.microsoft.com/office/drawing/2014/main" id="{BF2B1110-8618-70B2-964B-2EF72435FA40}"/>
              </a:ext>
            </a:extLst>
          </p:cNvPr>
          <p:cNvSpPr>
            <a:spLocks noGrp="1"/>
          </p:cNvSpPr>
          <p:nvPr>
            <p:ph sz="quarter" idx="3"/>
          </p:nvPr>
        </p:nvSpPr>
        <p:spPr>
          <a:xfrm>
            <a:off x="4648200" y="3941763"/>
            <a:ext cx="4038600" cy="218916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6" name="Espace réservé de la date 5">
            <a:extLst>
              <a:ext uri="{FF2B5EF4-FFF2-40B4-BE49-F238E27FC236}">
                <a16:creationId xmlns:a16="http://schemas.microsoft.com/office/drawing/2014/main" id="{B32B33BB-0AB0-8E4D-5D39-103860E44456}"/>
              </a:ext>
            </a:extLst>
          </p:cNvPr>
          <p:cNvSpPr>
            <a:spLocks noGrp="1"/>
          </p:cNvSpPr>
          <p:nvPr>
            <p:ph type="dt" sz="half" idx="10"/>
          </p:nvPr>
        </p:nvSpPr>
        <p:spPr>
          <a:xfrm>
            <a:off x="457200" y="6243638"/>
            <a:ext cx="2133600" cy="457200"/>
          </a:xfrm>
        </p:spPr>
        <p:txBody>
          <a:bodyPr/>
          <a:lstStyle>
            <a:lvl1pPr>
              <a:defRPr/>
            </a:lvl1pPr>
          </a:lstStyle>
          <a:p>
            <a:fld id="{487E9E8A-D58E-4522-B70E-EAA8A84F7DD7}" type="datetimeFigureOut">
              <a:rPr lang="en-US" altLang="de-DE"/>
              <a:pPr/>
              <a:t>6/9/2022</a:t>
            </a:fld>
            <a:endParaRPr lang="en-US" altLang="de-DE"/>
          </a:p>
        </p:txBody>
      </p:sp>
      <p:sp>
        <p:nvSpPr>
          <p:cNvPr id="7" name="Espace réservé du pied de page 6">
            <a:extLst>
              <a:ext uri="{FF2B5EF4-FFF2-40B4-BE49-F238E27FC236}">
                <a16:creationId xmlns:a16="http://schemas.microsoft.com/office/drawing/2014/main" id="{3D6675AF-E524-D3B5-4867-5BFC405FE522}"/>
              </a:ext>
            </a:extLst>
          </p:cNvPr>
          <p:cNvSpPr>
            <a:spLocks noGrp="1"/>
          </p:cNvSpPr>
          <p:nvPr>
            <p:ph type="ftr" sz="quarter" idx="11"/>
          </p:nvPr>
        </p:nvSpPr>
        <p:spPr>
          <a:xfrm>
            <a:off x="3124200" y="6248400"/>
            <a:ext cx="2895600" cy="457200"/>
          </a:xfrm>
        </p:spPr>
        <p:txBody>
          <a:bodyPr/>
          <a:lstStyle>
            <a:lvl1pPr>
              <a:defRPr/>
            </a:lvl1pPr>
          </a:lstStyle>
          <a:p>
            <a:endParaRPr lang="en-US" altLang="de-DE"/>
          </a:p>
        </p:txBody>
      </p:sp>
      <p:sp>
        <p:nvSpPr>
          <p:cNvPr id="8" name="Espace réservé du numéro de diapositive 7">
            <a:extLst>
              <a:ext uri="{FF2B5EF4-FFF2-40B4-BE49-F238E27FC236}">
                <a16:creationId xmlns:a16="http://schemas.microsoft.com/office/drawing/2014/main" id="{230D8D3C-64C7-241F-9A3C-8232B1D95A66}"/>
              </a:ext>
            </a:extLst>
          </p:cNvPr>
          <p:cNvSpPr>
            <a:spLocks noGrp="1"/>
          </p:cNvSpPr>
          <p:nvPr>
            <p:ph type="sldNum" sz="quarter" idx="12"/>
          </p:nvPr>
        </p:nvSpPr>
        <p:spPr>
          <a:xfrm>
            <a:off x="6553200" y="6243638"/>
            <a:ext cx="2133600" cy="457200"/>
          </a:xfrm>
        </p:spPr>
        <p:txBody>
          <a:bodyPr/>
          <a:lstStyle>
            <a:lvl1pPr>
              <a:defRPr/>
            </a:lvl1pPr>
          </a:lstStyle>
          <a:p>
            <a:fld id="{FF64D2EF-597C-4B10-B9D5-B66A9860D7D2}" type="slidenum">
              <a:rPr lang="en-US" altLang="de-DE"/>
              <a:pPr/>
              <a:t>‹N°›</a:t>
            </a:fld>
            <a:endParaRPr lang="en-US" altLang="de-DE"/>
          </a:p>
        </p:txBody>
      </p:sp>
    </p:spTree>
    <p:extLst>
      <p:ext uri="{BB962C8B-B14F-4D97-AF65-F5344CB8AC3E}">
        <p14:creationId xmlns:p14="http://schemas.microsoft.com/office/powerpoint/2010/main" val="248068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81767-E3C7-CEDE-9FA5-938E0316AF6A}"/>
              </a:ext>
            </a:extLst>
          </p:cNvPr>
          <p:cNvSpPr>
            <a:spLocks noGrp="1"/>
          </p:cNvSpPr>
          <p:nvPr>
            <p:ph type="title"/>
          </p:nvPr>
        </p:nvSpPr>
        <p:spPr/>
        <p:txBody>
          <a:bodyPr/>
          <a:lstStyle/>
          <a:p>
            <a:r>
              <a:rPr lang="fr-FR"/>
              <a:t>Modifiez le style du titre</a:t>
            </a:r>
            <a:endParaRPr lang="de-DE"/>
          </a:p>
        </p:txBody>
      </p:sp>
      <p:sp>
        <p:nvSpPr>
          <p:cNvPr id="3" name="Espace réservé du contenu 2">
            <a:extLst>
              <a:ext uri="{FF2B5EF4-FFF2-40B4-BE49-F238E27FC236}">
                <a16:creationId xmlns:a16="http://schemas.microsoft.com/office/drawing/2014/main" id="{55B923F9-C371-C0AD-9921-CEF2314EEC7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a:extLst>
              <a:ext uri="{FF2B5EF4-FFF2-40B4-BE49-F238E27FC236}">
                <a16:creationId xmlns:a16="http://schemas.microsoft.com/office/drawing/2014/main" id="{5F471B9F-7A67-7E80-9E9F-598A6EEF4A13}"/>
              </a:ext>
            </a:extLst>
          </p:cNvPr>
          <p:cNvSpPr>
            <a:spLocks noGrp="1"/>
          </p:cNvSpPr>
          <p:nvPr>
            <p:ph type="dt" sz="half" idx="10"/>
          </p:nvPr>
        </p:nvSpPr>
        <p:spPr/>
        <p:txBody>
          <a:bodyPr/>
          <a:lstStyle>
            <a:lvl1pPr>
              <a:defRPr/>
            </a:lvl1pPr>
          </a:lstStyle>
          <a:p>
            <a:fld id="{4ED77901-1081-40CC-9BF7-0E47ED194808}" type="datetimeFigureOut">
              <a:rPr lang="en-US" altLang="de-DE"/>
              <a:pPr/>
              <a:t>6/9/2022</a:t>
            </a:fld>
            <a:endParaRPr lang="en-US" altLang="de-DE"/>
          </a:p>
        </p:txBody>
      </p:sp>
      <p:sp>
        <p:nvSpPr>
          <p:cNvPr id="5" name="Espace réservé du pied de page 4">
            <a:extLst>
              <a:ext uri="{FF2B5EF4-FFF2-40B4-BE49-F238E27FC236}">
                <a16:creationId xmlns:a16="http://schemas.microsoft.com/office/drawing/2014/main" id="{91CA4166-AD9B-B7C8-67A3-256ACCE29AE3}"/>
              </a:ext>
            </a:extLst>
          </p:cNvPr>
          <p:cNvSpPr>
            <a:spLocks noGrp="1"/>
          </p:cNvSpPr>
          <p:nvPr>
            <p:ph type="ftr" sz="quarter" idx="11"/>
          </p:nvPr>
        </p:nvSpPr>
        <p:spPr/>
        <p:txBody>
          <a:bodyPr/>
          <a:lstStyle>
            <a:lvl1pPr>
              <a:defRPr/>
            </a:lvl1pPr>
          </a:lstStyle>
          <a:p>
            <a:endParaRPr lang="en-US" altLang="de-DE"/>
          </a:p>
        </p:txBody>
      </p:sp>
      <p:sp>
        <p:nvSpPr>
          <p:cNvPr id="6" name="Espace réservé du numéro de diapositive 5">
            <a:extLst>
              <a:ext uri="{FF2B5EF4-FFF2-40B4-BE49-F238E27FC236}">
                <a16:creationId xmlns:a16="http://schemas.microsoft.com/office/drawing/2014/main" id="{699433C0-CEC6-FB86-3A91-3ABA93F87C7F}"/>
              </a:ext>
            </a:extLst>
          </p:cNvPr>
          <p:cNvSpPr>
            <a:spLocks noGrp="1"/>
          </p:cNvSpPr>
          <p:nvPr>
            <p:ph type="sldNum" sz="quarter" idx="12"/>
          </p:nvPr>
        </p:nvSpPr>
        <p:spPr/>
        <p:txBody>
          <a:bodyPr/>
          <a:lstStyle>
            <a:lvl1pPr>
              <a:defRPr/>
            </a:lvl1pPr>
          </a:lstStyle>
          <a:p>
            <a:fld id="{A0537653-C01C-4663-A8B6-8451DEBFF659}" type="slidenum">
              <a:rPr lang="en-US" altLang="de-DE"/>
              <a:pPr/>
              <a:t>‹N°›</a:t>
            </a:fld>
            <a:endParaRPr lang="en-US" altLang="de-DE"/>
          </a:p>
        </p:txBody>
      </p:sp>
    </p:spTree>
    <p:extLst>
      <p:ext uri="{BB962C8B-B14F-4D97-AF65-F5344CB8AC3E}">
        <p14:creationId xmlns:p14="http://schemas.microsoft.com/office/powerpoint/2010/main" val="427811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29563-3C4E-C060-FDDF-4DD311C394E4}"/>
              </a:ext>
            </a:extLst>
          </p:cNvPr>
          <p:cNvSpPr>
            <a:spLocks noGrp="1"/>
          </p:cNvSpPr>
          <p:nvPr>
            <p:ph type="title"/>
          </p:nvPr>
        </p:nvSpPr>
        <p:spPr>
          <a:xfrm>
            <a:off x="623888" y="1709738"/>
            <a:ext cx="7886700" cy="2852737"/>
          </a:xfrm>
        </p:spPr>
        <p:txBody>
          <a:bodyPr anchor="b"/>
          <a:lstStyle>
            <a:lvl1pPr>
              <a:defRPr sz="6000"/>
            </a:lvl1pPr>
          </a:lstStyle>
          <a:p>
            <a:r>
              <a:rPr lang="fr-FR"/>
              <a:t>Modifiez le style du titre</a:t>
            </a:r>
            <a:endParaRPr lang="de-DE"/>
          </a:p>
        </p:txBody>
      </p:sp>
      <p:sp>
        <p:nvSpPr>
          <p:cNvPr id="3" name="Espace réservé du texte 2">
            <a:extLst>
              <a:ext uri="{FF2B5EF4-FFF2-40B4-BE49-F238E27FC236}">
                <a16:creationId xmlns:a16="http://schemas.microsoft.com/office/drawing/2014/main" id="{39467D19-356D-2207-D2F6-C5ABA0CDE5F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E5EF754-A3F1-F945-0A10-96E18F65AE85}"/>
              </a:ext>
            </a:extLst>
          </p:cNvPr>
          <p:cNvSpPr>
            <a:spLocks noGrp="1"/>
          </p:cNvSpPr>
          <p:nvPr>
            <p:ph type="dt" sz="half" idx="10"/>
          </p:nvPr>
        </p:nvSpPr>
        <p:spPr/>
        <p:txBody>
          <a:bodyPr/>
          <a:lstStyle>
            <a:lvl1pPr>
              <a:defRPr/>
            </a:lvl1pPr>
          </a:lstStyle>
          <a:p>
            <a:fld id="{2EB9406F-31E0-4E77-8516-2F186F8C7EE0}" type="datetimeFigureOut">
              <a:rPr lang="en-US" altLang="de-DE"/>
              <a:pPr/>
              <a:t>6/9/2022</a:t>
            </a:fld>
            <a:endParaRPr lang="en-US" altLang="de-DE"/>
          </a:p>
        </p:txBody>
      </p:sp>
      <p:sp>
        <p:nvSpPr>
          <p:cNvPr id="5" name="Espace réservé du pied de page 4">
            <a:extLst>
              <a:ext uri="{FF2B5EF4-FFF2-40B4-BE49-F238E27FC236}">
                <a16:creationId xmlns:a16="http://schemas.microsoft.com/office/drawing/2014/main" id="{A5A0656E-3021-B205-6CC1-B64172E76AB1}"/>
              </a:ext>
            </a:extLst>
          </p:cNvPr>
          <p:cNvSpPr>
            <a:spLocks noGrp="1"/>
          </p:cNvSpPr>
          <p:nvPr>
            <p:ph type="ftr" sz="quarter" idx="11"/>
          </p:nvPr>
        </p:nvSpPr>
        <p:spPr/>
        <p:txBody>
          <a:bodyPr/>
          <a:lstStyle>
            <a:lvl1pPr>
              <a:defRPr/>
            </a:lvl1pPr>
          </a:lstStyle>
          <a:p>
            <a:endParaRPr lang="en-US" altLang="de-DE"/>
          </a:p>
        </p:txBody>
      </p:sp>
      <p:sp>
        <p:nvSpPr>
          <p:cNvPr id="6" name="Espace réservé du numéro de diapositive 5">
            <a:extLst>
              <a:ext uri="{FF2B5EF4-FFF2-40B4-BE49-F238E27FC236}">
                <a16:creationId xmlns:a16="http://schemas.microsoft.com/office/drawing/2014/main" id="{03E20987-67BC-4F85-B8D5-5492E1B273C0}"/>
              </a:ext>
            </a:extLst>
          </p:cNvPr>
          <p:cNvSpPr>
            <a:spLocks noGrp="1"/>
          </p:cNvSpPr>
          <p:nvPr>
            <p:ph type="sldNum" sz="quarter" idx="12"/>
          </p:nvPr>
        </p:nvSpPr>
        <p:spPr/>
        <p:txBody>
          <a:bodyPr/>
          <a:lstStyle>
            <a:lvl1pPr>
              <a:defRPr/>
            </a:lvl1pPr>
          </a:lstStyle>
          <a:p>
            <a:fld id="{E189B365-C98C-43E1-8A6F-DAFAD1ADB8D1}" type="slidenum">
              <a:rPr lang="en-US" altLang="de-DE"/>
              <a:pPr/>
              <a:t>‹N°›</a:t>
            </a:fld>
            <a:endParaRPr lang="en-US" altLang="de-DE"/>
          </a:p>
        </p:txBody>
      </p:sp>
    </p:spTree>
    <p:extLst>
      <p:ext uri="{BB962C8B-B14F-4D97-AF65-F5344CB8AC3E}">
        <p14:creationId xmlns:p14="http://schemas.microsoft.com/office/powerpoint/2010/main" val="355405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5D30B-AEAF-BDE1-B2E5-805511D67307}"/>
              </a:ext>
            </a:extLst>
          </p:cNvPr>
          <p:cNvSpPr>
            <a:spLocks noGrp="1"/>
          </p:cNvSpPr>
          <p:nvPr>
            <p:ph type="title"/>
          </p:nvPr>
        </p:nvSpPr>
        <p:spPr/>
        <p:txBody>
          <a:bodyPr/>
          <a:lstStyle/>
          <a:p>
            <a:r>
              <a:rPr lang="fr-FR"/>
              <a:t>Modifiez le style du titre</a:t>
            </a:r>
            <a:endParaRPr lang="de-DE"/>
          </a:p>
        </p:txBody>
      </p:sp>
      <p:sp>
        <p:nvSpPr>
          <p:cNvPr id="3" name="Espace réservé du contenu 2">
            <a:extLst>
              <a:ext uri="{FF2B5EF4-FFF2-40B4-BE49-F238E27FC236}">
                <a16:creationId xmlns:a16="http://schemas.microsoft.com/office/drawing/2014/main" id="{100E026C-344D-655B-8BFF-AD139305E357}"/>
              </a:ext>
            </a:extLst>
          </p:cNvPr>
          <p:cNvSpPr>
            <a:spLocks noGrp="1"/>
          </p:cNvSpPr>
          <p:nvPr>
            <p:ph sz="half" idx="1"/>
          </p:nvPr>
        </p:nvSpPr>
        <p:spPr>
          <a:xfrm>
            <a:off x="457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a:extLst>
              <a:ext uri="{FF2B5EF4-FFF2-40B4-BE49-F238E27FC236}">
                <a16:creationId xmlns:a16="http://schemas.microsoft.com/office/drawing/2014/main" id="{EEC1F5E6-928C-E7BE-AF17-1AC5E3678659}"/>
              </a:ext>
            </a:extLst>
          </p:cNvPr>
          <p:cNvSpPr>
            <a:spLocks noGrp="1"/>
          </p:cNvSpPr>
          <p:nvPr>
            <p:ph sz="half" idx="2"/>
          </p:nvPr>
        </p:nvSpPr>
        <p:spPr>
          <a:xfrm>
            <a:off x="4648200" y="1600200"/>
            <a:ext cx="4038600" cy="453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a:extLst>
              <a:ext uri="{FF2B5EF4-FFF2-40B4-BE49-F238E27FC236}">
                <a16:creationId xmlns:a16="http://schemas.microsoft.com/office/drawing/2014/main" id="{6F7D8934-433C-E200-5C24-3FACD410A396}"/>
              </a:ext>
            </a:extLst>
          </p:cNvPr>
          <p:cNvSpPr>
            <a:spLocks noGrp="1"/>
          </p:cNvSpPr>
          <p:nvPr>
            <p:ph type="dt" sz="half" idx="10"/>
          </p:nvPr>
        </p:nvSpPr>
        <p:spPr/>
        <p:txBody>
          <a:bodyPr/>
          <a:lstStyle>
            <a:lvl1pPr>
              <a:defRPr/>
            </a:lvl1pPr>
          </a:lstStyle>
          <a:p>
            <a:fld id="{1E61FE44-9CD0-4F92-AD31-0BF0E49BEFB0}" type="datetimeFigureOut">
              <a:rPr lang="en-US" altLang="de-DE"/>
              <a:pPr/>
              <a:t>6/9/2022</a:t>
            </a:fld>
            <a:endParaRPr lang="en-US" altLang="de-DE"/>
          </a:p>
        </p:txBody>
      </p:sp>
      <p:sp>
        <p:nvSpPr>
          <p:cNvPr id="6" name="Espace réservé du pied de page 5">
            <a:extLst>
              <a:ext uri="{FF2B5EF4-FFF2-40B4-BE49-F238E27FC236}">
                <a16:creationId xmlns:a16="http://schemas.microsoft.com/office/drawing/2014/main" id="{9196D0BB-9349-D8B5-5684-2E713AD632D0}"/>
              </a:ext>
            </a:extLst>
          </p:cNvPr>
          <p:cNvSpPr>
            <a:spLocks noGrp="1"/>
          </p:cNvSpPr>
          <p:nvPr>
            <p:ph type="ftr" sz="quarter" idx="11"/>
          </p:nvPr>
        </p:nvSpPr>
        <p:spPr/>
        <p:txBody>
          <a:bodyPr/>
          <a:lstStyle>
            <a:lvl1pPr>
              <a:defRPr/>
            </a:lvl1pPr>
          </a:lstStyle>
          <a:p>
            <a:endParaRPr lang="en-US" altLang="de-DE"/>
          </a:p>
        </p:txBody>
      </p:sp>
      <p:sp>
        <p:nvSpPr>
          <p:cNvPr id="7" name="Espace réservé du numéro de diapositive 6">
            <a:extLst>
              <a:ext uri="{FF2B5EF4-FFF2-40B4-BE49-F238E27FC236}">
                <a16:creationId xmlns:a16="http://schemas.microsoft.com/office/drawing/2014/main" id="{18B8D8BF-3025-388C-B83C-46B8162E0D63}"/>
              </a:ext>
            </a:extLst>
          </p:cNvPr>
          <p:cNvSpPr>
            <a:spLocks noGrp="1"/>
          </p:cNvSpPr>
          <p:nvPr>
            <p:ph type="sldNum" sz="quarter" idx="12"/>
          </p:nvPr>
        </p:nvSpPr>
        <p:spPr/>
        <p:txBody>
          <a:bodyPr/>
          <a:lstStyle>
            <a:lvl1pPr>
              <a:defRPr/>
            </a:lvl1pPr>
          </a:lstStyle>
          <a:p>
            <a:fld id="{93224AE3-4FBB-40D0-B24E-93431F4E1B57}" type="slidenum">
              <a:rPr lang="en-US" altLang="de-DE"/>
              <a:pPr/>
              <a:t>‹N°›</a:t>
            </a:fld>
            <a:endParaRPr lang="en-US" altLang="de-DE"/>
          </a:p>
        </p:txBody>
      </p:sp>
    </p:spTree>
    <p:extLst>
      <p:ext uri="{BB962C8B-B14F-4D97-AF65-F5344CB8AC3E}">
        <p14:creationId xmlns:p14="http://schemas.microsoft.com/office/powerpoint/2010/main" val="184918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CD1C-1052-BE73-D1E6-ACB486AEEB1B}"/>
              </a:ext>
            </a:extLst>
          </p:cNvPr>
          <p:cNvSpPr>
            <a:spLocks noGrp="1"/>
          </p:cNvSpPr>
          <p:nvPr>
            <p:ph type="title"/>
          </p:nvPr>
        </p:nvSpPr>
        <p:spPr>
          <a:xfrm>
            <a:off x="630238" y="365125"/>
            <a:ext cx="7886700" cy="1325563"/>
          </a:xfrm>
        </p:spPr>
        <p:txBody>
          <a:bodyPr/>
          <a:lstStyle/>
          <a:p>
            <a:r>
              <a:rPr lang="fr-FR"/>
              <a:t>Modifiez le style du titre</a:t>
            </a:r>
            <a:endParaRPr lang="de-DE"/>
          </a:p>
        </p:txBody>
      </p:sp>
      <p:sp>
        <p:nvSpPr>
          <p:cNvPr id="3" name="Espace réservé du texte 2">
            <a:extLst>
              <a:ext uri="{FF2B5EF4-FFF2-40B4-BE49-F238E27FC236}">
                <a16:creationId xmlns:a16="http://schemas.microsoft.com/office/drawing/2014/main" id="{757DC503-8404-52EC-DD4F-BFB8EEEC308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033E5F9-1B4E-7E5B-4D3E-E35A12EB6FB5}"/>
              </a:ext>
            </a:extLst>
          </p:cNvPr>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a:extLst>
              <a:ext uri="{FF2B5EF4-FFF2-40B4-BE49-F238E27FC236}">
                <a16:creationId xmlns:a16="http://schemas.microsoft.com/office/drawing/2014/main" id="{2BA78F94-6BF6-FAAF-1CB8-B176B1F473D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A83E9FA-16EF-AFAF-7D94-0B431B640180}"/>
              </a:ext>
            </a:extLst>
          </p:cNvPr>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a:extLst>
              <a:ext uri="{FF2B5EF4-FFF2-40B4-BE49-F238E27FC236}">
                <a16:creationId xmlns:a16="http://schemas.microsoft.com/office/drawing/2014/main" id="{8F91D060-F568-2002-F0D8-954E3091D619}"/>
              </a:ext>
            </a:extLst>
          </p:cNvPr>
          <p:cNvSpPr>
            <a:spLocks noGrp="1"/>
          </p:cNvSpPr>
          <p:nvPr>
            <p:ph type="dt" sz="half" idx="10"/>
          </p:nvPr>
        </p:nvSpPr>
        <p:spPr/>
        <p:txBody>
          <a:bodyPr/>
          <a:lstStyle>
            <a:lvl1pPr>
              <a:defRPr/>
            </a:lvl1pPr>
          </a:lstStyle>
          <a:p>
            <a:fld id="{AF1E0CF8-F7E4-4E70-8EE4-5F564D85FA10}" type="datetimeFigureOut">
              <a:rPr lang="en-US" altLang="de-DE"/>
              <a:pPr/>
              <a:t>6/9/2022</a:t>
            </a:fld>
            <a:endParaRPr lang="en-US" altLang="de-DE"/>
          </a:p>
        </p:txBody>
      </p:sp>
      <p:sp>
        <p:nvSpPr>
          <p:cNvPr id="8" name="Espace réservé du pied de page 7">
            <a:extLst>
              <a:ext uri="{FF2B5EF4-FFF2-40B4-BE49-F238E27FC236}">
                <a16:creationId xmlns:a16="http://schemas.microsoft.com/office/drawing/2014/main" id="{188A1692-6974-5348-5D6B-A0E29FAB45A2}"/>
              </a:ext>
            </a:extLst>
          </p:cNvPr>
          <p:cNvSpPr>
            <a:spLocks noGrp="1"/>
          </p:cNvSpPr>
          <p:nvPr>
            <p:ph type="ftr" sz="quarter" idx="11"/>
          </p:nvPr>
        </p:nvSpPr>
        <p:spPr/>
        <p:txBody>
          <a:bodyPr/>
          <a:lstStyle>
            <a:lvl1pPr>
              <a:defRPr/>
            </a:lvl1pPr>
          </a:lstStyle>
          <a:p>
            <a:endParaRPr lang="en-US" altLang="de-DE"/>
          </a:p>
        </p:txBody>
      </p:sp>
      <p:sp>
        <p:nvSpPr>
          <p:cNvPr id="9" name="Espace réservé du numéro de diapositive 8">
            <a:extLst>
              <a:ext uri="{FF2B5EF4-FFF2-40B4-BE49-F238E27FC236}">
                <a16:creationId xmlns:a16="http://schemas.microsoft.com/office/drawing/2014/main" id="{9A798D25-1DF1-C901-8C19-851F564BFBE2}"/>
              </a:ext>
            </a:extLst>
          </p:cNvPr>
          <p:cNvSpPr>
            <a:spLocks noGrp="1"/>
          </p:cNvSpPr>
          <p:nvPr>
            <p:ph type="sldNum" sz="quarter" idx="12"/>
          </p:nvPr>
        </p:nvSpPr>
        <p:spPr/>
        <p:txBody>
          <a:bodyPr/>
          <a:lstStyle>
            <a:lvl1pPr>
              <a:defRPr/>
            </a:lvl1pPr>
          </a:lstStyle>
          <a:p>
            <a:fld id="{E2C20658-2D99-493F-9831-69CEEF4D9224}" type="slidenum">
              <a:rPr lang="en-US" altLang="de-DE"/>
              <a:pPr/>
              <a:t>‹N°›</a:t>
            </a:fld>
            <a:endParaRPr lang="en-US" altLang="de-DE"/>
          </a:p>
        </p:txBody>
      </p:sp>
    </p:spTree>
    <p:extLst>
      <p:ext uri="{BB962C8B-B14F-4D97-AF65-F5344CB8AC3E}">
        <p14:creationId xmlns:p14="http://schemas.microsoft.com/office/powerpoint/2010/main" val="215063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AE80CF-DB3F-0CE7-E3AC-451300A49B18}"/>
              </a:ext>
            </a:extLst>
          </p:cNvPr>
          <p:cNvSpPr>
            <a:spLocks noGrp="1"/>
          </p:cNvSpPr>
          <p:nvPr>
            <p:ph type="title"/>
          </p:nvPr>
        </p:nvSpPr>
        <p:spPr/>
        <p:txBody>
          <a:bodyPr/>
          <a:lstStyle/>
          <a:p>
            <a:r>
              <a:rPr lang="fr-FR"/>
              <a:t>Modifiez le style du titre</a:t>
            </a:r>
            <a:endParaRPr lang="de-DE"/>
          </a:p>
        </p:txBody>
      </p:sp>
      <p:sp>
        <p:nvSpPr>
          <p:cNvPr id="3" name="Espace réservé de la date 2">
            <a:extLst>
              <a:ext uri="{FF2B5EF4-FFF2-40B4-BE49-F238E27FC236}">
                <a16:creationId xmlns:a16="http://schemas.microsoft.com/office/drawing/2014/main" id="{A6D51B72-3497-2FB3-E1E2-13B0DEB8C32D}"/>
              </a:ext>
            </a:extLst>
          </p:cNvPr>
          <p:cNvSpPr>
            <a:spLocks noGrp="1"/>
          </p:cNvSpPr>
          <p:nvPr>
            <p:ph type="dt" sz="half" idx="10"/>
          </p:nvPr>
        </p:nvSpPr>
        <p:spPr/>
        <p:txBody>
          <a:bodyPr/>
          <a:lstStyle>
            <a:lvl1pPr>
              <a:defRPr/>
            </a:lvl1pPr>
          </a:lstStyle>
          <a:p>
            <a:fld id="{826338EE-6595-442B-B00A-36C0609A76E2}" type="datetimeFigureOut">
              <a:rPr lang="en-US" altLang="de-DE"/>
              <a:pPr/>
              <a:t>6/9/2022</a:t>
            </a:fld>
            <a:endParaRPr lang="en-US" altLang="de-DE"/>
          </a:p>
        </p:txBody>
      </p:sp>
      <p:sp>
        <p:nvSpPr>
          <p:cNvPr id="4" name="Espace réservé du pied de page 3">
            <a:extLst>
              <a:ext uri="{FF2B5EF4-FFF2-40B4-BE49-F238E27FC236}">
                <a16:creationId xmlns:a16="http://schemas.microsoft.com/office/drawing/2014/main" id="{5CC4497A-2BAF-761D-049A-F2274681FA5D}"/>
              </a:ext>
            </a:extLst>
          </p:cNvPr>
          <p:cNvSpPr>
            <a:spLocks noGrp="1"/>
          </p:cNvSpPr>
          <p:nvPr>
            <p:ph type="ftr" sz="quarter" idx="11"/>
          </p:nvPr>
        </p:nvSpPr>
        <p:spPr/>
        <p:txBody>
          <a:bodyPr/>
          <a:lstStyle>
            <a:lvl1pPr>
              <a:defRPr/>
            </a:lvl1pPr>
          </a:lstStyle>
          <a:p>
            <a:endParaRPr lang="en-US" altLang="de-DE"/>
          </a:p>
        </p:txBody>
      </p:sp>
      <p:sp>
        <p:nvSpPr>
          <p:cNvPr id="5" name="Espace réservé du numéro de diapositive 4">
            <a:extLst>
              <a:ext uri="{FF2B5EF4-FFF2-40B4-BE49-F238E27FC236}">
                <a16:creationId xmlns:a16="http://schemas.microsoft.com/office/drawing/2014/main" id="{1BDA0820-958F-EAD1-FA75-D5526A2E05CA}"/>
              </a:ext>
            </a:extLst>
          </p:cNvPr>
          <p:cNvSpPr>
            <a:spLocks noGrp="1"/>
          </p:cNvSpPr>
          <p:nvPr>
            <p:ph type="sldNum" sz="quarter" idx="12"/>
          </p:nvPr>
        </p:nvSpPr>
        <p:spPr/>
        <p:txBody>
          <a:bodyPr/>
          <a:lstStyle>
            <a:lvl1pPr>
              <a:defRPr/>
            </a:lvl1pPr>
          </a:lstStyle>
          <a:p>
            <a:fld id="{6C9FDD6E-3FF3-4566-871D-7665CE514802}" type="slidenum">
              <a:rPr lang="en-US" altLang="de-DE"/>
              <a:pPr/>
              <a:t>‹N°›</a:t>
            </a:fld>
            <a:endParaRPr lang="en-US" altLang="de-DE"/>
          </a:p>
        </p:txBody>
      </p:sp>
    </p:spTree>
    <p:extLst>
      <p:ext uri="{BB962C8B-B14F-4D97-AF65-F5344CB8AC3E}">
        <p14:creationId xmlns:p14="http://schemas.microsoft.com/office/powerpoint/2010/main" val="10439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C18586-5F77-5F0D-E497-6511B2AABB42}"/>
              </a:ext>
            </a:extLst>
          </p:cNvPr>
          <p:cNvSpPr>
            <a:spLocks noGrp="1"/>
          </p:cNvSpPr>
          <p:nvPr>
            <p:ph type="dt" sz="half" idx="10"/>
          </p:nvPr>
        </p:nvSpPr>
        <p:spPr/>
        <p:txBody>
          <a:bodyPr/>
          <a:lstStyle>
            <a:lvl1pPr>
              <a:defRPr/>
            </a:lvl1pPr>
          </a:lstStyle>
          <a:p>
            <a:fld id="{EB27FABD-4205-4FED-87E8-4535B4F4ADA4}" type="datetimeFigureOut">
              <a:rPr lang="en-US" altLang="de-DE"/>
              <a:pPr/>
              <a:t>6/9/2022</a:t>
            </a:fld>
            <a:endParaRPr lang="en-US" altLang="de-DE"/>
          </a:p>
        </p:txBody>
      </p:sp>
      <p:sp>
        <p:nvSpPr>
          <p:cNvPr id="3" name="Espace réservé du pied de page 2">
            <a:extLst>
              <a:ext uri="{FF2B5EF4-FFF2-40B4-BE49-F238E27FC236}">
                <a16:creationId xmlns:a16="http://schemas.microsoft.com/office/drawing/2014/main" id="{2B407CAA-1E6B-B2DD-9BAA-25AB2CA965C4}"/>
              </a:ext>
            </a:extLst>
          </p:cNvPr>
          <p:cNvSpPr>
            <a:spLocks noGrp="1"/>
          </p:cNvSpPr>
          <p:nvPr>
            <p:ph type="ftr" sz="quarter" idx="11"/>
          </p:nvPr>
        </p:nvSpPr>
        <p:spPr/>
        <p:txBody>
          <a:bodyPr/>
          <a:lstStyle>
            <a:lvl1pPr>
              <a:defRPr/>
            </a:lvl1pPr>
          </a:lstStyle>
          <a:p>
            <a:endParaRPr lang="en-US" altLang="de-DE"/>
          </a:p>
        </p:txBody>
      </p:sp>
      <p:sp>
        <p:nvSpPr>
          <p:cNvPr id="4" name="Espace réservé du numéro de diapositive 3">
            <a:extLst>
              <a:ext uri="{FF2B5EF4-FFF2-40B4-BE49-F238E27FC236}">
                <a16:creationId xmlns:a16="http://schemas.microsoft.com/office/drawing/2014/main" id="{C433ACEB-4BF7-6332-0A42-1110A7C7F2CE}"/>
              </a:ext>
            </a:extLst>
          </p:cNvPr>
          <p:cNvSpPr>
            <a:spLocks noGrp="1"/>
          </p:cNvSpPr>
          <p:nvPr>
            <p:ph type="sldNum" sz="quarter" idx="12"/>
          </p:nvPr>
        </p:nvSpPr>
        <p:spPr/>
        <p:txBody>
          <a:bodyPr/>
          <a:lstStyle>
            <a:lvl1pPr>
              <a:defRPr/>
            </a:lvl1pPr>
          </a:lstStyle>
          <a:p>
            <a:fld id="{F60E8A58-CC49-42CF-9694-1E68586F62D4}" type="slidenum">
              <a:rPr lang="en-US" altLang="de-DE"/>
              <a:pPr/>
              <a:t>‹N°›</a:t>
            </a:fld>
            <a:endParaRPr lang="en-US" altLang="de-DE"/>
          </a:p>
        </p:txBody>
      </p:sp>
    </p:spTree>
    <p:extLst>
      <p:ext uri="{BB962C8B-B14F-4D97-AF65-F5344CB8AC3E}">
        <p14:creationId xmlns:p14="http://schemas.microsoft.com/office/powerpoint/2010/main" val="400337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1F5B1-BDA6-FEEE-F839-5488830E38AA}"/>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endParaRPr lang="de-DE"/>
          </a:p>
        </p:txBody>
      </p:sp>
      <p:sp>
        <p:nvSpPr>
          <p:cNvPr id="3" name="Espace réservé du contenu 2">
            <a:extLst>
              <a:ext uri="{FF2B5EF4-FFF2-40B4-BE49-F238E27FC236}">
                <a16:creationId xmlns:a16="http://schemas.microsoft.com/office/drawing/2014/main" id="{D2486919-063C-7E7C-1562-6ABBBE177D3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a:extLst>
              <a:ext uri="{FF2B5EF4-FFF2-40B4-BE49-F238E27FC236}">
                <a16:creationId xmlns:a16="http://schemas.microsoft.com/office/drawing/2014/main" id="{708E3F9F-4D5C-721D-AFFE-53AFDB561BB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B64F0BB-3F0A-9411-0E54-DA815F8B0436}"/>
              </a:ext>
            </a:extLst>
          </p:cNvPr>
          <p:cNvSpPr>
            <a:spLocks noGrp="1"/>
          </p:cNvSpPr>
          <p:nvPr>
            <p:ph type="dt" sz="half" idx="10"/>
          </p:nvPr>
        </p:nvSpPr>
        <p:spPr/>
        <p:txBody>
          <a:bodyPr/>
          <a:lstStyle>
            <a:lvl1pPr>
              <a:defRPr/>
            </a:lvl1pPr>
          </a:lstStyle>
          <a:p>
            <a:fld id="{74119D44-520C-4B44-8612-7E24B12D35B4}" type="datetimeFigureOut">
              <a:rPr lang="en-US" altLang="de-DE"/>
              <a:pPr/>
              <a:t>6/9/2022</a:t>
            </a:fld>
            <a:endParaRPr lang="en-US" altLang="de-DE"/>
          </a:p>
        </p:txBody>
      </p:sp>
      <p:sp>
        <p:nvSpPr>
          <p:cNvPr id="6" name="Espace réservé du pied de page 5">
            <a:extLst>
              <a:ext uri="{FF2B5EF4-FFF2-40B4-BE49-F238E27FC236}">
                <a16:creationId xmlns:a16="http://schemas.microsoft.com/office/drawing/2014/main" id="{E21B6AF0-9C17-2C48-5D41-B483712B6A89}"/>
              </a:ext>
            </a:extLst>
          </p:cNvPr>
          <p:cNvSpPr>
            <a:spLocks noGrp="1"/>
          </p:cNvSpPr>
          <p:nvPr>
            <p:ph type="ftr" sz="quarter" idx="11"/>
          </p:nvPr>
        </p:nvSpPr>
        <p:spPr/>
        <p:txBody>
          <a:bodyPr/>
          <a:lstStyle>
            <a:lvl1pPr>
              <a:defRPr/>
            </a:lvl1pPr>
          </a:lstStyle>
          <a:p>
            <a:endParaRPr lang="en-US" altLang="de-DE"/>
          </a:p>
        </p:txBody>
      </p:sp>
      <p:sp>
        <p:nvSpPr>
          <p:cNvPr id="7" name="Espace réservé du numéro de diapositive 6">
            <a:extLst>
              <a:ext uri="{FF2B5EF4-FFF2-40B4-BE49-F238E27FC236}">
                <a16:creationId xmlns:a16="http://schemas.microsoft.com/office/drawing/2014/main" id="{109C5D6A-77C9-A96B-898B-67AF2AF6EC83}"/>
              </a:ext>
            </a:extLst>
          </p:cNvPr>
          <p:cNvSpPr>
            <a:spLocks noGrp="1"/>
          </p:cNvSpPr>
          <p:nvPr>
            <p:ph type="sldNum" sz="quarter" idx="12"/>
          </p:nvPr>
        </p:nvSpPr>
        <p:spPr/>
        <p:txBody>
          <a:bodyPr/>
          <a:lstStyle>
            <a:lvl1pPr>
              <a:defRPr/>
            </a:lvl1pPr>
          </a:lstStyle>
          <a:p>
            <a:fld id="{1D93AD53-CD1E-4119-8D85-FA193CE338EB}" type="slidenum">
              <a:rPr lang="en-US" altLang="de-DE"/>
              <a:pPr/>
              <a:t>‹N°›</a:t>
            </a:fld>
            <a:endParaRPr lang="en-US" altLang="de-DE"/>
          </a:p>
        </p:txBody>
      </p:sp>
    </p:spTree>
    <p:extLst>
      <p:ext uri="{BB962C8B-B14F-4D97-AF65-F5344CB8AC3E}">
        <p14:creationId xmlns:p14="http://schemas.microsoft.com/office/powerpoint/2010/main" val="2028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FD38F-98DB-88E1-FDFD-569EEA908693}"/>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endParaRPr lang="de-DE"/>
          </a:p>
        </p:txBody>
      </p:sp>
      <p:sp>
        <p:nvSpPr>
          <p:cNvPr id="3" name="Espace réservé pour une image  2">
            <a:extLst>
              <a:ext uri="{FF2B5EF4-FFF2-40B4-BE49-F238E27FC236}">
                <a16:creationId xmlns:a16="http://schemas.microsoft.com/office/drawing/2014/main" id="{1D79C51E-BE2A-5227-744C-A7CD807B0A1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a:extLst>
              <a:ext uri="{FF2B5EF4-FFF2-40B4-BE49-F238E27FC236}">
                <a16:creationId xmlns:a16="http://schemas.microsoft.com/office/drawing/2014/main" id="{81FC1BE6-489A-0010-DDE4-AD8A7981DB5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9E2B743-0CCE-A449-1940-EA49E9EB020C}"/>
              </a:ext>
            </a:extLst>
          </p:cNvPr>
          <p:cNvSpPr>
            <a:spLocks noGrp="1"/>
          </p:cNvSpPr>
          <p:nvPr>
            <p:ph type="dt" sz="half" idx="10"/>
          </p:nvPr>
        </p:nvSpPr>
        <p:spPr/>
        <p:txBody>
          <a:bodyPr/>
          <a:lstStyle>
            <a:lvl1pPr>
              <a:defRPr/>
            </a:lvl1pPr>
          </a:lstStyle>
          <a:p>
            <a:fld id="{4710D3D9-B357-4EDD-97C5-2A2A946B2AE2}" type="datetimeFigureOut">
              <a:rPr lang="en-US" altLang="de-DE"/>
              <a:pPr/>
              <a:t>6/9/2022</a:t>
            </a:fld>
            <a:endParaRPr lang="en-US" altLang="de-DE"/>
          </a:p>
        </p:txBody>
      </p:sp>
      <p:sp>
        <p:nvSpPr>
          <p:cNvPr id="6" name="Espace réservé du pied de page 5">
            <a:extLst>
              <a:ext uri="{FF2B5EF4-FFF2-40B4-BE49-F238E27FC236}">
                <a16:creationId xmlns:a16="http://schemas.microsoft.com/office/drawing/2014/main" id="{6D0B1F70-5023-4EBD-8DB0-833ADD9B130E}"/>
              </a:ext>
            </a:extLst>
          </p:cNvPr>
          <p:cNvSpPr>
            <a:spLocks noGrp="1"/>
          </p:cNvSpPr>
          <p:nvPr>
            <p:ph type="ftr" sz="quarter" idx="11"/>
          </p:nvPr>
        </p:nvSpPr>
        <p:spPr/>
        <p:txBody>
          <a:bodyPr/>
          <a:lstStyle>
            <a:lvl1pPr>
              <a:defRPr/>
            </a:lvl1pPr>
          </a:lstStyle>
          <a:p>
            <a:endParaRPr lang="en-US" altLang="de-DE"/>
          </a:p>
        </p:txBody>
      </p:sp>
      <p:sp>
        <p:nvSpPr>
          <p:cNvPr id="7" name="Espace réservé du numéro de diapositive 6">
            <a:extLst>
              <a:ext uri="{FF2B5EF4-FFF2-40B4-BE49-F238E27FC236}">
                <a16:creationId xmlns:a16="http://schemas.microsoft.com/office/drawing/2014/main" id="{0E9BFA45-4224-14FE-EA41-15F448A88039}"/>
              </a:ext>
            </a:extLst>
          </p:cNvPr>
          <p:cNvSpPr>
            <a:spLocks noGrp="1"/>
          </p:cNvSpPr>
          <p:nvPr>
            <p:ph type="sldNum" sz="quarter" idx="12"/>
          </p:nvPr>
        </p:nvSpPr>
        <p:spPr/>
        <p:txBody>
          <a:bodyPr/>
          <a:lstStyle>
            <a:lvl1pPr>
              <a:defRPr/>
            </a:lvl1pPr>
          </a:lstStyle>
          <a:p>
            <a:fld id="{88190C15-3122-4D76-9B92-84CA74D3E97F}" type="slidenum">
              <a:rPr lang="en-US" altLang="de-DE"/>
              <a:pPr/>
              <a:t>‹N°›</a:t>
            </a:fld>
            <a:endParaRPr lang="en-US" altLang="de-DE"/>
          </a:p>
        </p:txBody>
      </p:sp>
    </p:spTree>
    <p:extLst>
      <p:ext uri="{BB962C8B-B14F-4D97-AF65-F5344CB8AC3E}">
        <p14:creationId xmlns:p14="http://schemas.microsoft.com/office/powerpoint/2010/main" val="211360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32770" name="Group 2">
            <a:extLst>
              <a:ext uri="{FF2B5EF4-FFF2-40B4-BE49-F238E27FC236}">
                <a16:creationId xmlns:a16="http://schemas.microsoft.com/office/drawing/2014/main" id="{1AFEE7F0-83A0-7667-5CAB-C91540F128F5}"/>
              </a:ext>
            </a:extLst>
          </p:cNvPr>
          <p:cNvGrpSpPr>
            <a:grpSpLocks/>
          </p:cNvGrpSpPr>
          <p:nvPr/>
        </p:nvGrpSpPr>
        <p:grpSpPr bwMode="auto">
          <a:xfrm>
            <a:off x="1588" y="0"/>
            <a:ext cx="9148762" cy="6851650"/>
            <a:chOff x="1" y="0"/>
            <a:chExt cx="5763" cy="4316"/>
          </a:xfrm>
        </p:grpSpPr>
        <p:sp>
          <p:nvSpPr>
            <p:cNvPr id="32771" name="Freeform 3">
              <a:extLst>
                <a:ext uri="{FF2B5EF4-FFF2-40B4-BE49-F238E27FC236}">
                  <a16:creationId xmlns:a16="http://schemas.microsoft.com/office/drawing/2014/main" id="{5B707791-18A6-CC71-19AF-961D88EB0827}"/>
                </a:ext>
              </a:extLst>
            </p:cNvPr>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72" name="Freeform 4">
              <a:extLst>
                <a:ext uri="{FF2B5EF4-FFF2-40B4-BE49-F238E27FC236}">
                  <a16:creationId xmlns:a16="http://schemas.microsoft.com/office/drawing/2014/main" id="{072A67B0-38B5-DDCB-A217-DF79DEFAAE0C}"/>
                </a:ext>
              </a:extLst>
            </p:cNvPr>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73" name="Freeform 5">
              <a:extLst>
                <a:ext uri="{FF2B5EF4-FFF2-40B4-BE49-F238E27FC236}">
                  <a16:creationId xmlns:a16="http://schemas.microsoft.com/office/drawing/2014/main" id="{1788ABF7-1C9A-7704-E44C-392B5FAB0256}"/>
                </a:ext>
              </a:extLst>
            </p:cNvPr>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nvGrpSpPr>
            <p:cNvPr id="32774" name="Group 6">
              <a:extLst>
                <a:ext uri="{FF2B5EF4-FFF2-40B4-BE49-F238E27FC236}">
                  <a16:creationId xmlns:a16="http://schemas.microsoft.com/office/drawing/2014/main" id="{A1499133-D67F-1E44-519D-C49DD21E3670}"/>
                </a:ext>
              </a:extLst>
            </p:cNvPr>
            <p:cNvGrpSpPr>
              <a:grpSpLocks/>
            </p:cNvGrpSpPr>
            <p:nvPr/>
          </p:nvGrpSpPr>
          <p:grpSpPr bwMode="auto">
            <a:xfrm>
              <a:off x="288" y="0"/>
              <a:ext cx="5098" cy="4316"/>
              <a:chOff x="288" y="0"/>
              <a:chExt cx="5098" cy="4316"/>
            </a:xfrm>
          </p:grpSpPr>
          <p:sp>
            <p:nvSpPr>
              <p:cNvPr id="32775" name="Freeform 7">
                <a:extLst>
                  <a:ext uri="{FF2B5EF4-FFF2-40B4-BE49-F238E27FC236}">
                    <a16:creationId xmlns:a16="http://schemas.microsoft.com/office/drawing/2014/main" id="{B3F2713D-0868-DEF9-99B1-65AE1EDBF8AB}"/>
                  </a:ext>
                </a:extLst>
              </p:cNvPr>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76" name="Freeform 8">
                <a:extLst>
                  <a:ext uri="{FF2B5EF4-FFF2-40B4-BE49-F238E27FC236}">
                    <a16:creationId xmlns:a16="http://schemas.microsoft.com/office/drawing/2014/main" id="{46B2BC7C-E78C-366F-873D-409DF6BBB806}"/>
                  </a:ext>
                </a:extLst>
              </p:cNvPr>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77" name="Freeform 9">
                <a:extLst>
                  <a:ext uri="{FF2B5EF4-FFF2-40B4-BE49-F238E27FC236}">
                    <a16:creationId xmlns:a16="http://schemas.microsoft.com/office/drawing/2014/main" id="{3CC1E865-64F8-6BDD-C53A-2C150A9C1928}"/>
                  </a:ext>
                </a:extLst>
              </p:cNvPr>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78" name="Freeform 10">
                <a:extLst>
                  <a:ext uri="{FF2B5EF4-FFF2-40B4-BE49-F238E27FC236}">
                    <a16:creationId xmlns:a16="http://schemas.microsoft.com/office/drawing/2014/main" id="{5661EA12-DD70-3D1E-EBCF-3DA07FDD9638}"/>
                  </a:ext>
                </a:extLst>
              </p:cNvPr>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79" name="Freeform 11">
                <a:extLst>
                  <a:ext uri="{FF2B5EF4-FFF2-40B4-BE49-F238E27FC236}">
                    <a16:creationId xmlns:a16="http://schemas.microsoft.com/office/drawing/2014/main" id="{527C7330-A331-803E-3808-31DFA2772B8A}"/>
                  </a:ext>
                </a:extLst>
              </p:cNvPr>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0" name="Freeform 12">
                <a:extLst>
                  <a:ext uri="{FF2B5EF4-FFF2-40B4-BE49-F238E27FC236}">
                    <a16:creationId xmlns:a16="http://schemas.microsoft.com/office/drawing/2014/main" id="{C0123550-9B86-BA6B-E565-4ED4D0931485}"/>
                  </a:ext>
                </a:extLst>
              </p:cNvPr>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1" name="Freeform 13">
                <a:extLst>
                  <a:ext uri="{FF2B5EF4-FFF2-40B4-BE49-F238E27FC236}">
                    <a16:creationId xmlns:a16="http://schemas.microsoft.com/office/drawing/2014/main" id="{9E926943-01EF-5E0B-F14B-D4DB52822230}"/>
                  </a:ext>
                </a:extLst>
              </p:cNvPr>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2" name="Freeform 14">
                <a:extLst>
                  <a:ext uri="{FF2B5EF4-FFF2-40B4-BE49-F238E27FC236}">
                    <a16:creationId xmlns:a16="http://schemas.microsoft.com/office/drawing/2014/main" id="{617F9A50-5CDE-2B81-CD12-0159F4DAB358}"/>
                  </a:ext>
                </a:extLst>
              </p:cNvPr>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3" name="Freeform 15">
                <a:extLst>
                  <a:ext uri="{FF2B5EF4-FFF2-40B4-BE49-F238E27FC236}">
                    <a16:creationId xmlns:a16="http://schemas.microsoft.com/office/drawing/2014/main" id="{719CF0DD-91D9-DE04-8840-18F0C3F7462F}"/>
                  </a:ext>
                </a:extLst>
              </p:cNvPr>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4" name="Freeform 16">
                <a:extLst>
                  <a:ext uri="{FF2B5EF4-FFF2-40B4-BE49-F238E27FC236}">
                    <a16:creationId xmlns:a16="http://schemas.microsoft.com/office/drawing/2014/main" id="{758F16E8-8826-5753-F035-0DC674C02514}"/>
                  </a:ext>
                </a:extLst>
              </p:cNvPr>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5" name="Freeform 17">
                <a:extLst>
                  <a:ext uri="{FF2B5EF4-FFF2-40B4-BE49-F238E27FC236}">
                    <a16:creationId xmlns:a16="http://schemas.microsoft.com/office/drawing/2014/main" id="{51C5D38E-2C47-3CDE-4C90-BD079A4F434C}"/>
                  </a:ext>
                </a:extLst>
              </p:cNvPr>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6" name="Freeform 18">
                <a:extLst>
                  <a:ext uri="{FF2B5EF4-FFF2-40B4-BE49-F238E27FC236}">
                    <a16:creationId xmlns:a16="http://schemas.microsoft.com/office/drawing/2014/main" id="{D0402206-EA75-32CD-5207-B2B10406B855}"/>
                  </a:ext>
                </a:extLst>
              </p:cNvPr>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7" name="Freeform 19">
                <a:extLst>
                  <a:ext uri="{FF2B5EF4-FFF2-40B4-BE49-F238E27FC236}">
                    <a16:creationId xmlns:a16="http://schemas.microsoft.com/office/drawing/2014/main" id="{7C11848E-9934-F9D9-D19D-8ED814443242}"/>
                  </a:ext>
                </a:extLst>
              </p:cNvPr>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sp>
          <p:nvSpPr>
            <p:cNvPr id="32788" name="Freeform 20">
              <a:extLst>
                <a:ext uri="{FF2B5EF4-FFF2-40B4-BE49-F238E27FC236}">
                  <a16:creationId xmlns:a16="http://schemas.microsoft.com/office/drawing/2014/main" id="{4EE228EE-A569-7504-3036-75F74CCF8095}"/>
                </a:ext>
              </a:extLst>
            </p:cNvPr>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89" name="Freeform 21">
              <a:extLst>
                <a:ext uri="{FF2B5EF4-FFF2-40B4-BE49-F238E27FC236}">
                  <a16:creationId xmlns:a16="http://schemas.microsoft.com/office/drawing/2014/main" id="{37BC9B0F-2150-3A1B-830A-046DA0681251}"/>
                </a:ext>
              </a:extLst>
            </p:cNvPr>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0" name="Freeform 22">
              <a:extLst>
                <a:ext uri="{FF2B5EF4-FFF2-40B4-BE49-F238E27FC236}">
                  <a16:creationId xmlns:a16="http://schemas.microsoft.com/office/drawing/2014/main" id="{401B53C6-FA27-CE71-892F-F004CE982B09}"/>
                </a:ext>
              </a:extLst>
            </p:cNvPr>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1" name="Freeform 23">
              <a:extLst>
                <a:ext uri="{FF2B5EF4-FFF2-40B4-BE49-F238E27FC236}">
                  <a16:creationId xmlns:a16="http://schemas.microsoft.com/office/drawing/2014/main" id="{C7CCC7E6-5CD4-7DB0-DE3B-34D460B4687F}"/>
                </a:ext>
              </a:extLst>
            </p:cNvPr>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2" name="Freeform 24">
              <a:extLst>
                <a:ext uri="{FF2B5EF4-FFF2-40B4-BE49-F238E27FC236}">
                  <a16:creationId xmlns:a16="http://schemas.microsoft.com/office/drawing/2014/main" id="{F7D2E77E-CBEE-5309-A571-BF28FE53B5B2}"/>
                </a:ext>
              </a:extLst>
            </p:cNvPr>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3" name="Freeform 25">
              <a:extLst>
                <a:ext uri="{FF2B5EF4-FFF2-40B4-BE49-F238E27FC236}">
                  <a16:creationId xmlns:a16="http://schemas.microsoft.com/office/drawing/2014/main" id="{ED157FD3-FAF1-577A-E61E-6DFF2E13AFA4}"/>
                </a:ext>
              </a:extLst>
            </p:cNvPr>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4" name="Freeform 26">
              <a:extLst>
                <a:ext uri="{FF2B5EF4-FFF2-40B4-BE49-F238E27FC236}">
                  <a16:creationId xmlns:a16="http://schemas.microsoft.com/office/drawing/2014/main" id="{D2CBCAAE-E832-D134-617A-E81631A953AE}"/>
                </a:ext>
              </a:extLst>
            </p:cNvPr>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5" name="Freeform 27">
              <a:extLst>
                <a:ext uri="{FF2B5EF4-FFF2-40B4-BE49-F238E27FC236}">
                  <a16:creationId xmlns:a16="http://schemas.microsoft.com/office/drawing/2014/main" id="{7276EE3B-0350-32E5-24C5-09BE1DCCFCF1}"/>
                </a:ext>
              </a:extLst>
            </p:cNvPr>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2796" name="Line 28">
              <a:extLst>
                <a:ext uri="{FF2B5EF4-FFF2-40B4-BE49-F238E27FC236}">
                  <a16:creationId xmlns:a16="http://schemas.microsoft.com/office/drawing/2014/main" id="{A4A9DFD0-E959-F91E-2642-B7789D9DFD79}"/>
                </a:ext>
              </a:extLst>
            </p:cNvPr>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797" name="Line 29">
              <a:extLst>
                <a:ext uri="{FF2B5EF4-FFF2-40B4-BE49-F238E27FC236}">
                  <a16:creationId xmlns:a16="http://schemas.microsoft.com/office/drawing/2014/main" id="{F4A65E74-FE33-3155-E8C7-1791AB733FDD}"/>
                </a:ext>
              </a:extLst>
            </p:cNvPr>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798" name="Line 30">
              <a:extLst>
                <a:ext uri="{FF2B5EF4-FFF2-40B4-BE49-F238E27FC236}">
                  <a16:creationId xmlns:a16="http://schemas.microsoft.com/office/drawing/2014/main" id="{E2859A94-F51D-8625-EECE-61852EE0716B}"/>
                </a:ext>
              </a:extLst>
            </p:cNvPr>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32799" name="Group 31">
              <a:extLst>
                <a:ext uri="{FF2B5EF4-FFF2-40B4-BE49-F238E27FC236}">
                  <a16:creationId xmlns:a16="http://schemas.microsoft.com/office/drawing/2014/main" id="{513B304B-0A4D-477A-46A6-79B5D2EF8650}"/>
                </a:ext>
              </a:extLst>
            </p:cNvPr>
            <p:cNvGrpSpPr>
              <a:grpSpLocks/>
            </p:cNvGrpSpPr>
            <p:nvPr/>
          </p:nvGrpSpPr>
          <p:grpSpPr bwMode="auto">
            <a:xfrm>
              <a:off x="1" y="392"/>
              <a:ext cx="5758" cy="1571"/>
              <a:chOff x="1" y="392"/>
              <a:chExt cx="5758" cy="1571"/>
            </a:xfrm>
          </p:grpSpPr>
          <p:sp>
            <p:nvSpPr>
              <p:cNvPr id="32800" name="Line 32">
                <a:extLst>
                  <a:ext uri="{FF2B5EF4-FFF2-40B4-BE49-F238E27FC236}">
                    <a16:creationId xmlns:a16="http://schemas.microsoft.com/office/drawing/2014/main" id="{EF84A7EA-CB54-2FBA-1A84-7A29361AA396}"/>
                  </a:ext>
                </a:extLst>
              </p:cNvPr>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801" name="Line 33">
                <a:extLst>
                  <a:ext uri="{FF2B5EF4-FFF2-40B4-BE49-F238E27FC236}">
                    <a16:creationId xmlns:a16="http://schemas.microsoft.com/office/drawing/2014/main" id="{9EB04C7A-3395-8823-77A5-B25CF601DCAA}"/>
                  </a:ext>
                </a:extLst>
              </p:cNvPr>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802" name="Line 34">
                <a:extLst>
                  <a:ext uri="{FF2B5EF4-FFF2-40B4-BE49-F238E27FC236}">
                    <a16:creationId xmlns:a16="http://schemas.microsoft.com/office/drawing/2014/main" id="{B99BB3D1-D841-63F0-B651-51AA362A6061}"/>
                  </a:ext>
                </a:extLst>
              </p:cNvPr>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803" name="Line 35">
                <a:extLst>
                  <a:ext uri="{FF2B5EF4-FFF2-40B4-BE49-F238E27FC236}">
                    <a16:creationId xmlns:a16="http://schemas.microsoft.com/office/drawing/2014/main" id="{D2DD1C19-156E-F35A-30D1-F9EF76023A7A}"/>
                  </a:ext>
                </a:extLst>
              </p:cNvPr>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804" name="Line 36">
                <a:extLst>
                  <a:ext uri="{FF2B5EF4-FFF2-40B4-BE49-F238E27FC236}">
                    <a16:creationId xmlns:a16="http://schemas.microsoft.com/office/drawing/2014/main" id="{9793CEB6-F98D-6E23-DA0F-29D344928F15}"/>
                  </a:ext>
                </a:extLst>
              </p:cNvPr>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32805" name="Line 37">
              <a:extLst>
                <a:ext uri="{FF2B5EF4-FFF2-40B4-BE49-F238E27FC236}">
                  <a16:creationId xmlns:a16="http://schemas.microsoft.com/office/drawing/2014/main" id="{5F201D00-9404-EEE8-F41A-EC3CFE8D896C}"/>
                </a:ext>
              </a:extLst>
            </p:cNvPr>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806" name="Line 38">
              <a:extLst>
                <a:ext uri="{FF2B5EF4-FFF2-40B4-BE49-F238E27FC236}">
                  <a16:creationId xmlns:a16="http://schemas.microsoft.com/office/drawing/2014/main" id="{D7606EC5-FA77-1B0E-EAF9-3CF2FC4E6655}"/>
                </a:ext>
              </a:extLst>
            </p:cNvPr>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32807" name="Rectangle 39">
            <a:extLst>
              <a:ext uri="{FF2B5EF4-FFF2-40B4-BE49-F238E27FC236}">
                <a16:creationId xmlns:a16="http://schemas.microsoft.com/office/drawing/2014/main" id="{AC76BB39-FBB2-1D7A-C9CE-308BE9617182}"/>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de-DE"/>
              <a:t>Click to edit Master title style</a:t>
            </a:r>
          </a:p>
        </p:txBody>
      </p:sp>
      <p:sp>
        <p:nvSpPr>
          <p:cNvPr id="32808" name="Rectangle 40">
            <a:extLst>
              <a:ext uri="{FF2B5EF4-FFF2-40B4-BE49-F238E27FC236}">
                <a16:creationId xmlns:a16="http://schemas.microsoft.com/office/drawing/2014/main" id="{CA689047-5F2D-7AB0-7ECF-6CD39FAC5928}"/>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fld id="{9FA9D5E3-174A-467C-8642-A35DCFCED54A}" type="datetimeFigureOut">
              <a:rPr lang="en-US" altLang="de-DE"/>
              <a:pPr/>
              <a:t>6/9/2022</a:t>
            </a:fld>
            <a:endParaRPr lang="en-US" altLang="de-DE"/>
          </a:p>
        </p:txBody>
      </p:sp>
      <p:sp>
        <p:nvSpPr>
          <p:cNvPr id="32809" name="Rectangle 41">
            <a:extLst>
              <a:ext uri="{FF2B5EF4-FFF2-40B4-BE49-F238E27FC236}">
                <a16:creationId xmlns:a16="http://schemas.microsoft.com/office/drawing/2014/main" id="{FDBFA908-5559-3E8B-6E5D-1380E50EC6A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ltLang="de-DE"/>
          </a:p>
        </p:txBody>
      </p:sp>
      <p:sp>
        <p:nvSpPr>
          <p:cNvPr id="32810" name="Rectangle 42">
            <a:extLst>
              <a:ext uri="{FF2B5EF4-FFF2-40B4-BE49-F238E27FC236}">
                <a16:creationId xmlns:a16="http://schemas.microsoft.com/office/drawing/2014/main" id="{175C17DC-DA57-0F77-E162-90FE65EB017A}"/>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42185F8F-4BFC-4A8A-8AB7-0E5CA1C07441}" type="slidenum">
              <a:rPr lang="en-US" altLang="de-DE"/>
              <a:pPr/>
              <a:t>‹N°›</a:t>
            </a:fld>
            <a:endParaRPr lang="en-US" altLang="de-DE"/>
          </a:p>
        </p:txBody>
      </p:sp>
      <p:sp>
        <p:nvSpPr>
          <p:cNvPr id="32811" name="Rectangle 43">
            <a:extLst>
              <a:ext uri="{FF2B5EF4-FFF2-40B4-BE49-F238E27FC236}">
                <a16:creationId xmlns:a16="http://schemas.microsoft.com/office/drawing/2014/main" id="{0B386A88-1DE0-FFDD-4974-2A6DAE35F119}"/>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a:t>Click to edit Master text styles</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Tree>
  </p:cSld>
  <p:clrMap bg1="dk2" tx1="lt1" bg2="dk1"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nforrm.wordpress.com/2010/10/29/social-media-use-an-update/"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600BE234-2A59-8870-3CE4-D9B1643F878C}"/>
              </a:ext>
            </a:extLst>
          </p:cNvPr>
          <p:cNvSpPr>
            <a:spLocks noGrp="1"/>
          </p:cNvSpPr>
          <p:nvPr>
            <p:ph type="ctrTitle" idx="4294967295"/>
          </p:nvPr>
        </p:nvSpPr>
        <p:spPr>
          <a:xfrm>
            <a:off x="762000" y="2514600"/>
            <a:ext cx="7543800" cy="1524000"/>
          </a:xfrm>
        </p:spPr>
        <p:txBody>
          <a:bodyPr anchor="b" anchorCtr="0"/>
          <a:lstStyle/>
          <a:p>
            <a:r>
              <a:rPr lang="en-US" altLang="de-DE" sz="7200">
                <a:latin typeface="Impact" panose="020B0806030902050204" pitchFamily="34" charset="0"/>
              </a:rPr>
              <a:t>The Negative Effects of Social Media</a:t>
            </a:r>
          </a:p>
        </p:txBody>
      </p:sp>
      <p:pic>
        <p:nvPicPr>
          <p:cNvPr id="5130" name="Picture 10">
            <a:extLst>
              <a:ext uri="{FF2B5EF4-FFF2-40B4-BE49-F238E27FC236}">
                <a16:creationId xmlns:a16="http://schemas.microsoft.com/office/drawing/2014/main" id="{62708AEA-FB71-109F-BB25-DF3291A50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191000"/>
            <a:ext cx="3429000" cy="2398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a:extLst>
              <a:ext uri="{FF2B5EF4-FFF2-40B4-BE49-F238E27FC236}">
                <a16:creationId xmlns:a16="http://schemas.microsoft.com/office/drawing/2014/main" id="{C6B42D25-A349-6E9A-EE58-D091B5CC1B56}"/>
              </a:ext>
            </a:extLst>
          </p:cNvPr>
          <p:cNvSpPr>
            <a:spLocks noGrp="1" noChangeArrowheads="1"/>
          </p:cNvSpPr>
          <p:nvPr>
            <p:ph type="title"/>
          </p:nvPr>
        </p:nvSpPr>
        <p:spPr/>
        <p:txBody>
          <a:bodyPr/>
          <a:lstStyle/>
          <a:p>
            <a:r>
              <a:rPr lang="en-US" altLang="de-DE" sz="4000"/>
              <a:t>Negative Effects of Social Media</a:t>
            </a:r>
          </a:p>
        </p:txBody>
      </p:sp>
      <p:sp>
        <p:nvSpPr>
          <p:cNvPr id="75781" name="Rectangle 5">
            <a:extLst>
              <a:ext uri="{FF2B5EF4-FFF2-40B4-BE49-F238E27FC236}">
                <a16:creationId xmlns:a16="http://schemas.microsoft.com/office/drawing/2014/main" id="{98462BC6-27C3-57D5-6C62-B13FF2FDD74E}"/>
              </a:ext>
            </a:extLst>
          </p:cNvPr>
          <p:cNvSpPr>
            <a:spLocks noGrp="1" noChangeArrowheads="1"/>
          </p:cNvSpPr>
          <p:nvPr>
            <p:ph type="body" sz="half" idx="1"/>
          </p:nvPr>
        </p:nvSpPr>
        <p:spPr/>
        <p:txBody>
          <a:bodyPr/>
          <a:lstStyle/>
          <a:p>
            <a:pPr>
              <a:lnSpc>
                <a:spcPct val="80000"/>
              </a:lnSpc>
            </a:pPr>
            <a:r>
              <a:rPr lang="en-US" altLang="de-DE" sz="2400"/>
              <a:t>A false sense of connection</a:t>
            </a:r>
          </a:p>
          <a:p>
            <a:pPr>
              <a:lnSpc>
                <a:spcPct val="80000"/>
              </a:lnSpc>
            </a:pPr>
            <a:endParaRPr lang="en-US" altLang="de-DE" sz="2400"/>
          </a:p>
          <a:p>
            <a:pPr>
              <a:lnSpc>
                <a:spcPct val="80000"/>
              </a:lnSpc>
            </a:pPr>
            <a:r>
              <a:rPr lang="en-US" altLang="de-DE" sz="2400"/>
              <a:t>Mental health effects</a:t>
            </a:r>
          </a:p>
          <a:p>
            <a:pPr>
              <a:lnSpc>
                <a:spcPct val="80000"/>
              </a:lnSpc>
            </a:pPr>
            <a:endParaRPr lang="en-US" altLang="de-DE" sz="2400"/>
          </a:p>
          <a:p>
            <a:pPr>
              <a:lnSpc>
                <a:spcPct val="80000"/>
              </a:lnSpc>
            </a:pPr>
            <a:r>
              <a:rPr lang="en-US" altLang="de-DE" sz="2400"/>
              <a:t>Encourages poor grammar, usage, and spelling</a:t>
            </a:r>
          </a:p>
          <a:p>
            <a:pPr>
              <a:lnSpc>
                <a:spcPct val="80000"/>
              </a:lnSpc>
            </a:pPr>
            <a:endParaRPr lang="en-US" altLang="de-DE" sz="2400"/>
          </a:p>
          <a:p>
            <a:pPr>
              <a:lnSpc>
                <a:spcPct val="80000"/>
              </a:lnSpc>
            </a:pPr>
            <a:r>
              <a:rPr lang="en-US" altLang="de-DE" sz="2400"/>
              <a:t>Exposing children to online predators </a:t>
            </a:r>
          </a:p>
          <a:p>
            <a:pPr>
              <a:lnSpc>
                <a:spcPct val="80000"/>
              </a:lnSpc>
              <a:buFont typeface="Wingdings" panose="05000000000000000000" pitchFamily="2" charset="2"/>
              <a:buNone/>
            </a:pPr>
            <a:endParaRPr lang="en-US" altLang="de-DE" sz="2400"/>
          </a:p>
        </p:txBody>
      </p:sp>
      <p:sp>
        <p:nvSpPr>
          <p:cNvPr id="75782" name="Rectangle 6">
            <a:extLst>
              <a:ext uri="{FF2B5EF4-FFF2-40B4-BE49-F238E27FC236}">
                <a16:creationId xmlns:a16="http://schemas.microsoft.com/office/drawing/2014/main" id="{02F1597F-0075-1FE1-A716-317D8FAFB8CC}"/>
              </a:ext>
            </a:extLst>
          </p:cNvPr>
          <p:cNvSpPr>
            <a:spLocks noGrp="1" noChangeArrowheads="1"/>
          </p:cNvSpPr>
          <p:nvPr>
            <p:ph type="body" sz="half" idx="2"/>
          </p:nvPr>
        </p:nvSpPr>
        <p:spPr/>
        <p:txBody>
          <a:bodyPr/>
          <a:lstStyle/>
          <a:p>
            <a:pPr>
              <a:lnSpc>
                <a:spcPct val="80000"/>
              </a:lnSpc>
            </a:pPr>
            <a:r>
              <a:rPr lang="en-US" altLang="de-DE" sz="2400"/>
              <a:t>Isolation/Loneliness </a:t>
            </a:r>
          </a:p>
          <a:p>
            <a:pPr>
              <a:lnSpc>
                <a:spcPct val="80000"/>
              </a:lnSpc>
            </a:pPr>
            <a:endParaRPr lang="en-US" altLang="de-DE" sz="2400"/>
          </a:p>
          <a:p>
            <a:pPr>
              <a:lnSpc>
                <a:spcPct val="80000"/>
              </a:lnSpc>
            </a:pPr>
            <a:r>
              <a:rPr lang="en-US" altLang="de-DE" sz="2400"/>
              <a:t>Broken relationships, infidelity and torn families</a:t>
            </a:r>
          </a:p>
          <a:p>
            <a:pPr>
              <a:lnSpc>
                <a:spcPct val="80000"/>
              </a:lnSpc>
            </a:pPr>
            <a:endParaRPr lang="en-US" altLang="de-DE" sz="2400"/>
          </a:p>
          <a:p>
            <a:pPr>
              <a:lnSpc>
                <a:spcPct val="80000"/>
              </a:lnSpc>
            </a:pPr>
            <a:r>
              <a:rPr lang="en-US" altLang="de-DE" sz="2400"/>
              <a:t>Harm to ones reputation</a:t>
            </a:r>
          </a:p>
          <a:p>
            <a:pPr>
              <a:lnSpc>
                <a:spcPct val="80000"/>
              </a:lnSpc>
              <a:buFont typeface="Wingdings" panose="05000000000000000000" pitchFamily="2" charset="2"/>
              <a:buNone/>
            </a:pPr>
            <a:endParaRPr lang="en-US" altLang="de-DE" sz="2400"/>
          </a:p>
          <a:p>
            <a:pPr>
              <a:lnSpc>
                <a:spcPct val="80000"/>
              </a:lnSpc>
            </a:pPr>
            <a:r>
              <a:rPr lang="en-US" altLang="de-DE" sz="2400"/>
              <a:t>Exposure to cyber bullying</a:t>
            </a:r>
          </a:p>
          <a:p>
            <a:pPr>
              <a:lnSpc>
                <a:spcPct val="80000"/>
              </a:lnSpc>
            </a:pPr>
            <a:endParaRPr lang="en-US" altLang="de-DE" sz="2400"/>
          </a:p>
          <a:p>
            <a:pPr>
              <a:lnSpc>
                <a:spcPct val="80000"/>
              </a:lnSpc>
            </a:pPr>
            <a:r>
              <a:rPr lang="en-US" altLang="de-DE" sz="2400"/>
              <a:t>Suicide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1912241-7BD9-B6B8-B483-25A5335C7D83}"/>
              </a:ext>
            </a:extLst>
          </p:cNvPr>
          <p:cNvSpPr>
            <a:spLocks noGrp="1" noChangeArrowheads="1"/>
          </p:cNvSpPr>
          <p:nvPr>
            <p:ph type="title"/>
          </p:nvPr>
        </p:nvSpPr>
        <p:spPr/>
        <p:txBody>
          <a:bodyPr/>
          <a:lstStyle/>
          <a:p>
            <a:r>
              <a:rPr lang="en-US" altLang="de-DE" sz="4000"/>
              <a:t>Negative effects of Social Media Cont.</a:t>
            </a:r>
          </a:p>
        </p:txBody>
      </p:sp>
      <p:sp>
        <p:nvSpPr>
          <p:cNvPr id="66564" name="Rectangle 4">
            <a:extLst>
              <a:ext uri="{FF2B5EF4-FFF2-40B4-BE49-F238E27FC236}">
                <a16:creationId xmlns:a16="http://schemas.microsoft.com/office/drawing/2014/main" id="{F71D0F19-0E8A-CE17-4287-E3BCCB4C24F0}"/>
              </a:ext>
            </a:extLst>
          </p:cNvPr>
          <p:cNvSpPr>
            <a:spLocks noGrp="1" noChangeArrowheads="1"/>
          </p:cNvSpPr>
          <p:nvPr>
            <p:ph type="body" sz="half" idx="1"/>
          </p:nvPr>
        </p:nvSpPr>
        <p:spPr>
          <a:xfrm>
            <a:off x="457200" y="1905000"/>
            <a:ext cx="4038600" cy="4225925"/>
          </a:xfrm>
        </p:spPr>
        <p:txBody>
          <a:bodyPr/>
          <a:lstStyle/>
          <a:p>
            <a:pPr>
              <a:lnSpc>
                <a:spcPct val="90000"/>
              </a:lnSpc>
              <a:buClr>
                <a:schemeClr val="tx1"/>
              </a:buClr>
              <a:buFont typeface="Wingdings" panose="05000000000000000000" pitchFamily="2" charset="2"/>
              <a:buChar char="q"/>
            </a:pPr>
            <a:r>
              <a:rPr lang="en-US" altLang="de-DE" sz="2300"/>
              <a:t>Invasion of privacy</a:t>
            </a:r>
          </a:p>
          <a:p>
            <a:pPr>
              <a:lnSpc>
                <a:spcPct val="90000"/>
              </a:lnSpc>
              <a:buClr>
                <a:schemeClr val="tx1"/>
              </a:buClr>
              <a:buFont typeface="Wingdings" panose="05000000000000000000" pitchFamily="2" charset="2"/>
              <a:buNone/>
            </a:pPr>
            <a:endParaRPr lang="en-US" altLang="de-DE" sz="2300"/>
          </a:p>
          <a:p>
            <a:pPr>
              <a:lnSpc>
                <a:spcPct val="90000"/>
              </a:lnSpc>
              <a:buClr>
                <a:schemeClr val="tx1"/>
              </a:buClr>
              <a:buFont typeface="Wingdings" panose="05000000000000000000" pitchFamily="2" charset="2"/>
              <a:buChar char="q"/>
            </a:pPr>
            <a:r>
              <a:rPr lang="en-US" altLang="de-DE" sz="2300"/>
              <a:t>Exposure to scams, identity theft, hackers, fraud, and virus attacks</a:t>
            </a:r>
          </a:p>
          <a:p>
            <a:pPr>
              <a:lnSpc>
                <a:spcPct val="90000"/>
              </a:lnSpc>
              <a:buClr>
                <a:schemeClr val="tx1"/>
              </a:buClr>
              <a:buFont typeface="Wingdings" panose="05000000000000000000" pitchFamily="2" charset="2"/>
              <a:buChar char="q"/>
            </a:pPr>
            <a:endParaRPr lang="en-US" altLang="de-DE" sz="2300"/>
          </a:p>
          <a:p>
            <a:pPr>
              <a:lnSpc>
                <a:spcPct val="90000"/>
              </a:lnSpc>
              <a:buClr>
                <a:schemeClr val="tx1"/>
              </a:buClr>
              <a:buFont typeface="Wingdings" panose="05000000000000000000" pitchFamily="2" charset="2"/>
              <a:buChar char="q"/>
            </a:pPr>
            <a:r>
              <a:rPr lang="en-US" altLang="de-DE" sz="2300"/>
              <a:t>Time consuming</a:t>
            </a:r>
          </a:p>
          <a:p>
            <a:pPr>
              <a:lnSpc>
                <a:spcPct val="90000"/>
              </a:lnSpc>
              <a:buClr>
                <a:schemeClr val="tx1"/>
              </a:buClr>
              <a:buFont typeface="Wingdings" panose="05000000000000000000" pitchFamily="2" charset="2"/>
              <a:buChar char="q"/>
            </a:pPr>
            <a:endParaRPr lang="en-US" altLang="de-DE" sz="2300"/>
          </a:p>
          <a:p>
            <a:pPr>
              <a:lnSpc>
                <a:spcPct val="90000"/>
              </a:lnSpc>
              <a:buClr>
                <a:schemeClr val="tx1"/>
              </a:buClr>
              <a:buFont typeface="Wingdings" panose="05000000000000000000" pitchFamily="2" charset="2"/>
              <a:buChar char="q"/>
            </a:pPr>
            <a:r>
              <a:rPr lang="en-US" altLang="de-DE" sz="2300"/>
              <a:t>Poor school performance</a:t>
            </a:r>
          </a:p>
          <a:p>
            <a:pPr>
              <a:lnSpc>
                <a:spcPct val="90000"/>
              </a:lnSpc>
              <a:buClr>
                <a:schemeClr val="tx1"/>
              </a:buClr>
              <a:buFont typeface="Wingdings" panose="05000000000000000000" pitchFamily="2" charset="2"/>
              <a:buChar char="q"/>
            </a:pPr>
            <a:endParaRPr lang="en-US" altLang="de-DE" sz="2300"/>
          </a:p>
          <a:p>
            <a:pPr>
              <a:lnSpc>
                <a:spcPct val="90000"/>
              </a:lnSpc>
              <a:buClr>
                <a:schemeClr val="tx1"/>
              </a:buClr>
              <a:buFont typeface="Wingdings" panose="05000000000000000000" pitchFamily="2" charset="2"/>
              <a:buChar char="q"/>
            </a:pPr>
            <a:r>
              <a:rPr lang="en-US" altLang="de-DE" sz="2300"/>
              <a:t>Increased distraction</a:t>
            </a:r>
          </a:p>
          <a:p>
            <a:pPr>
              <a:lnSpc>
                <a:spcPct val="90000"/>
              </a:lnSpc>
              <a:buClr>
                <a:schemeClr val="tx1"/>
              </a:buClr>
              <a:buFont typeface="Wingdings" panose="05000000000000000000" pitchFamily="2" charset="2"/>
              <a:buChar char="q"/>
            </a:pPr>
            <a:endParaRPr lang="en-US" altLang="de-DE" sz="2300"/>
          </a:p>
        </p:txBody>
      </p:sp>
      <p:sp>
        <p:nvSpPr>
          <p:cNvPr id="66565" name="Rectangle 5">
            <a:extLst>
              <a:ext uri="{FF2B5EF4-FFF2-40B4-BE49-F238E27FC236}">
                <a16:creationId xmlns:a16="http://schemas.microsoft.com/office/drawing/2014/main" id="{CB35274F-65E8-B682-5460-F895C01996D3}"/>
              </a:ext>
            </a:extLst>
          </p:cNvPr>
          <p:cNvSpPr>
            <a:spLocks noGrp="1" noChangeArrowheads="1"/>
          </p:cNvSpPr>
          <p:nvPr>
            <p:ph type="body" sz="half" idx="2"/>
          </p:nvPr>
        </p:nvSpPr>
        <p:spPr>
          <a:xfrm>
            <a:off x="4648200" y="1981200"/>
            <a:ext cx="4038600" cy="4149725"/>
          </a:xfrm>
        </p:spPr>
        <p:txBody>
          <a:bodyPr/>
          <a:lstStyle/>
          <a:p>
            <a:pPr>
              <a:lnSpc>
                <a:spcPct val="90000"/>
              </a:lnSpc>
              <a:buClr>
                <a:schemeClr val="tx1"/>
              </a:buClr>
              <a:buFont typeface="Wingdings" panose="05000000000000000000" pitchFamily="2" charset="2"/>
              <a:buChar char="q"/>
            </a:pPr>
            <a:r>
              <a:rPr lang="en-US" altLang="de-DE" sz="2300"/>
              <a:t>Decreased productivity/ Loss of job</a:t>
            </a:r>
          </a:p>
          <a:p>
            <a:pPr>
              <a:lnSpc>
                <a:spcPct val="90000"/>
              </a:lnSpc>
              <a:buClr>
                <a:schemeClr val="tx1"/>
              </a:buClr>
              <a:buFont typeface="Wingdings" panose="05000000000000000000" pitchFamily="2" charset="2"/>
              <a:buChar char="q"/>
            </a:pPr>
            <a:endParaRPr lang="en-US" altLang="de-DE" sz="2300"/>
          </a:p>
          <a:p>
            <a:pPr>
              <a:lnSpc>
                <a:spcPct val="90000"/>
              </a:lnSpc>
              <a:buClr>
                <a:schemeClr val="tx1"/>
              </a:buClr>
              <a:buFont typeface="Wingdings" panose="05000000000000000000" pitchFamily="2" charset="2"/>
              <a:buChar char="q"/>
            </a:pPr>
            <a:r>
              <a:rPr lang="en-US" altLang="de-DE" sz="2300"/>
              <a:t>Possibility of addiction disorder</a:t>
            </a:r>
          </a:p>
          <a:p>
            <a:pPr>
              <a:lnSpc>
                <a:spcPct val="90000"/>
              </a:lnSpc>
              <a:buClr>
                <a:schemeClr val="tx1"/>
              </a:buClr>
              <a:buFont typeface="Wingdings" panose="05000000000000000000" pitchFamily="2" charset="2"/>
              <a:buChar char="q"/>
            </a:pPr>
            <a:endParaRPr lang="en-US" altLang="de-DE" sz="2300"/>
          </a:p>
          <a:p>
            <a:pPr>
              <a:lnSpc>
                <a:spcPct val="90000"/>
              </a:lnSpc>
              <a:buClr>
                <a:schemeClr val="tx1"/>
              </a:buClr>
              <a:buFont typeface="Wingdings" panose="05000000000000000000" pitchFamily="2" charset="2"/>
              <a:buChar char="q"/>
            </a:pPr>
            <a:r>
              <a:rPr lang="en-US" altLang="de-DE" sz="2300"/>
              <a:t>Increased risk of obesity</a:t>
            </a:r>
          </a:p>
          <a:p>
            <a:pPr>
              <a:lnSpc>
                <a:spcPct val="90000"/>
              </a:lnSpc>
              <a:buClr>
                <a:schemeClr val="tx1"/>
              </a:buClr>
              <a:buFont typeface="Wingdings" panose="05000000000000000000" pitchFamily="2" charset="2"/>
              <a:buNone/>
            </a:pPr>
            <a:endParaRPr lang="en-US" altLang="de-DE" sz="2300"/>
          </a:p>
          <a:p>
            <a:pPr>
              <a:lnSpc>
                <a:spcPct val="90000"/>
              </a:lnSpc>
              <a:buClr>
                <a:schemeClr val="tx1"/>
              </a:buClr>
              <a:buFont typeface="Wingdings" panose="05000000000000000000" pitchFamily="2" charset="2"/>
              <a:buChar char="q"/>
            </a:pPr>
            <a:r>
              <a:rPr lang="en-US" altLang="de-DE" sz="2300"/>
              <a:t>Increased risk of sleep disorders</a:t>
            </a:r>
          </a:p>
          <a:p>
            <a:pPr>
              <a:lnSpc>
                <a:spcPct val="90000"/>
              </a:lnSpc>
            </a:pPr>
            <a:endParaRPr lang="en-US" altLang="de-DE"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C8E2071-DAE9-1CFB-C324-7955781A340D}"/>
              </a:ext>
            </a:extLst>
          </p:cNvPr>
          <p:cNvSpPr>
            <a:spLocks noGrp="1" noChangeArrowheads="1"/>
          </p:cNvSpPr>
          <p:nvPr>
            <p:ph type="title"/>
          </p:nvPr>
        </p:nvSpPr>
        <p:spPr/>
        <p:txBody>
          <a:bodyPr/>
          <a:lstStyle/>
          <a:p>
            <a:r>
              <a:rPr lang="en-US" altLang="de-DE" sz="4000"/>
              <a:t>Negative Effects of Social Media Cont.</a:t>
            </a:r>
          </a:p>
        </p:txBody>
      </p:sp>
      <p:sp>
        <p:nvSpPr>
          <p:cNvPr id="50179" name="Rectangle 3">
            <a:extLst>
              <a:ext uri="{FF2B5EF4-FFF2-40B4-BE49-F238E27FC236}">
                <a16:creationId xmlns:a16="http://schemas.microsoft.com/office/drawing/2014/main" id="{4A1D6E0A-B334-0A75-48D7-EDC088E4100F}"/>
              </a:ext>
            </a:extLst>
          </p:cNvPr>
          <p:cNvSpPr>
            <a:spLocks noGrp="1" noChangeArrowheads="1"/>
          </p:cNvSpPr>
          <p:nvPr>
            <p:ph type="body" idx="1"/>
          </p:nvPr>
        </p:nvSpPr>
        <p:spPr>
          <a:xfrm>
            <a:off x="457200" y="1752600"/>
            <a:ext cx="8229600" cy="4343400"/>
          </a:xfrm>
        </p:spPr>
        <p:txBody>
          <a:bodyPr/>
          <a:lstStyle/>
          <a:p>
            <a:r>
              <a:rPr lang="en-US" altLang="de-DE" sz="2800"/>
              <a:t> Many would argue that some of these negative effects are not a direct cause of social networking, however, social media has created an increased risk for these tendencies.</a:t>
            </a:r>
          </a:p>
          <a:p>
            <a:r>
              <a:rPr lang="en-US" altLang="de-DE" sz="2800"/>
              <a:t>I will focus on just a few of the negative effects to explain the impact social media has in our lives, sometimes without us even knowing it.</a:t>
            </a:r>
          </a:p>
          <a:p>
            <a:endParaRPr lang="en-US" altLang="de-DE"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2621102-8B33-28CD-C7C3-5B4F200BF37C}"/>
              </a:ext>
            </a:extLst>
          </p:cNvPr>
          <p:cNvSpPr>
            <a:spLocks noGrp="1" noChangeArrowheads="1"/>
          </p:cNvSpPr>
          <p:nvPr>
            <p:ph type="title"/>
          </p:nvPr>
        </p:nvSpPr>
        <p:spPr/>
        <p:txBody>
          <a:bodyPr/>
          <a:lstStyle/>
          <a:p>
            <a:r>
              <a:rPr lang="en-US" altLang="de-DE"/>
              <a:t>A False Sense of Connection </a:t>
            </a:r>
          </a:p>
        </p:txBody>
      </p:sp>
      <p:sp>
        <p:nvSpPr>
          <p:cNvPr id="31747" name="Rectangle 3">
            <a:extLst>
              <a:ext uri="{FF2B5EF4-FFF2-40B4-BE49-F238E27FC236}">
                <a16:creationId xmlns:a16="http://schemas.microsoft.com/office/drawing/2014/main" id="{63BC62FE-4B51-E2F0-B9C7-C85DAD707E12}"/>
              </a:ext>
            </a:extLst>
          </p:cNvPr>
          <p:cNvSpPr>
            <a:spLocks noGrp="1" noChangeArrowheads="1"/>
          </p:cNvSpPr>
          <p:nvPr>
            <p:ph type="body" sz="half" idx="1"/>
          </p:nvPr>
        </p:nvSpPr>
        <p:spPr>
          <a:xfrm>
            <a:off x="457200" y="1524000"/>
            <a:ext cx="8458200" cy="4114800"/>
          </a:xfrm>
        </p:spPr>
        <p:txBody>
          <a:bodyPr/>
          <a:lstStyle/>
          <a:p>
            <a:pPr>
              <a:lnSpc>
                <a:spcPct val="90000"/>
              </a:lnSpc>
            </a:pPr>
            <a:r>
              <a:rPr lang="en-US" altLang="de-DE" sz="2400"/>
              <a:t>According to Cornell University's Steven Strogatz, “Social media sites can make it more difficult for us to distinguish between the meaningful relationships we foster in the real world, and the numerous casual relationships formed through social media. By focusing so much of our time and psychic energy on these less meaningful relationships, our most important connections, he fears, will weaken.” (5)</a:t>
            </a:r>
          </a:p>
        </p:txBody>
      </p:sp>
      <p:pic>
        <p:nvPicPr>
          <p:cNvPr id="31760" name="Picture 16">
            <a:extLst>
              <a:ext uri="{FF2B5EF4-FFF2-40B4-BE49-F238E27FC236}">
                <a16:creationId xmlns:a16="http://schemas.microsoft.com/office/drawing/2014/main" id="{37058552-8256-6F2E-4A24-5795103B57D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67000" y="4738688"/>
            <a:ext cx="3429000" cy="2073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DA6139-B932-D3D3-910E-3D849403C488}"/>
              </a:ext>
            </a:extLst>
          </p:cNvPr>
          <p:cNvSpPr>
            <a:spLocks noGrp="1" noChangeArrowheads="1"/>
          </p:cNvSpPr>
          <p:nvPr>
            <p:ph type="title"/>
          </p:nvPr>
        </p:nvSpPr>
        <p:spPr/>
        <p:txBody>
          <a:bodyPr/>
          <a:lstStyle/>
          <a:p>
            <a:r>
              <a:rPr lang="en-US" altLang="de-DE" sz="4000"/>
              <a:t>A False Sense of Connection Cont.</a:t>
            </a:r>
          </a:p>
        </p:txBody>
      </p:sp>
      <p:sp>
        <p:nvSpPr>
          <p:cNvPr id="79875" name="Rectangle 3">
            <a:extLst>
              <a:ext uri="{FF2B5EF4-FFF2-40B4-BE49-F238E27FC236}">
                <a16:creationId xmlns:a16="http://schemas.microsoft.com/office/drawing/2014/main" id="{66B63B96-4310-DBA3-B120-45D7CD999DCC}"/>
              </a:ext>
            </a:extLst>
          </p:cNvPr>
          <p:cNvSpPr>
            <a:spLocks noGrp="1" noChangeArrowheads="1"/>
          </p:cNvSpPr>
          <p:nvPr>
            <p:ph type="body" idx="1"/>
          </p:nvPr>
        </p:nvSpPr>
        <p:spPr/>
        <p:txBody>
          <a:bodyPr/>
          <a:lstStyle/>
          <a:p>
            <a:pPr>
              <a:lnSpc>
                <a:spcPct val="80000"/>
              </a:lnSpc>
            </a:pPr>
            <a:r>
              <a:rPr lang="en-US" altLang="de-DE" sz="2800"/>
              <a:t>We see this false sense of connection a lot more within families and relationships. </a:t>
            </a:r>
          </a:p>
          <a:p>
            <a:pPr>
              <a:lnSpc>
                <a:spcPct val="80000"/>
              </a:lnSpc>
            </a:pPr>
            <a:r>
              <a:rPr lang="en-US" altLang="de-DE" sz="2800"/>
              <a:t>One of the biggest enemies in many homes is - time. Complaining that “There’s never enough time”, has become an increasingly common excuse.  </a:t>
            </a:r>
          </a:p>
          <a:p>
            <a:pPr>
              <a:lnSpc>
                <a:spcPct val="80000"/>
              </a:lnSpc>
            </a:pPr>
            <a:r>
              <a:rPr lang="en-US" altLang="de-DE" sz="2800"/>
              <a:t>So we sit at the table or we go out; rationalizing that “we are spending time together”. However, there is no real connection taking place with each other, when each person is on their own media device.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Rectangle 10">
            <a:extLst>
              <a:ext uri="{FF2B5EF4-FFF2-40B4-BE49-F238E27FC236}">
                <a16:creationId xmlns:a16="http://schemas.microsoft.com/office/drawing/2014/main" id="{CE36DA09-8A6D-FD23-4D88-2523E962E51A}"/>
              </a:ext>
            </a:extLst>
          </p:cNvPr>
          <p:cNvSpPr>
            <a:spLocks noGrp="1" noChangeArrowheads="1"/>
          </p:cNvSpPr>
          <p:nvPr>
            <p:ph type="title"/>
          </p:nvPr>
        </p:nvSpPr>
        <p:spPr/>
        <p:txBody>
          <a:bodyPr/>
          <a:lstStyle/>
          <a:p>
            <a:r>
              <a:rPr lang="en-US" altLang="de-DE"/>
              <a:t>Mental Health Effects</a:t>
            </a:r>
          </a:p>
        </p:txBody>
      </p:sp>
      <p:sp>
        <p:nvSpPr>
          <p:cNvPr id="35851" name="Rectangle 11">
            <a:extLst>
              <a:ext uri="{FF2B5EF4-FFF2-40B4-BE49-F238E27FC236}">
                <a16:creationId xmlns:a16="http://schemas.microsoft.com/office/drawing/2014/main" id="{2423550B-952D-DCDC-07D2-A2BD65CEB53F}"/>
              </a:ext>
            </a:extLst>
          </p:cNvPr>
          <p:cNvSpPr>
            <a:spLocks noGrp="1" noChangeArrowheads="1"/>
          </p:cNvSpPr>
          <p:nvPr>
            <p:ph type="body" sz="half" idx="1"/>
          </p:nvPr>
        </p:nvSpPr>
        <p:spPr>
          <a:xfrm>
            <a:off x="457200" y="1600200"/>
            <a:ext cx="4495800" cy="4530725"/>
          </a:xfrm>
        </p:spPr>
        <p:txBody>
          <a:bodyPr/>
          <a:lstStyle/>
          <a:p>
            <a:pPr>
              <a:lnSpc>
                <a:spcPct val="80000"/>
              </a:lnSpc>
            </a:pPr>
            <a:r>
              <a:rPr lang="en-US" altLang="de-DE" sz="2100">
                <a:effectLst/>
              </a:rPr>
              <a:t>Doctor Larry Rosen over a period of time has studied and researched the mental health effects of social media on individuals. He claims; “Earlier studies reported more negative findings such as young adults with a strong Facebook presence tended towards narcism, antisocial tendencies, and aggression.  Overuse was identified as causing anxiety and depression.  Excessive use of social media was also linked to poorer achievement at school.” (8) </a:t>
            </a:r>
            <a:endParaRPr lang="en-US" altLang="de-DE" sz="2100"/>
          </a:p>
          <a:p>
            <a:pPr>
              <a:lnSpc>
                <a:spcPct val="80000"/>
              </a:lnSpc>
            </a:pPr>
            <a:endParaRPr lang="en-US" altLang="de-DE" sz="2100"/>
          </a:p>
        </p:txBody>
      </p:sp>
      <p:pic>
        <p:nvPicPr>
          <p:cNvPr id="35861" name="Picture 21">
            <a:extLst>
              <a:ext uri="{FF2B5EF4-FFF2-40B4-BE49-F238E27FC236}">
                <a16:creationId xmlns:a16="http://schemas.microsoft.com/office/drawing/2014/main" id="{6D9F68C7-1F36-3C08-8E50-76145BC519C6}"/>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410200" y="1712913"/>
            <a:ext cx="2898775" cy="2076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64" name="Picture 24">
            <a:extLst>
              <a:ext uri="{FF2B5EF4-FFF2-40B4-BE49-F238E27FC236}">
                <a16:creationId xmlns:a16="http://schemas.microsoft.com/office/drawing/2014/main" id="{CC6ABA82-23C0-A9FD-9740-A646AC90D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14800"/>
            <a:ext cx="3638550" cy="212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3" name="Rectangle 7">
            <a:extLst>
              <a:ext uri="{FF2B5EF4-FFF2-40B4-BE49-F238E27FC236}">
                <a16:creationId xmlns:a16="http://schemas.microsoft.com/office/drawing/2014/main" id="{B6A8BB62-FEC0-ABC4-4261-82C62F125016}"/>
              </a:ext>
            </a:extLst>
          </p:cNvPr>
          <p:cNvSpPr>
            <a:spLocks noGrp="1" noChangeArrowheads="1"/>
          </p:cNvSpPr>
          <p:nvPr>
            <p:ph type="title"/>
          </p:nvPr>
        </p:nvSpPr>
        <p:spPr/>
        <p:txBody>
          <a:bodyPr/>
          <a:lstStyle/>
          <a:p>
            <a:r>
              <a:rPr lang="en-US" altLang="de-DE"/>
              <a:t>Mental Health Effects Cont.</a:t>
            </a:r>
          </a:p>
        </p:txBody>
      </p:sp>
      <p:sp>
        <p:nvSpPr>
          <p:cNvPr id="80904" name="Rectangle 8">
            <a:extLst>
              <a:ext uri="{FF2B5EF4-FFF2-40B4-BE49-F238E27FC236}">
                <a16:creationId xmlns:a16="http://schemas.microsoft.com/office/drawing/2014/main" id="{FB35C6FD-AE4F-EDD4-7657-6416284D3FD6}"/>
              </a:ext>
            </a:extLst>
          </p:cNvPr>
          <p:cNvSpPr>
            <a:spLocks noGrp="1" noChangeArrowheads="1"/>
          </p:cNvSpPr>
          <p:nvPr>
            <p:ph type="body" sz="half" idx="1"/>
          </p:nvPr>
        </p:nvSpPr>
        <p:spPr/>
        <p:txBody>
          <a:bodyPr/>
          <a:lstStyle/>
          <a:p>
            <a:r>
              <a:rPr lang="en-US" altLang="de-DE" sz="2800"/>
              <a:t>Social media has become a dangerous pass time for individuals suffering from depression, anxiety, suicidal tendencies, and other mental health issues.</a:t>
            </a:r>
          </a:p>
        </p:txBody>
      </p:sp>
      <p:pic>
        <p:nvPicPr>
          <p:cNvPr id="80906" name="Picture 10">
            <a:extLst>
              <a:ext uri="{FF2B5EF4-FFF2-40B4-BE49-F238E27FC236}">
                <a16:creationId xmlns:a16="http://schemas.microsoft.com/office/drawing/2014/main" id="{811E8F4E-3007-3BCC-49A1-1FDA03804538}"/>
              </a:ext>
            </a:extLst>
          </p:cNvPr>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4724400" y="1828800"/>
            <a:ext cx="3505200"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3F96516-027C-E02E-8BC3-99FB6DA046B3}"/>
              </a:ext>
            </a:extLst>
          </p:cNvPr>
          <p:cNvSpPr>
            <a:spLocks noGrp="1" noChangeArrowheads="1"/>
          </p:cNvSpPr>
          <p:nvPr>
            <p:ph type="title"/>
          </p:nvPr>
        </p:nvSpPr>
        <p:spPr/>
        <p:txBody>
          <a:bodyPr/>
          <a:lstStyle/>
          <a:p>
            <a:r>
              <a:rPr lang="en-US" altLang="de-DE" sz="4000"/>
              <a:t> Signs of Unhealthy Social Networking</a:t>
            </a:r>
          </a:p>
        </p:txBody>
      </p:sp>
      <p:sp>
        <p:nvSpPr>
          <p:cNvPr id="45059" name="Rectangle 3">
            <a:extLst>
              <a:ext uri="{FF2B5EF4-FFF2-40B4-BE49-F238E27FC236}">
                <a16:creationId xmlns:a16="http://schemas.microsoft.com/office/drawing/2014/main" id="{603EFE49-D7D0-F2F5-2C6A-4EB61438E157}"/>
              </a:ext>
            </a:extLst>
          </p:cNvPr>
          <p:cNvSpPr>
            <a:spLocks noGrp="1" noChangeArrowheads="1"/>
          </p:cNvSpPr>
          <p:nvPr>
            <p:ph type="body" sz="half" idx="1"/>
          </p:nvPr>
        </p:nvSpPr>
        <p:spPr>
          <a:xfrm>
            <a:off x="457200" y="1600200"/>
            <a:ext cx="8305800" cy="4530725"/>
          </a:xfrm>
        </p:spPr>
        <p:txBody>
          <a:bodyPr/>
          <a:lstStyle/>
          <a:p>
            <a:pPr>
              <a:lnSpc>
                <a:spcPct val="90000"/>
              </a:lnSpc>
            </a:pPr>
            <a:r>
              <a:rPr lang="en-US" altLang="de-DE"/>
              <a:t>“While young people are more likely to suffer mental health issues from social networking, anyone of any age may be affected negatively, particularly those adults who are prone to addictive behavior. Everyone should understand the signs of an unhealthy social networking situation and watch for the following signs:</a:t>
            </a:r>
          </a:p>
        </p:txBody>
      </p:sp>
      <p:pic>
        <p:nvPicPr>
          <p:cNvPr id="45061" name="Picture 5">
            <a:extLst>
              <a:ext uri="{FF2B5EF4-FFF2-40B4-BE49-F238E27FC236}">
                <a16:creationId xmlns:a16="http://schemas.microsoft.com/office/drawing/2014/main" id="{D370390E-AE2D-982A-90B4-8D624EA48C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53200" y="5715000"/>
            <a:ext cx="1219200" cy="93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AB21BFF-7647-1D2B-E96A-4D7FF37F936F}"/>
              </a:ext>
            </a:extLst>
          </p:cNvPr>
          <p:cNvSpPr>
            <a:spLocks noGrp="1" noChangeArrowheads="1"/>
          </p:cNvSpPr>
          <p:nvPr>
            <p:ph type="title"/>
          </p:nvPr>
        </p:nvSpPr>
        <p:spPr/>
        <p:txBody>
          <a:bodyPr/>
          <a:lstStyle/>
          <a:p>
            <a:r>
              <a:rPr lang="en-US" altLang="de-DE" sz="4000"/>
              <a:t>Signs of Unhealthy Social Networking Cont.</a:t>
            </a:r>
          </a:p>
        </p:txBody>
      </p:sp>
      <p:sp>
        <p:nvSpPr>
          <p:cNvPr id="46083" name="Rectangle 3">
            <a:extLst>
              <a:ext uri="{FF2B5EF4-FFF2-40B4-BE49-F238E27FC236}">
                <a16:creationId xmlns:a16="http://schemas.microsoft.com/office/drawing/2014/main" id="{E051AE8D-E973-0977-BE9E-ABBB3AFAABF9}"/>
              </a:ext>
            </a:extLst>
          </p:cNvPr>
          <p:cNvSpPr>
            <a:spLocks noGrp="1" noChangeArrowheads="1"/>
          </p:cNvSpPr>
          <p:nvPr>
            <p:ph type="body" idx="1"/>
          </p:nvPr>
        </p:nvSpPr>
        <p:spPr>
          <a:xfrm>
            <a:off x="457200" y="1600200"/>
            <a:ext cx="8229600" cy="4800600"/>
          </a:xfrm>
        </p:spPr>
        <p:txBody>
          <a:bodyPr/>
          <a:lstStyle/>
          <a:p>
            <a:pPr>
              <a:lnSpc>
                <a:spcPct val="80000"/>
              </a:lnSpc>
            </a:pPr>
            <a:r>
              <a:rPr lang="en-US" altLang="de-DE" sz="2200" b="1"/>
              <a:t>Focusing problems</a:t>
            </a:r>
            <a:r>
              <a:rPr lang="en-US" altLang="de-DE" sz="2200"/>
              <a:t> – easily distracted and loss of ability to concentrate.</a:t>
            </a:r>
          </a:p>
          <a:p>
            <a:pPr>
              <a:lnSpc>
                <a:spcPct val="80000"/>
              </a:lnSpc>
            </a:pPr>
            <a:r>
              <a:rPr lang="en-US" altLang="de-DE" sz="2200" b="1"/>
              <a:t>Lack of concern about one-on-one relationships</a:t>
            </a:r>
            <a:r>
              <a:rPr lang="en-US" altLang="de-DE" sz="2200"/>
              <a:t> – prioritizing social networking over face to face family and friend relationships.</a:t>
            </a:r>
          </a:p>
          <a:p>
            <a:pPr>
              <a:lnSpc>
                <a:spcPct val="80000"/>
              </a:lnSpc>
            </a:pPr>
            <a:r>
              <a:rPr lang="en-US" altLang="de-DE" sz="2200" b="1"/>
              <a:t>Lessening communication skills</a:t>
            </a:r>
            <a:r>
              <a:rPr lang="en-US" altLang="de-DE" sz="2200"/>
              <a:t> – talking less, difficulty articulating thoughts into words, inattentive when others are speaking.</a:t>
            </a:r>
          </a:p>
          <a:p>
            <a:pPr>
              <a:lnSpc>
                <a:spcPct val="80000"/>
              </a:lnSpc>
            </a:pPr>
            <a:r>
              <a:rPr lang="en-US" altLang="de-DE" sz="2200" b="1"/>
              <a:t>Unconcerned about obligations in the “real” world</a:t>
            </a:r>
            <a:r>
              <a:rPr lang="en-US" altLang="de-DE" sz="2200"/>
              <a:t> – more interested in checking status updates and communicating on the internet than participating in activities off of the computer.</a:t>
            </a:r>
          </a:p>
          <a:p>
            <a:pPr>
              <a:lnSpc>
                <a:spcPct val="80000"/>
              </a:lnSpc>
            </a:pPr>
            <a:r>
              <a:rPr lang="en-US" altLang="de-DE" sz="2200" b="1"/>
              <a:t>Withdrawal symptoms (agitation, fidgeting, aggressiveness, etc)</a:t>
            </a:r>
            <a:r>
              <a:rPr lang="en-US" altLang="de-DE" sz="2200"/>
              <a:t> when unable to participate in social networking for a period of time.”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EA9DEE0-B07D-5C96-BD35-5AC0A29FB1B6}"/>
              </a:ext>
            </a:extLst>
          </p:cNvPr>
          <p:cNvSpPr>
            <a:spLocks noGrp="1" noChangeArrowheads="1"/>
          </p:cNvSpPr>
          <p:nvPr>
            <p:ph type="title"/>
          </p:nvPr>
        </p:nvSpPr>
        <p:spPr/>
        <p:txBody>
          <a:bodyPr/>
          <a:lstStyle/>
          <a:p>
            <a:r>
              <a:rPr lang="en-US" altLang="de-DE"/>
              <a:t>Awareness</a:t>
            </a:r>
          </a:p>
        </p:txBody>
      </p:sp>
      <p:sp>
        <p:nvSpPr>
          <p:cNvPr id="81923" name="Rectangle 3">
            <a:extLst>
              <a:ext uri="{FF2B5EF4-FFF2-40B4-BE49-F238E27FC236}">
                <a16:creationId xmlns:a16="http://schemas.microsoft.com/office/drawing/2014/main" id="{5F0B2A5D-A91C-E205-90BD-629EEED4E6D0}"/>
              </a:ext>
            </a:extLst>
          </p:cNvPr>
          <p:cNvSpPr>
            <a:spLocks noGrp="1" noChangeArrowheads="1"/>
          </p:cNvSpPr>
          <p:nvPr>
            <p:ph type="body" idx="1"/>
          </p:nvPr>
        </p:nvSpPr>
        <p:spPr/>
        <p:txBody>
          <a:bodyPr/>
          <a:lstStyle/>
          <a:p>
            <a:r>
              <a:rPr lang="en-US" altLang="de-DE"/>
              <a:t>Being a part of the social media revolution requires personal education and responsibility of the hazards.</a:t>
            </a:r>
          </a:p>
          <a:p>
            <a:pPr>
              <a:buFont typeface="Wingdings" panose="05000000000000000000" pitchFamily="2" charset="2"/>
              <a:buNone/>
            </a:pPr>
            <a:endParaRPr lang="en-US" altLang="de-DE"/>
          </a:p>
          <a:p>
            <a:r>
              <a:rPr lang="en-US" altLang="de-DE"/>
              <a:t>Parents should become familiar with the warning signs of the negative impacts to their children.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8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1ABDB13-978A-241E-5B7B-52DBFEB0FD9F}"/>
              </a:ext>
            </a:extLst>
          </p:cNvPr>
          <p:cNvSpPr>
            <a:spLocks noGrp="1" noChangeArrowheads="1"/>
          </p:cNvSpPr>
          <p:nvPr>
            <p:ph type="title"/>
          </p:nvPr>
        </p:nvSpPr>
        <p:spPr/>
        <p:txBody>
          <a:bodyPr/>
          <a:lstStyle/>
          <a:p>
            <a:r>
              <a:rPr lang="en-US" altLang="de-DE" sz="4000"/>
              <a:t>Social Media and Its Effects on Suicide</a:t>
            </a:r>
          </a:p>
        </p:txBody>
      </p:sp>
      <p:sp>
        <p:nvSpPr>
          <p:cNvPr id="51203" name="Rectangle 3">
            <a:extLst>
              <a:ext uri="{FF2B5EF4-FFF2-40B4-BE49-F238E27FC236}">
                <a16:creationId xmlns:a16="http://schemas.microsoft.com/office/drawing/2014/main" id="{AF49B382-88EE-A92B-2452-6C5B64D03002}"/>
              </a:ext>
            </a:extLst>
          </p:cNvPr>
          <p:cNvSpPr>
            <a:spLocks noGrp="1" noChangeArrowheads="1"/>
          </p:cNvSpPr>
          <p:nvPr>
            <p:ph type="body" idx="1"/>
          </p:nvPr>
        </p:nvSpPr>
        <p:spPr>
          <a:xfrm>
            <a:off x="457200" y="1600200"/>
            <a:ext cx="8229600" cy="4800600"/>
          </a:xfrm>
        </p:spPr>
        <p:txBody>
          <a:bodyPr/>
          <a:lstStyle/>
          <a:p>
            <a:pPr>
              <a:lnSpc>
                <a:spcPct val="90000"/>
              </a:lnSpc>
            </a:pPr>
            <a:r>
              <a:rPr lang="en-US" altLang="de-DE" sz="1900"/>
              <a:t>“The study for the National Center for Telehealth and Technology (a health organization that typically works with the military on brain injuries) was completed in response to the rising number of suicide deaths because of cyberbullying. It found that, while it’s a difficult subject to study (“only” one million people worldwide commit suicide), there are several consequences when it comes to Internet use and increased suicide rates:</a:t>
            </a:r>
          </a:p>
          <a:p>
            <a:pPr>
              <a:lnSpc>
                <a:spcPct val="90000"/>
              </a:lnSpc>
              <a:buFont typeface="Wingdings" panose="05000000000000000000" pitchFamily="2" charset="2"/>
              <a:buNone/>
            </a:pPr>
            <a:r>
              <a:rPr lang="en-US" altLang="de-DE" sz="1900"/>
              <a:t>         - Cyberbullying has been tied to increased suicide risks,            particularly among teenagers (and you thought high school was bad) </a:t>
            </a:r>
          </a:p>
          <a:p>
            <a:pPr>
              <a:lnSpc>
                <a:spcPct val="90000"/>
              </a:lnSpc>
              <a:buFont typeface="Wingdings" panose="05000000000000000000" pitchFamily="2" charset="2"/>
              <a:buNone/>
            </a:pPr>
            <a:r>
              <a:rPr lang="en-US" altLang="de-DE" sz="1900"/>
              <a:t>         - Social media helps form suicide pacts among complete strangers with only this one thing in common </a:t>
            </a:r>
          </a:p>
          <a:p>
            <a:pPr>
              <a:lnSpc>
                <a:spcPct val="90000"/>
              </a:lnSpc>
              <a:buFont typeface="Wingdings" panose="05000000000000000000" pitchFamily="2" charset="2"/>
              <a:buNone/>
            </a:pPr>
            <a:r>
              <a:rPr lang="en-US" altLang="de-DE" sz="1900"/>
              <a:t>         - There is information on “how-to” methods for committing suicide </a:t>
            </a:r>
          </a:p>
          <a:p>
            <a:pPr>
              <a:lnSpc>
                <a:spcPct val="90000"/>
              </a:lnSpc>
              <a:buFont typeface="Wingdings" panose="05000000000000000000" pitchFamily="2" charset="2"/>
              <a:buNone/>
            </a:pPr>
            <a:r>
              <a:rPr lang="en-US" altLang="de-DE" sz="1900"/>
              <a:t>         - Video sites, such as YouTube, are increasingly playing a role in providing pro-suicide and self-harm content.” (3)</a:t>
            </a:r>
            <a:r>
              <a:rPr lang="en-US" altLang="de-DE" sz="2800"/>
              <a:t> </a:t>
            </a:r>
          </a:p>
        </p:txBody>
      </p:sp>
      <p:sp>
        <p:nvSpPr>
          <p:cNvPr id="51204" name="Rectangle 4">
            <a:extLst>
              <a:ext uri="{FF2B5EF4-FFF2-40B4-BE49-F238E27FC236}">
                <a16:creationId xmlns:a16="http://schemas.microsoft.com/office/drawing/2014/main" id="{8E3BAC7E-55FE-A550-EF7B-8188660741A3}"/>
              </a:ext>
            </a:extLst>
          </p:cNvPr>
          <p:cNvSpPr>
            <a:spLocks noChangeArrowheads="1"/>
          </p:cNvSpPr>
          <p:nvPr/>
        </p:nvSpPr>
        <p:spPr bwMode="auto">
          <a:xfrm>
            <a:off x="0" y="0"/>
            <a:ext cx="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1" hangingPunct="1"/>
            <a:endParaRPr lang="en-US" altLang="de-DE">
              <a:latin typeface="Arial" panose="020B0604020202020204" pitchFamily="34" charset="0"/>
            </a:endParaRPr>
          </a:p>
          <a:p>
            <a:endParaRPr lang="en-US" altLang="de-DE">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4" name="Rectangle 10">
            <a:extLst>
              <a:ext uri="{FF2B5EF4-FFF2-40B4-BE49-F238E27FC236}">
                <a16:creationId xmlns:a16="http://schemas.microsoft.com/office/drawing/2014/main" id="{D1F369FC-D81C-74DD-5777-03DD1C8050BF}"/>
              </a:ext>
            </a:extLst>
          </p:cNvPr>
          <p:cNvSpPr>
            <a:spLocks noGrp="1" noChangeArrowheads="1"/>
          </p:cNvSpPr>
          <p:nvPr>
            <p:ph type="title"/>
          </p:nvPr>
        </p:nvSpPr>
        <p:spPr/>
        <p:txBody>
          <a:bodyPr/>
          <a:lstStyle/>
          <a:p>
            <a:r>
              <a:rPr lang="en-US" altLang="de-DE"/>
              <a:t>Suicide Cont.</a:t>
            </a:r>
          </a:p>
        </p:txBody>
      </p:sp>
      <p:sp>
        <p:nvSpPr>
          <p:cNvPr id="82947" name="Rectangle 3">
            <a:extLst>
              <a:ext uri="{FF2B5EF4-FFF2-40B4-BE49-F238E27FC236}">
                <a16:creationId xmlns:a16="http://schemas.microsoft.com/office/drawing/2014/main" id="{084C1BAE-51C0-BEAC-49A5-D797DD23B7C1}"/>
              </a:ext>
            </a:extLst>
          </p:cNvPr>
          <p:cNvSpPr>
            <a:spLocks noGrp="1" noChangeArrowheads="1"/>
          </p:cNvSpPr>
          <p:nvPr>
            <p:ph type="body" sz="half" idx="1"/>
          </p:nvPr>
        </p:nvSpPr>
        <p:spPr>
          <a:xfrm>
            <a:off x="457200" y="1600200"/>
            <a:ext cx="4038600" cy="4800600"/>
          </a:xfrm>
        </p:spPr>
        <p:txBody>
          <a:bodyPr/>
          <a:lstStyle/>
          <a:p>
            <a:r>
              <a:rPr lang="en-US" altLang="de-DE" sz="2400"/>
              <a:t>Children and juveniles who exhibit signs of being bullied are at greater risk of being suicidal when social media is involved.</a:t>
            </a:r>
          </a:p>
          <a:p>
            <a:endParaRPr lang="en-US" altLang="de-DE" sz="2400"/>
          </a:p>
          <a:p>
            <a:r>
              <a:rPr lang="en-US" altLang="de-DE" sz="2400"/>
              <a:t>Additionally, methods of suicide are available through the same sources of social media.    </a:t>
            </a:r>
          </a:p>
        </p:txBody>
      </p:sp>
      <p:pic>
        <p:nvPicPr>
          <p:cNvPr id="82949" name="Picture 5">
            <a:extLst>
              <a:ext uri="{FF2B5EF4-FFF2-40B4-BE49-F238E27FC236}">
                <a16:creationId xmlns:a16="http://schemas.microsoft.com/office/drawing/2014/main" id="{9AFF5B09-0943-EE51-6BA9-0DF586331ECF}"/>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953000" y="1828800"/>
            <a:ext cx="3124200" cy="1965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53" name="Picture 9">
            <a:extLst>
              <a:ext uri="{FF2B5EF4-FFF2-40B4-BE49-F238E27FC236}">
                <a16:creationId xmlns:a16="http://schemas.microsoft.com/office/drawing/2014/main" id="{1E683F4F-57BE-E7F2-149A-89399061242E}"/>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953000" y="3962400"/>
            <a:ext cx="3276600" cy="2247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BD2C163-6B6F-FF03-6F91-1FA40D56F117}"/>
              </a:ext>
            </a:extLst>
          </p:cNvPr>
          <p:cNvSpPr>
            <a:spLocks noGrp="1" noChangeArrowheads="1"/>
          </p:cNvSpPr>
          <p:nvPr>
            <p:ph type="title"/>
          </p:nvPr>
        </p:nvSpPr>
        <p:spPr/>
        <p:txBody>
          <a:bodyPr/>
          <a:lstStyle/>
          <a:p>
            <a:r>
              <a:rPr lang="en-US" altLang="de-DE"/>
              <a:t>Isolation and Loneliness </a:t>
            </a:r>
          </a:p>
        </p:txBody>
      </p:sp>
      <p:sp>
        <p:nvSpPr>
          <p:cNvPr id="47108" name="Rectangle 4">
            <a:extLst>
              <a:ext uri="{FF2B5EF4-FFF2-40B4-BE49-F238E27FC236}">
                <a16:creationId xmlns:a16="http://schemas.microsoft.com/office/drawing/2014/main" id="{60864018-6C40-B937-BD3A-98EEE06ECBE6}"/>
              </a:ext>
            </a:extLst>
          </p:cNvPr>
          <p:cNvSpPr>
            <a:spLocks noGrp="1" noChangeArrowheads="1"/>
          </p:cNvSpPr>
          <p:nvPr>
            <p:ph type="body" sz="half" idx="1"/>
          </p:nvPr>
        </p:nvSpPr>
        <p:spPr>
          <a:xfrm>
            <a:off x="457200" y="1295400"/>
            <a:ext cx="8382000" cy="4835525"/>
          </a:xfrm>
        </p:spPr>
        <p:txBody>
          <a:bodyPr/>
          <a:lstStyle/>
          <a:p>
            <a:pPr>
              <a:lnSpc>
                <a:spcPct val="90000"/>
              </a:lnSpc>
            </a:pPr>
            <a:r>
              <a:rPr lang="en-US" altLang="de-DE" sz="2400"/>
              <a:t>“Social-networking sites like Facebook and MySpace may provide people with a false sense of connection that ultimately increases loneliness in people who feel alone. These sites should serve as a supplement, but not replacement for, face-to-face interaction,” Cacioppo says. He compares connecting on a Web site to eating celery: "It feels good immediately, but it doesn't give you the same sustenance," he says. </a:t>
            </a:r>
          </a:p>
          <a:p>
            <a:pPr>
              <a:lnSpc>
                <a:spcPct val="90000"/>
              </a:lnSpc>
            </a:pPr>
            <a:r>
              <a:rPr lang="en-US" altLang="de-DE" sz="2400"/>
              <a:t>For people who feel satisfied and loved in their day-to-day life, social media can be a reassuring extension. For those who are already lonely, Facebook status updates are just a reminder of how much better everyone else is at making friends and having fun.” (2)</a:t>
            </a:r>
            <a:r>
              <a:rPr lang="en-US" altLang="de-DE" sz="2000"/>
              <a:t> </a:t>
            </a:r>
          </a:p>
        </p:txBody>
      </p:sp>
      <p:pic>
        <p:nvPicPr>
          <p:cNvPr id="47117" name="Picture 13">
            <a:extLst>
              <a:ext uri="{FF2B5EF4-FFF2-40B4-BE49-F238E27FC236}">
                <a16:creationId xmlns:a16="http://schemas.microsoft.com/office/drawing/2014/main" id="{BCE3CFC0-09A9-C5C9-E2BE-200B1AB25EE5}"/>
              </a:ext>
            </a:extLst>
          </p:cNvPr>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7315200" y="6096000"/>
            <a:ext cx="1524000" cy="725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9FAE4D7-F68A-BA93-E42B-C12432EDB69F}"/>
              </a:ext>
            </a:extLst>
          </p:cNvPr>
          <p:cNvSpPr>
            <a:spLocks noGrp="1" noChangeArrowheads="1"/>
          </p:cNvSpPr>
          <p:nvPr>
            <p:ph type="title"/>
          </p:nvPr>
        </p:nvSpPr>
        <p:spPr/>
        <p:txBody>
          <a:bodyPr/>
          <a:lstStyle/>
          <a:p>
            <a:r>
              <a:rPr lang="en-US" altLang="de-DE" sz="4000"/>
              <a:t>Health Problems Associated With Social Media</a:t>
            </a:r>
          </a:p>
        </p:txBody>
      </p:sp>
      <p:sp>
        <p:nvSpPr>
          <p:cNvPr id="60419" name="Rectangle 3">
            <a:extLst>
              <a:ext uri="{FF2B5EF4-FFF2-40B4-BE49-F238E27FC236}">
                <a16:creationId xmlns:a16="http://schemas.microsoft.com/office/drawing/2014/main" id="{307A8F79-DD42-3974-56B8-EFF616194FA9}"/>
              </a:ext>
            </a:extLst>
          </p:cNvPr>
          <p:cNvSpPr>
            <a:spLocks noGrp="1" noChangeArrowheads="1"/>
          </p:cNvSpPr>
          <p:nvPr>
            <p:ph type="body" idx="1"/>
          </p:nvPr>
        </p:nvSpPr>
        <p:spPr/>
        <p:txBody>
          <a:bodyPr/>
          <a:lstStyle/>
          <a:p>
            <a:r>
              <a:rPr lang="en-US" altLang="de-DE"/>
              <a:t>“There is an extensive range of mental and health problems known to be associated with spending too much time on social media. In addition to reducing productivity, creating distractions and increasing burnouts, they can cause some serious medical issues.” (9)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4177D50-567B-A83B-DB40-B93695D71C27}"/>
              </a:ext>
            </a:extLst>
          </p:cNvPr>
          <p:cNvSpPr>
            <a:spLocks noGrp="1" noChangeArrowheads="1"/>
          </p:cNvSpPr>
          <p:nvPr>
            <p:ph type="title"/>
          </p:nvPr>
        </p:nvSpPr>
        <p:spPr/>
        <p:txBody>
          <a:bodyPr/>
          <a:lstStyle/>
          <a:p>
            <a:r>
              <a:rPr lang="en-US" altLang="de-DE" sz="4000"/>
              <a:t>Health Problems Associated With Social Media Cont.</a:t>
            </a:r>
          </a:p>
        </p:txBody>
      </p:sp>
      <p:sp>
        <p:nvSpPr>
          <p:cNvPr id="61443" name="Rectangle 3">
            <a:extLst>
              <a:ext uri="{FF2B5EF4-FFF2-40B4-BE49-F238E27FC236}">
                <a16:creationId xmlns:a16="http://schemas.microsoft.com/office/drawing/2014/main" id="{02C5DDFE-E0E4-854D-A310-97F55A91BDAC}"/>
              </a:ext>
            </a:extLst>
          </p:cNvPr>
          <p:cNvSpPr>
            <a:spLocks noGrp="1" noChangeArrowheads="1"/>
          </p:cNvSpPr>
          <p:nvPr>
            <p:ph type="body" idx="1"/>
          </p:nvPr>
        </p:nvSpPr>
        <p:spPr>
          <a:xfrm>
            <a:off x="457200" y="1752600"/>
            <a:ext cx="8382000" cy="4800600"/>
          </a:xfrm>
        </p:spPr>
        <p:txBody>
          <a:bodyPr/>
          <a:lstStyle/>
          <a:p>
            <a:pPr>
              <a:lnSpc>
                <a:spcPct val="80000"/>
              </a:lnSpc>
            </a:pPr>
            <a:r>
              <a:rPr lang="en-US" altLang="de-DE" sz="2000"/>
              <a:t>Increase Risk of Obesity- </a:t>
            </a:r>
            <a:r>
              <a:rPr lang="en-US" altLang="de-DE" sz="1800"/>
              <a:t>Sedentary life style, increased time spent social networking.</a:t>
            </a:r>
          </a:p>
          <a:p>
            <a:pPr>
              <a:lnSpc>
                <a:spcPct val="80000"/>
              </a:lnSpc>
            </a:pPr>
            <a:r>
              <a:rPr lang="en-US" altLang="de-DE" sz="2000"/>
              <a:t>Eating Disorders- </a:t>
            </a:r>
            <a:r>
              <a:rPr lang="en-US" altLang="de-DE" sz="1600"/>
              <a:t>“Whilst the portrayal of "ideal" body types in western media has long been recognized as a factor in propagating eating disorders, current research has been examining the role of social media in the triggering and spreading of the diseases. Research has shown that eating disorders can be transmitted "like a virus" through social networks.” (12)</a:t>
            </a:r>
          </a:p>
          <a:p>
            <a:pPr>
              <a:lnSpc>
                <a:spcPct val="80000"/>
              </a:lnSpc>
            </a:pPr>
            <a:r>
              <a:rPr lang="en-US" altLang="de-DE" sz="2000"/>
              <a:t>Mental Health Disorders- </a:t>
            </a:r>
            <a:r>
              <a:rPr lang="en-US" altLang="de-DE" sz="1600"/>
              <a:t>Daily overuse of social media has a negative effect on children's health making them prone to psychological disorders such as attention deficit and hyperactivity disorders, anxiety and depression.</a:t>
            </a:r>
          </a:p>
          <a:p>
            <a:pPr>
              <a:lnSpc>
                <a:spcPct val="80000"/>
              </a:lnSpc>
            </a:pPr>
            <a:r>
              <a:rPr lang="en-US" altLang="de-DE" sz="2000"/>
              <a:t>Sleep Disorders- “</a:t>
            </a:r>
            <a:r>
              <a:rPr lang="en-US" altLang="de-DE" sz="1800"/>
              <a:t>Medical experts attest that school aged children are afflicted with sleep disorders because of elevated social media usage.  In turn, these sleep disorders severely affect the children’s ability to maintain a healthy lifestyle and impedes their ability to perform well in school.” (11)</a:t>
            </a:r>
            <a:r>
              <a:rPr lang="en-US" altLang="de-DE" sz="2000"/>
              <a:t>  </a:t>
            </a:r>
          </a:p>
          <a:p>
            <a:pPr>
              <a:lnSpc>
                <a:spcPct val="80000"/>
              </a:lnSpc>
            </a:pPr>
            <a:endParaRPr lang="en-US" altLang="de-DE" sz="1400"/>
          </a:p>
          <a:p>
            <a:pPr>
              <a:lnSpc>
                <a:spcPct val="80000"/>
              </a:lnSpc>
            </a:pPr>
            <a:r>
              <a:rPr lang="en-US" altLang="de-DE" sz="2000"/>
              <a:t>Addiction Disorders- </a:t>
            </a:r>
            <a:r>
              <a:rPr lang="en-US" altLang="de-DE" sz="1600"/>
              <a:t>See next slide</a:t>
            </a:r>
          </a:p>
          <a:p>
            <a:pPr>
              <a:lnSpc>
                <a:spcPct val="80000"/>
              </a:lnSpc>
            </a:pPr>
            <a:endParaRPr lang="en-US" altLang="de-DE" sz="1600"/>
          </a:p>
          <a:p>
            <a:pPr>
              <a:lnSpc>
                <a:spcPct val="80000"/>
              </a:lnSpc>
            </a:pPr>
            <a:endParaRPr lang="en-US" altLang="de-DE"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Rectangle 11">
            <a:extLst>
              <a:ext uri="{FF2B5EF4-FFF2-40B4-BE49-F238E27FC236}">
                <a16:creationId xmlns:a16="http://schemas.microsoft.com/office/drawing/2014/main" id="{9A4E8A47-FCCE-DBCB-AEBA-0EAAEF87415E}"/>
              </a:ext>
            </a:extLst>
          </p:cNvPr>
          <p:cNvSpPr>
            <a:spLocks noGrp="1" noChangeArrowheads="1"/>
          </p:cNvSpPr>
          <p:nvPr>
            <p:ph type="title"/>
          </p:nvPr>
        </p:nvSpPr>
        <p:spPr/>
        <p:txBody>
          <a:bodyPr/>
          <a:lstStyle/>
          <a:p>
            <a:r>
              <a:rPr lang="en-US" altLang="de-DE"/>
              <a:t> Addiction Disorder</a:t>
            </a:r>
          </a:p>
        </p:txBody>
      </p:sp>
      <p:sp>
        <p:nvSpPr>
          <p:cNvPr id="40972" name="Rectangle 12">
            <a:extLst>
              <a:ext uri="{FF2B5EF4-FFF2-40B4-BE49-F238E27FC236}">
                <a16:creationId xmlns:a16="http://schemas.microsoft.com/office/drawing/2014/main" id="{5F922AF3-5181-8A15-50A4-D2CB655D90F7}"/>
              </a:ext>
            </a:extLst>
          </p:cNvPr>
          <p:cNvSpPr>
            <a:spLocks noGrp="1" noChangeArrowheads="1"/>
          </p:cNvSpPr>
          <p:nvPr>
            <p:ph type="body" idx="1"/>
          </p:nvPr>
        </p:nvSpPr>
        <p:spPr>
          <a:xfrm>
            <a:off x="457200" y="1371600"/>
            <a:ext cx="8305800" cy="4953000"/>
          </a:xfrm>
        </p:spPr>
        <p:txBody>
          <a:bodyPr/>
          <a:lstStyle/>
          <a:p>
            <a:pPr>
              <a:lnSpc>
                <a:spcPct val="80000"/>
              </a:lnSpc>
            </a:pPr>
            <a:r>
              <a:rPr lang="de-DE" altLang="de-DE" sz="2400"/>
              <a:t>Facebook Addiction Disorder — “When people are afraid to disconnect from social media services because they think they’re going to be missing something important. The disorder, which is not a clinical diagnosis and is not yet recognized by the broader medical community, is attracting attention. In a paper that will soon be published in the journal Psychological Science, a team of researchers from Chicago University’s Booth Business School, led by Wilhelm Hofmann, has found that Facebook and social media websites may be as addictive as alcohol or cigarettes.” (7)</a:t>
            </a:r>
            <a:endParaRPr lang="en-US" altLang="de-DE" sz="2400"/>
          </a:p>
        </p:txBody>
      </p:sp>
      <p:sp>
        <p:nvSpPr>
          <p:cNvPr id="40964" name="Rectangle 4">
            <a:extLst>
              <a:ext uri="{FF2B5EF4-FFF2-40B4-BE49-F238E27FC236}">
                <a16:creationId xmlns:a16="http://schemas.microsoft.com/office/drawing/2014/main" id="{6863EA49-6FB5-B7F5-B324-76A287B3E9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40965" name="Rectangle 5">
            <a:extLst>
              <a:ext uri="{FF2B5EF4-FFF2-40B4-BE49-F238E27FC236}">
                <a16:creationId xmlns:a16="http://schemas.microsoft.com/office/drawing/2014/main" id="{C51A290E-A598-0CE8-F36D-F8BA47DA46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40966" name="Rectangle 6">
            <a:extLst>
              <a:ext uri="{FF2B5EF4-FFF2-40B4-BE49-F238E27FC236}">
                <a16:creationId xmlns:a16="http://schemas.microsoft.com/office/drawing/2014/main" id="{089268C6-BEBD-2913-BED7-82F84CD2C8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40970" name="Rectangle 10">
            <a:extLst>
              <a:ext uri="{FF2B5EF4-FFF2-40B4-BE49-F238E27FC236}">
                <a16:creationId xmlns:a16="http://schemas.microsoft.com/office/drawing/2014/main" id="{CC935A22-58E4-5BE8-9EC8-195E097C9B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pic>
        <p:nvPicPr>
          <p:cNvPr id="40974" name="Picture 14">
            <a:extLst>
              <a:ext uri="{FF2B5EF4-FFF2-40B4-BE49-F238E27FC236}">
                <a16:creationId xmlns:a16="http://schemas.microsoft.com/office/drawing/2014/main" id="{3EE3B4DF-B1FD-CE99-6CA3-D50C2BD37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105400"/>
            <a:ext cx="2476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3E6D063-91E8-51C1-D2A4-77B821BAE666}"/>
              </a:ext>
            </a:extLst>
          </p:cNvPr>
          <p:cNvSpPr>
            <a:spLocks noGrp="1" noChangeArrowheads="1"/>
          </p:cNvSpPr>
          <p:nvPr>
            <p:ph type="title"/>
          </p:nvPr>
        </p:nvSpPr>
        <p:spPr/>
        <p:txBody>
          <a:bodyPr/>
          <a:lstStyle/>
          <a:p>
            <a:r>
              <a:rPr lang="en-US" altLang="de-DE"/>
              <a:t>Withdrawals</a:t>
            </a:r>
          </a:p>
        </p:txBody>
      </p:sp>
      <p:sp>
        <p:nvSpPr>
          <p:cNvPr id="86019" name="Rectangle 3">
            <a:extLst>
              <a:ext uri="{FF2B5EF4-FFF2-40B4-BE49-F238E27FC236}">
                <a16:creationId xmlns:a16="http://schemas.microsoft.com/office/drawing/2014/main" id="{B030CE41-43D4-9985-4ABB-9721CDB5800A}"/>
              </a:ext>
            </a:extLst>
          </p:cNvPr>
          <p:cNvSpPr>
            <a:spLocks noGrp="1" noChangeArrowheads="1"/>
          </p:cNvSpPr>
          <p:nvPr>
            <p:ph type="body" sz="half" idx="1"/>
          </p:nvPr>
        </p:nvSpPr>
        <p:spPr/>
        <p:txBody>
          <a:bodyPr/>
          <a:lstStyle/>
          <a:p>
            <a:pPr>
              <a:lnSpc>
                <a:spcPct val="90000"/>
              </a:lnSpc>
            </a:pPr>
            <a:r>
              <a:rPr lang="en-US" altLang="de-DE" sz="2000"/>
              <a:t>In a study from the University of Maryland, students were asked to go without social media for 24 hours.  The study showed students had  withdrawal symptoms, “ such as anxiety, misery, and being jittery.” (6)</a:t>
            </a:r>
          </a:p>
          <a:p>
            <a:pPr>
              <a:lnSpc>
                <a:spcPct val="90000"/>
              </a:lnSpc>
            </a:pPr>
            <a:endParaRPr lang="en-US" altLang="de-DE" sz="2000"/>
          </a:p>
          <a:p>
            <a:pPr>
              <a:lnSpc>
                <a:spcPct val="90000"/>
              </a:lnSpc>
            </a:pPr>
            <a:r>
              <a:rPr lang="en-US" altLang="de-DE" sz="2000"/>
              <a:t> These symptoms are also common in people recovering from drug and alcohol addiction. </a:t>
            </a:r>
          </a:p>
        </p:txBody>
      </p:sp>
      <p:pic>
        <p:nvPicPr>
          <p:cNvPr id="86021" name="Picture 5">
            <a:extLst>
              <a:ext uri="{FF2B5EF4-FFF2-40B4-BE49-F238E27FC236}">
                <a16:creationId xmlns:a16="http://schemas.microsoft.com/office/drawing/2014/main" id="{7B970937-F63B-9CF8-0476-222A96DF33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00625" y="1655763"/>
            <a:ext cx="3333750" cy="4059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92A1E6D-8E54-87C7-7B78-BC919819354B}"/>
              </a:ext>
            </a:extLst>
          </p:cNvPr>
          <p:cNvSpPr>
            <a:spLocks noGrp="1" noChangeArrowheads="1"/>
          </p:cNvSpPr>
          <p:nvPr>
            <p:ph type="title"/>
          </p:nvPr>
        </p:nvSpPr>
        <p:spPr/>
        <p:txBody>
          <a:bodyPr/>
          <a:lstStyle/>
          <a:p>
            <a:r>
              <a:rPr lang="en-US" altLang="de-DE" sz="4000"/>
              <a:t>Final Remarks </a:t>
            </a:r>
          </a:p>
        </p:txBody>
      </p:sp>
      <p:sp>
        <p:nvSpPr>
          <p:cNvPr id="65539" name="Rectangle 3">
            <a:extLst>
              <a:ext uri="{FF2B5EF4-FFF2-40B4-BE49-F238E27FC236}">
                <a16:creationId xmlns:a16="http://schemas.microsoft.com/office/drawing/2014/main" id="{1AB4461A-C19B-ED00-BC86-4D2FD57FC7F2}"/>
              </a:ext>
            </a:extLst>
          </p:cNvPr>
          <p:cNvSpPr>
            <a:spLocks noGrp="1" noChangeArrowheads="1"/>
          </p:cNvSpPr>
          <p:nvPr>
            <p:ph type="body" idx="1"/>
          </p:nvPr>
        </p:nvSpPr>
        <p:spPr/>
        <p:txBody>
          <a:bodyPr/>
          <a:lstStyle/>
          <a:p>
            <a:r>
              <a:rPr lang="en-US" altLang="de-DE" sz="2500"/>
              <a:t>Considering the negative effects of social media, ask yourself these questions again;</a:t>
            </a:r>
          </a:p>
          <a:p>
            <a:pPr>
              <a:buFont typeface="Wingdings" panose="05000000000000000000" pitchFamily="2" charset="2"/>
              <a:buNone/>
            </a:pPr>
            <a:r>
              <a:rPr lang="en-US" altLang="de-DE" sz="2400"/>
              <a:t>    </a:t>
            </a:r>
            <a:r>
              <a:rPr lang="en-US" altLang="de-DE" sz="2200"/>
              <a:t>1.</a:t>
            </a:r>
            <a:r>
              <a:rPr lang="en-US" altLang="de-DE" sz="2400"/>
              <a:t> WHAT </a:t>
            </a:r>
            <a:r>
              <a:rPr lang="en-US" altLang="de-DE" sz="2800"/>
              <a:t>is this new dynamic doing to normal social interaction?</a:t>
            </a:r>
          </a:p>
          <a:p>
            <a:pPr>
              <a:buFont typeface="Wingdings" panose="05000000000000000000" pitchFamily="2" charset="2"/>
              <a:buNone/>
            </a:pPr>
            <a:r>
              <a:rPr lang="en-US" altLang="de-DE" sz="2800"/>
              <a:t>   </a:t>
            </a:r>
            <a:r>
              <a:rPr lang="en-US" altLang="de-DE" sz="2200"/>
              <a:t>2.</a:t>
            </a:r>
            <a:r>
              <a:rPr lang="en-US" altLang="de-DE" sz="2800"/>
              <a:t> What impact do these social networks have on their user’s mental health? </a:t>
            </a:r>
          </a:p>
          <a:p>
            <a:r>
              <a:rPr lang="en-US" altLang="de-DE" sz="2400"/>
              <a:t>As we embrace this new social media revolution we should be mindful of the negative effects and hazards that come along with it.</a:t>
            </a:r>
            <a:endParaRPr lang="en-US" altLang="de-DE" sz="2800"/>
          </a:p>
          <a:p>
            <a:endParaRPr lang="en-US" altLang="de-DE"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Rectangle 16">
            <a:extLst>
              <a:ext uri="{FF2B5EF4-FFF2-40B4-BE49-F238E27FC236}">
                <a16:creationId xmlns:a16="http://schemas.microsoft.com/office/drawing/2014/main" id="{34E6CAD7-80BD-2CF7-4BC9-649109889C8C}"/>
              </a:ext>
            </a:extLst>
          </p:cNvPr>
          <p:cNvSpPr>
            <a:spLocks noGrp="1" noChangeArrowheads="1"/>
          </p:cNvSpPr>
          <p:nvPr>
            <p:ph type="body" sz="half" idx="1"/>
          </p:nvPr>
        </p:nvSpPr>
        <p:spPr>
          <a:xfrm>
            <a:off x="762000" y="2362200"/>
            <a:ext cx="7315200" cy="4267200"/>
          </a:xfrm>
        </p:spPr>
        <p:txBody>
          <a:bodyPr/>
          <a:lstStyle/>
          <a:p>
            <a:pPr>
              <a:lnSpc>
                <a:spcPct val="90000"/>
              </a:lnSpc>
              <a:buFont typeface="Wingdings" panose="05000000000000000000" pitchFamily="2" charset="2"/>
              <a:buNone/>
            </a:pPr>
            <a:endParaRPr lang="en-US" altLang="de-DE" sz="2800"/>
          </a:p>
          <a:p>
            <a:pPr>
              <a:lnSpc>
                <a:spcPct val="90000"/>
              </a:lnSpc>
              <a:buFont typeface="Wingdings" panose="05000000000000000000" pitchFamily="2" charset="2"/>
              <a:buNone/>
            </a:pPr>
            <a:r>
              <a:rPr lang="en-US" altLang="de-DE" sz="2800"/>
              <a:t>   “Social media has changed the way people interact. In many ways, social media has led to positive changes in the way people communicate and share information. However, it has a dark side as well. Social networking can sometimes result in negative outcomes, some with long-term consequences.” (4) </a:t>
            </a:r>
          </a:p>
        </p:txBody>
      </p:sp>
      <p:pic>
        <p:nvPicPr>
          <p:cNvPr id="16407" name="Picture 23">
            <a:extLst>
              <a:ext uri="{FF2B5EF4-FFF2-40B4-BE49-F238E27FC236}">
                <a16:creationId xmlns:a16="http://schemas.microsoft.com/office/drawing/2014/main" id="{0A2C5B83-A7DD-9BF7-1D0E-7D760E73B8F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86000" y="228600"/>
            <a:ext cx="3695700" cy="253682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4AAC095-0A94-87F4-6547-154E602B9135}"/>
              </a:ext>
            </a:extLst>
          </p:cNvPr>
          <p:cNvSpPr>
            <a:spLocks noGrp="1" noChangeArrowheads="1"/>
          </p:cNvSpPr>
          <p:nvPr>
            <p:ph type="title"/>
          </p:nvPr>
        </p:nvSpPr>
        <p:spPr/>
        <p:txBody>
          <a:bodyPr/>
          <a:lstStyle/>
          <a:p>
            <a:r>
              <a:rPr lang="en-US" altLang="de-DE"/>
              <a:t>Introduction</a:t>
            </a:r>
          </a:p>
        </p:txBody>
      </p:sp>
      <p:sp>
        <p:nvSpPr>
          <p:cNvPr id="77827" name="Rectangle 3">
            <a:extLst>
              <a:ext uri="{FF2B5EF4-FFF2-40B4-BE49-F238E27FC236}">
                <a16:creationId xmlns:a16="http://schemas.microsoft.com/office/drawing/2014/main" id="{797956AF-5B9A-D309-68E1-B8FFB4E2FC7A}"/>
              </a:ext>
            </a:extLst>
          </p:cNvPr>
          <p:cNvSpPr>
            <a:spLocks noGrp="1" noChangeArrowheads="1"/>
          </p:cNvSpPr>
          <p:nvPr>
            <p:ph type="body" idx="1"/>
          </p:nvPr>
        </p:nvSpPr>
        <p:spPr/>
        <p:txBody>
          <a:bodyPr/>
          <a:lstStyle/>
          <a:p>
            <a:r>
              <a:rPr lang="en-US" altLang="de-DE"/>
              <a:t>In a growing world where technology has become a necessary source of communication, special attention must be placed on the potential hazards of social media.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D8A272D-3A46-5755-5EF7-0F293C493331}"/>
              </a:ext>
            </a:extLst>
          </p:cNvPr>
          <p:cNvSpPr>
            <a:spLocks noGrp="1" noChangeArrowheads="1"/>
          </p:cNvSpPr>
          <p:nvPr>
            <p:ph type="title"/>
          </p:nvPr>
        </p:nvSpPr>
        <p:spPr/>
        <p:txBody>
          <a:bodyPr/>
          <a:lstStyle/>
          <a:p>
            <a:r>
              <a:rPr lang="en-US" altLang="de-DE" sz="4000"/>
              <a:t>The World of Social Media</a:t>
            </a:r>
          </a:p>
        </p:txBody>
      </p:sp>
      <p:sp>
        <p:nvSpPr>
          <p:cNvPr id="62467" name="Rectangle 3">
            <a:extLst>
              <a:ext uri="{FF2B5EF4-FFF2-40B4-BE49-F238E27FC236}">
                <a16:creationId xmlns:a16="http://schemas.microsoft.com/office/drawing/2014/main" id="{72696138-1967-5D37-B98B-12EC5DA1D136}"/>
              </a:ext>
            </a:extLst>
          </p:cNvPr>
          <p:cNvSpPr>
            <a:spLocks noGrp="1" noChangeArrowheads="1"/>
          </p:cNvSpPr>
          <p:nvPr>
            <p:ph type="body" sz="half" idx="1"/>
          </p:nvPr>
        </p:nvSpPr>
        <p:spPr>
          <a:xfrm>
            <a:off x="457200" y="1600200"/>
            <a:ext cx="7543800" cy="2133600"/>
          </a:xfrm>
        </p:spPr>
        <p:txBody>
          <a:bodyPr/>
          <a:lstStyle/>
          <a:p>
            <a:r>
              <a:rPr lang="en-US" altLang="de-DE" sz="2800"/>
              <a:t>http://www.youtube.com/watch?v=ETnLzLnuDco</a:t>
            </a:r>
          </a:p>
        </p:txBody>
      </p:sp>
      <p:pic>
        <p:nvPicPr>
          <p:cNvPr id="62477" name="Picture 13">
            <a:extLst>
              <a:ext uri="{FF2B5EF4-FFF2-40B4-BE49-F238E27FC236}">
                <a16:creationId xmlns:a16="http://schemas.microsoft.com/office/drawing/2014/main" id="{D0EE392C-AA39-FA54-CE9D-52675A5CA3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43000" y="3200400"/>
            <a:ext cx="5867400" cy="325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8E6D16E-9438-888C-B3BA-90F0D650CCFC}"/>
              </a:ext>
            </a:extLst>
          </p:cNvPr>
          <p:cNvSpPr>
            <a:spLocks noGrp="1" noChangeArrowheads="1"/>
          </p:cNvSpPr>
          <p:nvPr>
            <p:ph type="title"/>
          </p:nvPr>
        </p:nvSpPr>
        <p:spPr/>
        <p:txBody>
          <a:bodyPr/>
          <a:lstStyle/>
          <a:p>
            <a:r>
              <a:rPr lang="en-US" altLang="de-DE" sz="4000"/>
              <a:t>The Advantages</a:t>
            </a:r>
          </a:p>
        </p:txBody>
      </p:sp>
      <p:sp>
        <p:nvSpPr>
          <p:cNvPr id="44035" name="Rectangle 3">
            <a:extLst>
              <a:ext uri="{FF2B5EF4-FFF2-40B4-BE49-F238E27FC236}">
                <a16:creationId xmlns:a16="http://schemas.microsoft.com/office/drawing/2014/main" id="{91C155B4-439F-1030-5933-9C2461B186D0}"/>
              </a:ext>
            </a:extLst>
          </p:cNvPr>
          <p:cNvSpPr>
            <a:spLocks noGrp="1" noChangeArrowheads="1"/>
          </p:cNvSpPr>
          <p:nvPr>
            <p:ph type="body" idx="1"/>
          </p:nvPr>
        </p:nvSpPr>
        <p:spPr/>
        <p:txBody>
          <a:bodyPr/>
          <a:lstStyle/>
          <a:p>
            <a:r>
              <a:rPr lang="en-US" altLang="de-DE" sz="2900"/>
              <a:t>It’s not difficult to recognize that social media has many advantages. Having the ability to connect with people, staying in touch with friends and family who are far away, and having the freedom to communicate whenever and where ever. All this could be priceless, to a person who may be alone or unable to have outside contact with the world.</a:t>
            </a:r>
          </a:p>
        </p:txBody>
      </p:sp>
      <p:pic>
        <p:nvPicPr>
          <p:cNvPr id="44045" name="Picture 13">
            <a:extLst>
              <a:ext uri="{FF2B5EF4-FFF2-40B4-BE49-F238E27FC236}">
                <a16:creationId xmlns:a16="http://schemas.microsoft.com/office/drawing/2014/main" id="{B6DE25AD-E81F-1900-9223-46408B7B4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257800"/>
            <a:ext cx="1676400"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2">
            <a:extLst>
              <a:ext uri="{FF2B5EF4-FFF2-40B4-BE49-F238E27FC236}">
                <a16:creationId xmlns:a16="http://schemas.microsoft.com/office/drawing/2014/main" id="{8D391298-2529-FF45-C244-F44AFC7CBA2A}"/>
              </a:ext>
            </a:extLst>
          </p:cNvPr>
          <p:cNvSpPr>
            <a:spLocks noGrp="1" noChangeArrowheads="1"/>
          </p:cNvSpPr>
          <p:nvPr>
            <p:ph type="title"/>
          </p:nvPr>
        </p:nvSpPr>
        <p:spPr/>
        <p:txBody>
          <a:bodyPr/>
          <a:lstStyle/>
          <a:p>
            <a:r>
              <a:rPr lang="en-US" altLang="de-DE"/>
              <a:t>Social Media</a:t>
            </a:r>
          </a:p>
        </p:txBody>
      </p:sp>
      <p:sp>
        <p:nvSpPr>
          <p:cNvPr id="21507" name="Rectangle 3">
            <a:extLst>
              <a:ext uri="{FF2B5EF4-FFF2-40B4-BE49-F238E27FC236}">
                <a16:creationId xmlns:a16="http://schemas.microsoft.com/office/drawing/2014/main" id="{C327D965-DCE2-CB14-1BE5-E0E6A8FC7BF6}"/>
              </a:ext>
            </a:extLst>
          </p:cNvPr>
          <p:cNvSpPr>
            <a:spLocks noGrp="1" noChangeArrowheads="1"/>
          </p:cNvSpPr>
          <p:nvPr>
            <p:ph type="body" sz="half" idx="1"/>
          </p:nvPr>
        </p:nvSpPr>
        <p:spPr>
          <a:xfrm>
            <a:off x="762000" y="3505200"/>
            <a:ext cx="7543800" cy="2209800"/>
          </a:xfrm>
        </p:spPr>
        <p:txBody>
          <a:bodyPr/>
          <a:lstStyle/>
          <a:p>
            <a:r>
              <a:rPr lang="en-US" altLang="de-DE" sz="2800"/>
              <a:t>Although social media may have many positive advantages, the negative effects of social networking outweigh the positive.</a:t>
            </a:r>
          </a:p>
        </p:txBody>
      </p:sp>
      <p:pic>
        <p:nvPicPr>
          <p:cNvPr id="21511" name="Picture 7">
            <a:hlinkClick r:id="rId2"/>
            <a:extLst>
              <a:ext uri="{FF2B5EF4-FFF2-40B4-BE49-F238E27FC236}">
                <a16:creationId xmlns:a16="http://schemas.microsoft.com/office/drawing/2014/main" id="{795EA449-675D-CC40-7CA9-E29EF89A0225}"/>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1600200" y="304800"/>
            <a:ext cx="5181600" cy="2743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6B1E0BD-F38E-CF58-29EC-D5642B231458}"/>
              </a:ext>
            </a:extLst>
          </p:cNvPr>
          <p:cNvSpPr>
            <a:spLocks noGrp="1" noChangeArrowheads="1"/>
          </p:cNvSpPr>
          <p:nvPr>
            <p:ph type="title"/>
          </p:nvPr>
        </p:nvSpPr>
        <p:spPr/>
        <p:txBody>
          <a:bodyPr/>
          <a:lstStyle/>
          <a:p>
            <a:r>
              <a:rPr lang="en-US" altLang="de-DE"/>
              <a:t>The Impact of Social Media</a:t>
            </a:r>
          </a:p>
        </p:txBody>
      </p:sp>
      <p:sp>
        <p:nvSpPr>
          <p:cNvPr id="39939" name="Rectangle 3">
            <a:extLst>
              <a:ext uri="{FF2B5EF4-FFF2-40B4-BE49-F238E27FC236}">
                <a16:creationId xmlns:a16="http://schemas.microsoft.com/office/drawing/2014/main" id="{9C972055-35FB-9F40-E779-5878EF92DC9E}"/>
              </a:ext>
            </a:extLst>
          </p:cNvPr>
          <p:cNvSpPr>
            <a:spLocks noGrp="1" noChangeArrowheads="1"/>
          </p:cNvSpPr>
          <p:nvPr>
            <p:ph type="body" sz="half" idx="1"/>
          </p:nvPr>
        </p:nvSpPr>
        <p:spPr>
          <a:xfrm>
            <a:off x="457200" y="1600200"/>
            <a:ext cx="8458200" cy="4530725"/>
          </a:xfrm>
        </p:spPr>
        <p:txBody>
          <a:bodyPr/>
          <a:lstStyle/>
          <a:p>
            <a:r>
              <a:rPr lang="en-US" altLang="de-DE" sz="2400"/>
              <a:t>Vito Pilieci (The National Post Reporter) argued; “In an age when internet devices are always on, meeting face-to-face is becoming increasingly rare as people choose to meet screen-to screen…What is this new dynamic doing to normal social interaction? How do these devices and social media services, such as Facebook, affect the way we socialize and communicate with each other? But, more than that, what impact do these social networks have on their user’s mental health? ” (7)</a:t>
            </a:r>
          </a:p>
        </p:txBody>
      </p:sp>
      <p:sp>
        <p:nvSpPr>
          <p:cNvPr id="39940" name="Rectangle 4">
            <a:extLst>
              <a:ext uri="{FF2B5EF4-FFF2-40B4-BE49-F238E27FC236}">
                <a16:creationId xmlns:a16="http://schemas.microsoft.com/office/drawing/2014/main" id="{52343F54-B4E6-1D56-432E-11EC48B7D1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1" name="Rectangle 5">
            <a:extLst>
              <a:ext uri="{FF2B5EF4-FFF2-40B4-BE49-F238E27FC236}">
                <a16:creationId xmlns:a16="http://schemas.microsoft.com/office/drawing/2014/main" id="{C95142C8-3BDB-45BE-57EB-DEDC411235C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2" name="Rectangle 6">
            <a:extLst>
              <a:ext uri="{FF2B5EF4-FFF2-40B4-BE49-F238E27FC236}">
                <a16:creationId xmlns:a16="http://schemas.microsoft.com/office/drawing/2014/main" id="{40543873-2A1F-48C6-6936-9FD5897442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3" name="Rectangle 7">
            <a:extLst>
              <a:ext uri="{FF2B5EF4-FFF2-40B4-BE49-F238E27FC236}">
                <a16:creationId xmlns:a16="http://schemas.microsoft.com/office/drawing/2014/main" id="{6F55ECFD-3B51-526D-18E3-0B86ED0AF1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4" name="Rectangle 8">
            <a:extLst>
              <a:ext uri="{FF2B5EF4-FFF2-40B4-BE49-F238E27FC236}">
                <a16:creationId xmlns:a16="http://schemas.microsoft.com/office/drawing/2014/main" id="{F1F8CCD0-99A7-981F-C4F1-73B4782A7F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5" name="Rectangle 9">
            <a:extLst>
              <a:ext uri="{FF2B5EF4-FFF2-40B4-BE49-F238E27FC236}">
                <a16:creationId xmlns:a16="http://schemas.microsoft.com/office/drawing/2014/main" id="{AD54C420-7797-1556-EB33-5867F3BB2E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6" name="Rectangle 10">
            <a:extLst>
              <a:ext uri="{FF2B5EF4-FFF2-40B4-BE49-F238E27FC236}">
                <a16:creationId xmlns:a16="http://schemas.microsoft.com/office/drawing/2014/main" id="{FBC5FAE7-97BD-D270-95A3-FEE7234987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sp>
        <p:nvSpPr>
          <p:cNvPr id="39947" name="Rectangle 11">
            <a:extLst>
              <a:ext uri="{FF2B5EF4-FFF2-40B4-BE49-F238E27FC236}">
                <a16:creationId xmlns:a16="http://schemas.microsoft.com/office/drawing/2014/main" id="{8A7F8F9A-40AC-C167-4BD3-CF36B5A3BE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p>
        </p:txBody>
      </p:sp>
      <p:pic>
        <p:nvPicPr>
          <p:cNvPr id="39949" name="Picture 13">
            <a:extLst>
              <a:ext uri="{FF2B5EF4-FFF2-40B4-BE49-F238E27FC236}">
                <a16:creationId xmlns:a16="http://schemas.microsoft.com/office/drawing/2014/main" id="{7A0A1039-C3F0-8A01-30DD-AF9B5592BFC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48400" y="5410200"/>
            <a:ext cx="2438400" cy="1447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58C9099-F2B2-A680-A0C4-3A39D48D0638}"/>
              </a:ext>
            </a:extLst>
          </p:cNvPr>
          <p:cNvSpPr>
            <a:spLocks noGrp="1" noChangeArrowheads="1"/>
          </p:cNvSpPr>
          <p:nvPr>
            <p:ph type="title"/>
          </p:nvPr>
        </p:nvSpPr>
        <p:spPr/>
        <p:txBody>
          <a:bodyPr/>
          <a:lstStyle/>
          <a:p>
            <a:r>
              <a:rPr lang="en-US" altLang="de-DE" sz="4000"/>
              <a:t>The Impact of Social Media Cont.</a:t>
            </a:r>
          </a:p>
        </p:txBody>
      </p:sp>
      <p:sp>
        <p:nvSpPr>
          <p:cNvPr id="78851" name="Rectangle 3">
            <a:extLst>
              <a:ext uri="{FF2B5EF4-FFF2-40B4-BE49-F238E27FC236}">
                <a16:creationId xmlns:a16="http://schemas.microsoft.com/office/drawing/2014/main" id="{217C9694-0013-8321-71EE-DDDB1151C677}"/>
              </a:ext>
            </a:extLst>
          </p:cNvPr>
          <p:cNvSpPr>
            <a:spLocks noGrp="1" noChangeArrowheads="1"/>
          </p:cNvSpPr>
          <p:nvPr>
            <p:ph type="body" idx="1"/>
          </p:nvPr>
        </p:nvSpPr>
        <p:spPr/>
        <p:txBody>
          <a:bodyPr/>
          <a:lstStyle/>
          <a:p>
            <a:pPr>
              <a:lnSpc>
                <a:spcPct val="90000"/>
              </a:lnSpc>
            </a:pPr>
            <a:r>
              <a:rPr lang="en-US" altLang="de-DE" sz="2400"/>
              <a:t>As parents, some of us may be increasingly worried about the negative effects that social media may have on our children. </a:t>
            </a:r>
          </a:p>
          <a:p>
            <a:pPr>
              <a:lnSpc>
                <a:spcPct val="90000"/>
              </a:lnSpc>
            </a:pPr>
            <a:r>
              <a:rPr lang="en-US" altLang="de-DE" sz="2400"/>
              <a:t>Others, may not be able to recognize the negative impact of these effects in themselves as it slowly changes their behavior .</a:t>
            </a:r>
          </a:p>
          <a:p>
            <a:pPr>
              <a:lnSpc>
                <a:spcPct val="90000"/>
              </a:lnSpc>
            </a:pPr>
            <a:r>
              <a:rPr lang="en-US" altLang="de-DE" sz="2400"/>
              <a:t>Can we prevent the inevitable in a world where social media has become so common?</a:t>
            </a:r>
          </a:p>
          <a:p>
            <a:pPr>
              <a:lnSpc>
                <a:spcPct val="90000"/>
              </a:lnSpc>
            </a:pPr>
            <a:r>
              <a:rPr lang="en-US" altLang="de-DE" sz="2400"/>
              <a:t>I wasn’t surprised to learn I’m not the only one with these concerns; but I was shocked to find that there are a lot more negative effects from social media than I initially thought there was. </a:t>
            </a:r>
          </a:p>
          <a:p>
            <a:pPr>
              <a:lnSpc>
                <a:spcPct val="90000"/>
              </a:lnSpc>
            </a:pPr>
            <a:endParaRPr lang="en-US" altLang="de-DE" sz="2400"/>
          </a:p>
        </p:txBody>
      </p:sp>
    </p:spTree>
  </p:cSld>
  <p:clrMapOvr>
    <a:masterClrMapping/>
  </p:clrMapOvr>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Globe</Template>
  <TotalTime>5431</TotalTime>
  <Words>1833</Words>
  <Application>Microsoft Office PowerPoint</Application>
  <PresentationFormat>Affichage à l'écran (4:3)</PresentationFormat>
  <Paragraphs>127</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Globe</vt:lpstr>
      <vt:lpstr>The Negative Effects of Social Media</vt:lpstr>
      <vt:lpstr>Présentation PowerPoint</vt:lpstr>
      <vt:lpstr>Présentation PowerPoint</vt:lpstr>
      <vt:lpstr>Introduction</vt:lpstr>
      <vt:lpstr>The World of Social Media</vt:lpstr>
      <vt:lpstr>The Advantages</vt:lpstr>
      <vt:lpstr>Social Media</vt:lpstr>
      <vt:lpstr>The Impact of Social Media</vt:lpstr>
      <vt:lpstr>The Impact of Social Media Cont.</vt:lpstr>
      <vt:lpstr>Negative Effects of Social Media</vt:lpstr>
      <vt:lpstr>Negative effects of Social Media Cont.</vt:lpstr>
      <vt:lpstr>Negative Effects of Social Media Cont.</vt:lpstr>
      <vt:lpstr>A False Sense of Connection </vt:lpstr>
      <vt:lpstr>A False Sense of Connection Cont.</vt:lpstr>
      <vt:lpstr>Mental Health Effects</vt:lpstr>
      <vt:lpstr>Mental Health Effects Cont.</vt:lpstr>
      <vt:lpstr> Signs of Unhealthy Social Networking</vt:lpstr>
      <vt:lpstr>Signs of Unhealthy Social Networking Cont.</vt:lpstr>
      <vt:lpstr>Awareness</vt:lpstr>
      <vt:lpstr>Social Media and Its Effects on Suicide</vt:lpstr>
      <vt:lpstr>Suicide Cont.</vt:lpstr>
      <vt:lpstr>Isolation and Loneliness </vt:lpstr>
      <vt:lpstr>Health Problems Associated With Social Media</vt:lpstr>
      <vt:lpstr>Health Problems Associated With Social Media Cont.</vt:lpstr>
      <vt:lpstr> Addiction Disorder</vt:lpstr>
      <vt:lpstr>Withdrawals</vt:lpstr>
      <vt:lpstr>Final Remarks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Bradford Sousley</dc:creator>
  <cp:lastModifiedBy>Owner</cp:lastModifiedBy>
  <cp:revision>52</cp:revision>
  <dcterms:created xsi:type="dcterms:W3CDTF">2013-03-16T04:47:36Z</dcterms:created>
  <dcterms:modified xsi:type="dcterms:W3CDTF">2022-06-09T15:15:32Z</dcterms:modified>
</cp:coreProperties>
</file>