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F4D0B0C-6216-4BA8-B5F8-6A9CBFDCCDFD}" type="datetimeFigureOut">
              <a:rPr lang="fr-FR" smtClean="0"/>
              <a:t>15/02/2022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F4D0B0C-6216-4BA8-B5F8-6A9CBFDCCDFD}" type="datetimeFigureOut">
              <a:rPr lang="fr-FR" smtClean="0"/>
              <a:t>15/02/2022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F4D0B0C-6216-4BA8-B5F8-6A9CBFDCCDFD}" type="datetimeFigureOut">
              <a:rPr lang="fr-FR" smtClean="0"/>
              <a:t>15/02/2022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4D0B0C-6216-4BA8-B5F8-6A9CBFDCCDFD}" type="datetimeFigureOut">
              <a:rPr lang="fr-FR" smtClean="0"/>
              <a:t>15/02/2022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F4D0B0C-6216-4BA8-B5F8-6A9CBFDCCDFD}" type="datetimeFigureOut">
              <a:rPr lang="fr-FR" smtClean="0"/>
              <a:t>15/02/2022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F4D0B0C-6216-4BA8-B5F8-6A9CBFDCCDFD}" type="datetimeFigureOut">
              <a:rPr lang="fr-FR" smtClean="0"/>
              <a:t>15/02/2022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7A7808-C284-4C52-A5CD-271110E3CDD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D0B0C-6216-4BA8-B5F8-6A9CBFDCCDFD}" type="datetimeFigureOut">
              <a:rPr lang="fr-FR" smtClean="0"/>
              <a:t>15/02/2022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A7808-C284-4C52-A5CD-271110E3CDD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i="1" dirty="0">
                <a:solidFill>
                  <a:srgbClr val="FF0000"/>
                </a:solidFill>
              </a:rPr>
              <a:t>How does the web work</a:t>
            </a:r>
            <a:r>
              <a:rPr lang="en-US" dirty="0">
                <a:solidFill>
                  <a:srgbClr val="FF0000"/>
                </a:solidFill>
              </a:rPr>
              <a:t>?</a:t>
            </a:r>
            <a:r>
              <a:rPr lang="en-US" dirty="0"/>
              <a:t/>
            </a:r>
            <a:br>
              <a:rPr lang="en-US" dirty="0"/>
            </a:br>
            <a:endParaRPr lang="fr-FR" dirty="0"/>
          </a:p>
        </p:txBody>
      </p:sp>
      <p:sp>
        <p:nvSpPr>
          <p:cNvPr id="3" name="Sous-titre 2"/>
          <p:cNvSpPr>
            <a:spLocks noGrp="1"/>
          </p:cNvSpPr>
          <p:nvPr>
            <p:ph type="subTitle" idx="1"/>
          </p:nvPr>
        </p:nvSpPr>
        <p:spPr/>
        <p:txBody>
          <a:bodyPr>
            <a:normAutofit fontScale="85000" lnSpcReduction="20000"/>
          </a:bodyPr>
          <a:lstStyle/>
          <a:p>
            <a:r>
              <a:rPr lang="en-US" dirty="0">
                <a:solidFill>
                  <a:schemeClr val="tx1"/>
                </a:solidFill>
              </a:rPr>
              <a:t>The web browser connects to the web server and sends an HTTP request (via the protocol stack) for the desired web page. The web server receives the request and checks for the desired page.</a:t>
            </a:r>
            <a:endParaRPr lang="fr-F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a:solidFill>
                  <a:srgbClr val="FF0000"/>
                </a:solidFill>
              </a:rPr>
              <a:t>What </a:t>
            </a:r>
            <a:r>
              <a:rPr lang="en-US" dirty="0">
                <a:solidFill>
                  <a:srgbClr val="FF0000"/>
                </a:solidFill>
              </a:rPr>
              <a:t>do you need</a:t>
            </a:r>
            <a:r>
              <a:rPr lang="en-US" i="1" dirty="0">
                <a:solidFill>
                  <a:srgbClr val="FF0000"/>
                </a:solidFill>
              </a:rPr>
              <a:t> to be a web developer?</a:t>
            </a:r>
            <a:r>
              <a:rPr lang="en-US" dirty="0"/>
              <a:t/>
            </a:r>
            <a:br>
              <a:rPr lang="en-US" dirty="0"/>
            </a:br>
            <a:endParaRPr lang="fr-FR" dirty="0"/>
          </a:p>
        </p:txBody>
      </p:sp>
      <p:sp>
        <p:nvSpPr>
          <p:cNvPr id="3" name="Espace réservé du contenu 2"/>
          <p:cNvSpPr>
            <a:spLocks noGrp="1"/>
          </p:cNvSpPr>
          <p:nvPr>
            <p:ph idx="1"/>
          </p:nvPr>
        </p:nvSpPr>
        <p:spPr/>
        <p:txBody>
          <a:bodyPr/>
          <a:lstStyle/>
          <a:p>
            <a:r>
              <a:rPr lang="fr-FR" dirty="0" smtClean="0"/>
              <a:t>You </a:t>
            </a:r>
            <a:r>
              <a:rPr lang="fr-FR" dirty="0" err="1" smtClean="0"/>
              <a:t>basically</a:t>
            </a:r>
            <a:r>
              <a:rPr lang="fr-FR" dirty="0" smtClean="0"/>
              <a:t> </a:t>
            </a:r>
            <a:r>
              <a:rPr lang="fr-FR" dirty="0" err="1" smtClean="0"/>
              <a:t>need</a:t>
            </a:r>
            <a:r>
              <a:rPr lang="fr-FR" dirty="0" smtClean="0"/>
              <a:t> a pc</a:t>
            </a:r>
          </a:p>
          <a:p>
            <a:r>
              <a:rPr lang="fr-FR" dirty="0" smtClean="0"/>
              <a:t>Vs code or </a:t>
            </a:r>
            <a:r>
              <a:rPr lang="fr-FR" dirty="0" err="1" smtClean="0"/>
              <a:t>other</a:t>
            </a:r>
            <a:r>
              <a:rPr lang="fr-FR" dirty="0" smtClean="0"/>
              <a:t> code editor</a:t>
            </a:r>
          </a:p>
          <a:p>
            <a:r>
              <a:rPr lang="fr-FR" dirty="0" smtClean="0"/>
              <a:t>Html , </a:t>
            </a:r>
            <a:r>
              <a:rPr lang="fr-FR" dirty="0" err="1" smtClean="0"/>
              <a:t>css</a:t>
            </a:r>
            <a:r>
              <a:rPr lang="fr-FR" dirty="0" smtClean="0"/>
              <a:t> , </a:t>
            </a:r>
            <a:r>
              <a:rPr lang="fr-FR" dirty="0" err="1" smtClean="0"/>
              <a:t>js</a:t>
            </a:r>
            <a:r>
              <a:rPr lang="fr-FR" dirty="0" smtClean="0"/>
              <a:t> , </a:t>
            </a:r>
            <a:r>
              <a:rPr lang="fr-FR" dirty="0" err="1" smtClean="0"/>
              <a:t>react</a:t>
            </a:r>
            <a:r>
              <a:rPr lang="fr-FR" dirty="0" smtClean="0"/>
              <a:t>.</a:t>
            </a:r>
          </a:p>
          <a:p>
            <a:r>
              <a:rPr lang="fr-FR" dirty="0" smtClean="0"/>
              <a:t>And </a:t>
            </a:r>
            <a:r>
              <a:rPr lang="fr-FR" dirty="0" err="1" smtClean="0"/>
              <a:t>decent</a:t>
            </a:r>
            <a:r>
              <a:rPr lang="fr-FR" dirty="0" smtClean="0"/>
              <a:t> internet.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a:solidFill>
                  <a:srgbClr val="FF0000"/>
                </a:solidFill>
              </a:rPr>
              <a:t>What is the role of a web developer.</a:t>
            </a:r>
            <a:r>
              <a:rPr lang="en-US" dirty="0"/>
              <a:t/>
            </a:r>
            <a:br>
              <a:rPr lang="en-US" dirty="0"/>
            </a:br>
            <a:endParaRPr lang="fr-FR" dirty="0"/>
          </a:p>
        </p:txBody>
      </p:sp>
      <p:sp>
        <p:nvSpPr>
          <p:cNvPr id="3" name="Espace réservé du contenu 2"/>
          <p:cNvSpPr>
            <a:spLocks noGrp="1"/>
          </p:cNvSpPr>
          <p:nvPr>
            <p:ph idx="1"/>
          </p:nvPr>
        </p:nvSpPr>
        <p:spPr/>
        <p:txBody>
          <a:bodyPr/>
          <a:lstStyle/>
          <a:p>
            <a:r>
              <a:rPr lang="fr-FR" dirty="0" smtClean="0"/>
              <a:t>To </a:t>
            </a:r>
            <a:r>
              <a:rPr lang="fr-FR" dirty="0" err="1" smtClean="0"/>
              <a:t>create</a:t>
            </a:r>
            <a:r>
              <a:rPr lang="fr-FR" dirty="0" smtClean="0"/>
              <a:t>, design and maintenance the web pages (front end and back end).</a:t>
            </a:r>
          </a:p>
          <a:p>
            <a:r>
              <a:rPr lang="fr-FR" dirty="0" err="1" smtClean="0"/>
              <a:t>Maintain</a:t>
            </a:r>
            <a:r>
              <a:rPr lang="fr-FR" dirty="0" smtClean="0"/>
              <a:t> </a:t>
            </a:r>
            <a:r>
              <a:rPr lang="fr-FR" dirty="0" err="1" smtClean="0"/>
              <a:t>it’s</a:t>
            </a:r>
            <a:r>
              <a:rPr lang="fr-FR" dirty="0" smtClean="0"/>
              <a:t> </a:t>
            </a:r>
            <a:r>
              <a:rPr lang="fr-FR" dirty="0" err="1" smtClean="0"/>
              <a:t>efficiency</a:t>
            </a:r>
            <a:r>
              <a:rPr lang="fr-FR" dirty="0" smtClean="0"/>
              <a:t> and </a:t>
            </a:r>
            <a:r>
              <a:rPr lang="fr-FR" dirty="0" err="1" smtClean="0"/>
              <a:t>keep</a:t>
            </a:r>
            <a:r>
              <a:rPr lang="fr-FR" dirty="0" smtClean="0"/>
              <a:t> </a:t>
            </a:r>
            <a:r>
              <a:rPr lang="fr-FR" dirty="0" err="1" smtClean="0"/>
              <a:t>it</a:t>
            </a:r>
            <a:r>
              <a:rPr lang="fr-FR" dirty="0" smtClean="0"/>
              <a:t> </a:t>
            </a:r>
            <a:r>
              <a:rPr lang="fr-FR" dirty="0" err="1" smtClean="0"/>
              <a:t>working</a:t>
            </a:r>
            <a:r>
              <a:rPr lang="fr-FR" dirty="0" smtClean="0"/>
              <a:t> </a:t>
            </a:r>
            <a:r>
              <a:rPr lang="fr-FR" dirty="0" err="1" smtClean="0"/>
              <a:t>smoothly</a:t>
            </a:r>
            <a:r>
              <a:rPr lang="fr-FR" dirty="0" smtClean="0"/>
              <a:t>.</a:t>
            </a:r>
          </a:p>
          <a:p>
            <a:r>
              <a:rPr lang="fr-FR" dirty="0" smtClean="0"/>
              <a:t>Help </a:t>
            </a:r>
            <a:r>
              <a:rPr lang="fr-FR" dirty="0" err="1" smtClean="0"/>
              <a:t>you</a:t>
            </a:r>
            <a:r>
              <a:rPr lang="fr-FR" dirty="0" smtClean="0"/>
              <a:t> have a </a:t>
            </a:r>
            <a:r>
              <a:rPr lang="fr-FR" dirty="0" err="1" smtClean="0"/>
              <a:t>better</a:t>
            </a:r>
            <a:r>
              <a:rPr lang="fr-FR" dirty="0" smtClean="0"/>
              <a:t> web </a:t>
            </a:r>
            <a:r>
              <a:rPr lang="fr-FR" dirty="0" err="1" smtClean="0"/>
              <a:t>experience</a:t>
            </a:r>
            <a:r>
              <a:rPr lang="fr-FR" dirty="0" smtClean="0"/>
              <a:t>.</a:t>
            </a:r>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110</Words>
  <Application>Microsoft Office PowerPoint</Application>
  <PresentationFormat>Affichage à l'écran (4:3)</PresentationFormat>
  <Paragraphs>11</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How does the web work? </vt:lpstr>
      <vt:lpstr>What do you need to be a web developer? </vt:lpstr>
      <vt:lpstr>What is the role of a web developer.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dc:title>
  <dc:creator>ASUS</dc:creator>
  <cp:lastModifiedBy>ASUS</cp:lastModifiedBy>
  <cp:revision>2</cp:revision>
  <dcterms:created xsi:type="dcterms:W3CDTF">2022-02-15T14:37:16Z</dcterms:created>
  <dcterms:modified xsi:type="dcterms:W3CDTF">2022-02-15T14:50:41Z</dcterms:modified>
</cp:coreProperties>
</file>