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456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555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803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25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739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763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08944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00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8301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750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440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83844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37159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33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929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9355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457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0331-B844-4003-9282-71A13D2537BE}" type="datetimeFigureOut">
              <a:rPr lang="ru-BY" smtClean="0"/>
              <a:t>23.04.2022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29FC-36C4-40B7-B137-A0906DF04D1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3326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  <p:sldLayoutId id="21474841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8B72E-141F-4F4A-85B3-5F5D0413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807" y="2020711"/>
            <a:ext cx="11528385" cy="23155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spc="2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B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spc="2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</a:t>
            </a:r>
            <a:br>
              <a:rPr lang="ru-BY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специальности «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-дизайн и компьютерная графика» </a:t>
            </a: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(1-40 01 74)</a:t>
            </a:r>
            <a:br>
              <a:rPr lang="ru-BY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дисциплина «Анимационная графика»</a:t>
            </a:r>
            <a:br>
              <a:rPr lang="ru-BY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BY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«Анимационная заставка с эффектом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flame</a:t>
            </a: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E9376B-ABFD-41D6-ADB8-557AA1D1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8923" y="5871716"/>
            <a:ext cx="2182114" cy="685800"/>
          </a:xfrm>
        </p:spPr>
        <p:txBody>
          <a:bodyPr/>
          <a:lstStyle/>
          <a:p>
            <a:r>
              <a:rPr lang="ru-RU" dirty="0"/>
              <a:t>Минск, 2022 г.</a:t>
            </a:r>
            <a:endParaRPr lang="ru-BY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45DA799-E614-46CA-956F-2FF53D64D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87085"/>
              </p:ext>
            </p:extLst>
          </p:nvPr>
        </p:nvGraphicFramePr>
        <p:xfrm>
          <a:off x="1186404" y="4591207"/>
          <a:ext cx="9618562" cy="850202"/>
        </p:xfrm>
        <a:graphic>
          <a:graphicData uri="http://schemas.openxmlformats.org/drawingml/2006/table">
            <a:tbl>
              <a:tblPr firstRow="1" firstCol="1" bandRow="1"/>
              <a:tblGrid>
                <a:gridCol w="4808793">
                  <a:extLst>
                    <a:ext uri="{9D8B030D-6E8A-4147-A177-3AD203B41FA5}">
                      <a16:colId xmlns:a16="http://schemas.microsoft.com/office/drawing/2014/main" val="1896653635"/>
                    </a:ext>
                  </a:extLst>
                </a:gridCol>
                <a:gridCol w="4809769">
                  <a:extLst>
                    <a:ext uri="{9D8B030D-6E8A-4147-A177-3AD203B41FA5}">
                      <a16:colId xmlns:a16="http://schemas.microsoft.com/office/drawing/2014/main" val="162817606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Слушатель  гр. 00423	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Приходько О.В.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4461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Руководитель:	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Ашуркевич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К.В.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58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6E603F-358A-4A65-A576-D450678B33DE}"/>
              </a:ext>
            </a:extLst>
          </p:cNvPr>
          <p:cNvSpPr txBox="1"/>
          <p:nvPr/>
        </p:nvSpPr>
        <p:spPr>
          <a:xfrm>
            <a:off x="2722945" y="643384"/>
            <a:ext cx="60940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Республики Беларусь </a:t>
            </a:r>
            <a:b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 образования «Белорусский государственный университет </a:t>
            </a:r>
            <a:b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информатики и радиоэлектроники» </a:t>
            </a:r>
            <a:b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информационных технологий БГУИР</a:t>
            </a:r>
            <a:endParaRPr lang="ru-B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FF444-8681-4806-99E3-CB055415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533" y="301528"/>
            <a:ext cx="7930444" cy="1109582"/>
          </a:xfrm>
        </p:spPr>
        <p:txBody>
          <a:bodyPr/>
          <a:lstStyle/>
          <a:p>
            <a:r>
              <a:rPr lang="ru-RU" dirty="0"/>
              <a:t>Цели и задачи работы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751B5-4ABD-447F-9A55-C260B6BB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978" y="1245047"/>
            <a:ext cx="10159999" cy="5449263"/>
          </a:xfrm>
        </p:spPr>
        <p:txBody>
          <a:bodyPr>
            <a:no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Цель курсовой работы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создание анимационной заставки с эффектом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flame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Эффект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flame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это в переводе с английского языка пламя, поэтому анимационная заставка должна имитировать огненное пламя.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Задачи курсовой работы: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теорию создания анимации в элементе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canvas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применением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концепцию анимационной заставки;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анимационную заставку;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анимационную заставку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заставку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Подвести итоги работы.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9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B31A5-698D-4076-98E5-1AC45826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177" y="403128"/>
            <a:ext cx="5139266" cy="1211183"/>
          </a:xfrm>
        </p:spPr>
        <p:txBody>
          <a:bodyPr/>
          <a:lstStyle/>
          <a:p>
            <a:r>
              <a:rPr lang="ru-RU" dirty="0"/>
              <a:t>БРИФ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BD664-DEA1-46D0-8DC4-7609E494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4312"/>
            <a:ext cx="10820400" cy="4604374"/>
          </a:xfrm>
        </p:spPr>
        <p:txBody>
          <a:bodyPr>
            <a:normAutofit fontScale="92500" lnSpcReduction="10000"/>
          </a:bodyPr>
          <a:lstStyle/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Анимация создается для заставки на монитор или на сайт, чтобы символизировать горящий камин, тем самым создавая уют. Размер анимации плавающий, чтобы одинаково хорошо открываться на разных устройствах и на мониторах разного размера.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заставке должно быть изображен черный фон,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иммитирующий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стенки камина и языки пламени оранжевого, желтого и красных цветов, с синим оттенком, которые становятся то выше, то ниже.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Цветовая гамма анимации состоит из черного, синего, желтого, оранжевого и красного цветов.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Сюжет анимации состоит в языках пламени, которые становятся то выше, то ниже, и похожи на горящий в камине огонь.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230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D2D00-EC78-4821-8772-31D93503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490" y="459573"/>
            <a:ext cx="8610600" cy="1293028"/>
          </a:xfrm>
        </p:spPr>
        <p:txBody>
          <a:bodyPr/>
          <a:lstStyle/>
          <a:p>
            <a:r>
              <a:rPr lang="ru-RU" dirty="0"/>
              <a:t>Программное обеспечение и технологии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F4F99-F3D7-47A7-B328-F0AB000B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96600" cy="3686950"/>
          </a:xfrm>
        </p:spPr>
        <p:txBody>
          <a:bodyPr>
            <a:normAutofit/>
          </a:bodyPr>
          <a:lstStyle/>
          <a:p>
            <a:r>
              <a:rPr lang="ru-RU" sz="2800" dirty="0"/>
              <a:t>Анимационная заставка с эффектом </a:t>
            </a:r>
            <a:r>
              <a:rPr lang="en-US" sz="2800" dirty="0"/>
              <a:t>flame </a:t>
            </a:r>
            <a:r>
              <a:rPr lang="ru-RU" sz="2800" dirty="0"/>
              <a:t>была создана с помощью элемента </a:t>
            </a:r>
            <a:r>
              <a:rPr lang="en-US" sz="2800" dirty="0"/>
              <a:t>Canvas </a:t>
            </a:r>
            <a:r>
              <a:rPr lang="ru-RU" sz="2800" dirty="0"/>
              <a:t>и языка программирования </a:t>
            </a:r>
            <a:r>
              <a:rPr lang="en-US" sz="2800" dirty="0"/>
              <a:t>JavaScript.</a:t>
            </a:r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Для написания кода был использован </a:t>
            </a:r>
            <a:r>
              <a:rPr lang="en-US" sz="2800" dirty="0"/>
              <a:t>Notepad++.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Тестирование анимации было произведено в браузерах </a:t>
            </a:r>
            <a:r>
              <a:rPr lang="en-US" sz="2800" dirty="0"/>
              <a:t>Mozilla Firefox </a:t>
            </a:r>
            <a:r>
              <a:rPr lang="ru-RU" sz="2800" dirty="0"/>
              <a:t>и </a:t>
            </a:r>
            <a:r>
              <a:rPr lang="en-US" sz="2800" dirty="0"/>
              <a:t>Opera.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430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8EDC5-C344-4353-979F-946DACF5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111" y="215732"/>
            <a:ext cx="4270022" cy="1188605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B4A9B-9D7B-4526-8135-E6BF5804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55" y="1709137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общем, в ходе курсового проекта была проделана работа по созданию анимационной заставки с эффектом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flame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Для этого была изучена теория создания анимации в элементе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canvas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применением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определена концепция создаваемой анимационной заставки, спроектирована и разработана анимационная заставка с эффектом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flame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Примененные технологии для создания анимационной заставки по теме курсовой работы показали высокую эффективность в контексте внешнего вида и скорости анимации. 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Созданную анимационную заставку с эффектом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flame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использовать как заставку монитора, так и внедрять ее на сайты. 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курсовой работы была достигнута в полном объеме.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4125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93F53-C37F-4102-A2FE-F043DCF0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22" y="832106"/>
            <a:ext cx="8610600" cy="1293028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71F68C-EABD-410E-B921-921973A23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t="9711" r="1328" b="7370"/>
          <a:stretch/>
        </p:blipFill>
        <p:spPr bwMode="auto">
          <a:xfrm>
            <a:off x="2323746" y="2125134"/>
            <a:ext cx="7283097" cy="3862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376596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39</TotalTime>
  <Words>404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След самолета</vt:lpstr>
      <vt:lpstr>  КУРСОВАЯ РАБОТА по специальности «Web-дизайн и компьютерная графика»  (1-40 01 74) дисциплина «Анимационная графика»   на тему: «Анимационная заставка с эффектом flame»</vt:lpstr>
      <vt:lpstr>Цели и задачи работы</vt:lpstr>
      <vt:lpstr>БРИФ</vt:lpstr>
      <vt:lpstr>Программное обеспечение и технологии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КУРСОВАЯ РАБОТА по специальности «Web-дизайн и компьютерная графика»  (1-40 01 74) дисциплина «Анимационная графика»   на тему: «Анимационная заставка с эффектом flame»</dc:title>
  <dc:creator>Оксана Приходько</dc:creator>
  <cp:lastModifiedBy>Оксана Приходько</cp:lastModifiedBy>
  <cp:revision>4</cp:revision>
  <dcterms:created xsi:type="dcterms:W3CDTF">2022-04-23T14:42:15Z</dcterms:created>
  <dcterms:modified xsi:type="dcterms:W3CDTF">2022-04-23T15:21:20Z</dcterms:modified>
</cp:coreProperties>
</file>