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5" autoAdjust="0"/>
    <p:restoredTop sz="94660"/>
  </p:normalViewPr>
  <p:slideViewPr>
    <p:cSldViewPr>
      <p:cViewPr varScale="1">
        <p:scale>
          <a:sx n="108" d="100"/>
          <a:sy n="108" d="100"/>
        </p:scale>
        <p:origin x="-14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4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6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7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1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6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E4A6-AEE9-4FEA-916D-D725A340A125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96F9-01C8-49A8-A53A-A4B988D99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" y="620688"/>
            <a:ext cx="8978510" cy="467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68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18795" cy="50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76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443467" cy="49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76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2023-10-27T00:46:55Z</dcterms:created>
  <dcterms:modified xsi:type="dcterms:W3CDTF">2023-10-27T08:28:14Z</dcterms:modified>
</cp:coreProperties>
</file>