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3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4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7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6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6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3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8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6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B785-A807-4B56-8B64-2BD0C80E88F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B1B0B-40AF-401A-8135-70B15BB8B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5896" y="105273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Employee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249289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Permanent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76056" y="249289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PartTime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57173" y="40050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Sales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771800" y="2060848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5" idx="0"/>
          </p:cNvCxnSpPr>
          <p:nvPr/>
        </p:nvCxnSpPr>
        <p:spPr>
          <a:xfrm>
            <a:off x="2771800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6" idx="0"/>
          </p:cNvCxnSpPr>
          <p:nvPr/>
        </p:nvCxnSpPr>
        <p:spPr>
          <a:xfrm>
            <a:off x="5796136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4" idx="2"/>
          </p:cNvCxnSpPr>
          <p:nvPr/>
        </p:nvCxnSpPr>
        <p:spPr>
          <a:xfrm flipV="1">
            <a:off x="4355976" y="1700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0"/>
            <a:endCxn id="5" idx="2"/>
          </p:cNvCxnSpPr>
          <p:nvPr/>
        </p:nvCxnSpPr>
        <p:spPr>
          <a:xfrm flipH="1" flipV="1">
            <a:off x="2771800" y="3140968"/>
            <a:ext cx="5453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412" y="2632266"/>
            <a:ext cx="7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salary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41444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bonus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76256" y="2632266"/>
            <a:ext cx="198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time, </a:t>
            </a:r>
            <a:r>
              <a:rPr lang="en-US" altLang="ko-KR" dirty="0" err="1" smtClean="0"/>
              <a:t>payPerTime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524438" y="106494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id, name</a:t>
            </a:r>
          </a:p>
        </p:txBody>
      </p:sp>
    </p:spTree>
    <p:extLst>
      <p:ext uri="{BB962C8B-B14F-4D97-AF65-F5344CB8AC3E}">
        <p14:creationId xmlns:p14="http://schemas.microsoft.com/office/powerpoint/2010/main" val="239683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816" y="105273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Shape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49289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Circle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55976" y="249289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Triangle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37093" y="488876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Point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051720" y="2060848"/>
            <a:ext cx="554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5" idx="0"/>
          </p:cNvCxnSpPr>
          <p:nvPr/>
        </p:nvCxnSpPr>
        <p:spPr>
          <a:xfrm>
            <a:off x="2051720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6" idx="0"/>
          </p:cNvCxnSpPr>
          <p:nvPr/>
        </p:nvCxnSpPr>
        <p:spPr>
          <a:xfrm>
            <a:off x="5076056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4" idx="2"/>
          </p:cNvCxnSpPr>
          <p:nvPr/>
        </p:nvCxnSpPr>
        <p:spPr>
          <a:xfrm flipV="1">
            <a:off x="3635896" y="1700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2632" y="3278597"/>
            <a:ext cx="144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Point center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radius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5718" y="502813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</a:t>
            </a:r>
            <a:r>
              <a:rPr lang="en-US" altLang="ko-KR" dirty="0" err="1" smtClean="0"/>
              <a:t>,y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4248" y="335699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 </a:t>
            </a:r>
            <a:r>
              <a:rPr lang="en-US" altLang="ko-KR" dirty="0" err="1" smtClean="0"/>
              <a:t>startPos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width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height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34091" y="119210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04248" y="249289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Rectangle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596336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3968" y="33994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 p1,p2,p3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29975" y="4891872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ShapeSet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41336" y="4864296"/>
            <a:ext cx="359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Shape[] shapes=new Shape[100]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count;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57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2023-08-23T05:49:12Z</dcterms:created>
  <dcterms:modified xsi:type="dcterms:W3CDTF">2023-08-23T08:29:57Z</dcterms:modified>
</cp:coreProperties>
</file>