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C203-B8D6-44BD-83C3-E34D76FD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B7691-52D9-4EC2-9692-0F042D8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E4117-1BA5-4E2A-B5BA-DFA3356D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BCFCB-8D5D-4AE9-93AF-D5656262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E109A-03A3-43B5-B7F5-BFD6A0E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5E65E-B66D-46EA-9743-C4FD8BCE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AD582-C1E7-49AB-A28E-0B052209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66D7-362E-47E7-9DF1-EFB1F13C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6F492-1A69-4223-9EF0-1A05024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512CB-289B-4CA3-9F30-5FED335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22927-A3EF-4E38-9D85-07D0AF5F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09018-791A-4DF1-BF31-3C7886B9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96056-458A-4B6D-A8F8-E57F9EA3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F0D8E-589E-4921-B2AE-AEE36CBA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CCC43-74DB-4D3D-8DB5-3734C677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20D0C-F39A-4811-80AA-D2E11C72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DC48A-CD7B-4E57-8EEE-B70458A5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E5509-2F72-4D74-9680-F8A7D465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642A9-F561-460F-A076-074E95F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12B29-6651-48CD-8489-212E39F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5D1-FDE2-4CBD-8586-0135DD5F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F8543-3DB5-4E07-8C5F-54F6F70A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B0590-3897-478F-8200-35A335A7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1561-DD6D-425D-B517-ED246A15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04C1F-2F92-4561-8A98-18DEEF48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1329A-FF07-425A-8843-E3E53A7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3997D-631C-40FD-90B3-6D87C0AD5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51BC5-155D-4425-8095-44C8DC1A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FE991-4F17-4483-8774-30491D44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6E840-5972-454B-97F9-FB7B47F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49C60-E483-4672-BE2A-031E3B39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8EE23-6200-48B8-B7F6-28602F02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C5C-E37A-41B5-AC6C-9C4CB02E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95F59-4074-4BC0-85C8-0AD8DBDA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A0E88-C9C9-4FB6-ACEB-5F9428F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BC8771-EDB4-4EFA-8776-46E16280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68651-C66B-47F9-8C28-8E7EB67D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779367-56C7-4BDA-889E-C39F070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E50D7-3C1E-458D-B088-80F1DE35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9DD8-71AF-477A-8BDD-E9195185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81B77-F3BF-4C5B-9DD9-171AF56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F5C57-8350-4541-9001-2D21F2AE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A694D-9646-4A55-A19E-E45DCE93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7E0340-BF38-47A2-9215-4F9451F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EAE8E-34C8-449A-BA7B-B1B3A739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9072C-88F7-461A-8E89-2741B6C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B6219-DC28-498E-9315-9B89A707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4D42A-7391-45A5-99A8-B45CA5BD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FF1A-BD2A-4F97-90B9-53640605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1F607-6C34-4439-91B0-CEE53D4B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6BCC8-C2C8-4A7C-AD55-7E01B76E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DF85A-4D2B-4E85-8C31-B1AD5084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83BA-8AD5-42F5-9535-03C7642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EB4FB-E087-4F95-BC91-3E4D3233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6099E-D8C8-4795-A1BB-1BBFD195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B44BF-2557-4645-803B-B8E06FC8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2B05A-5071-4D88-87AC-9419303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0F9C4-CE9D-45C0-9B22-BB1DDA84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E957D-3B3D-4B1F-879A-2AD012E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4FA14-2C78-44D5-B83B-F54CD930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627FF-CBAE-4214-83D7-4C4B2D2D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2C46-D884-471C-923C-9F810B1475A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9E802-F6C1-4B24-824E-03840E1D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553FB-38DD-44E1-A615-3A9288A9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71C2-40B1-447C-B7DB-1643E64A8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373A9-A1E1-49C6-AF7C-424F66121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EP SDK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65186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8D36-4D1A-432A-B213-077FACC8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07B04-C5BB-4279-BA01-A8CD5C89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tt_drone.led.set_mled_char</a:t>
            </a:r>
            <a:r>
              <a:rPr lang="en-US" altLang="zh-CN" dirty="0"/>
              <a:t>(color='b',</a:t>
            </a:r>
            <a:r>
              <a:rPr lang="en-US" altLang="zh-CN" dirty="0" err="1"/>
              <a:t>display_char</a:t>
            </a:r>
            <a:r>
              <a:rPr lang="en-US" altLang="zh-CN" dirty="0"/>
              <a:t>='C')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0D1F6-2320-450F-9ED2-2746AC56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 err="1"/>
              <a:t>Set_drone_mled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D455F9-80FF-47FD-83CE-EA228A92CAB1}"/>
              </a:ext>
            </a:extLst>
          </p:cNvPr>
          <p:cNvSpPr txBox="1"/>
          <p:nvPr/>
        </p:nvSpPr>
        <p:spPr>
          <a:xfrm>
            <a:off x="1410124" y="169068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C:\Users\htl\AppData\Local\Programs\Python\Python37\Lib\site-packages\robomaster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CC9AE2-C1D3-4CBA-B45D-036E0339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78" y="2272486"/>
            <a:ext cx="6532600" cy="44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E5E3A-821F-48E1-A9A1-E9543F73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A20BBD-E7F2-46F7-982B-4E01E62AD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9" y="1690688"/>
            <a:ext cx="6721422" cy="4059547"/>
          </a:xfrm>
        </p:spPr>
      </p:pic>
    </p:spTree>
    <p:extLst>
      <p:ext uri="{BB962C8B-B14F-4D97-AF65-F5344CB8AC3E}">
        <p14:creationId xmlns:p14="http://schemas.microsoft.com/office/powerpoint/2010/main" val="29255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1EAF-91B7-42C4-B588-B05EFF59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8BA2E3-4ACE-427B-8858-041BB463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93" y="1825625"/>
            <a:ext cx="6927213" cy="4351338"/>
          </a:xfrm>
        </p:spPr>
      </p:pic>
    </p:spTree>
    <p:extLst>
      <p:ext uri="{BB962C8B-B14F-4D97-AF65-F5344CB8AC3E}">
        <p14:creationId xmlns:p14="http://schemas.microsoft.com/office/powerpoint/2010/main" val="323127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3A3E-9202-4D15-AC5A-53D515A6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C8B2A3-1AC9-40A6-BFA7-AE2155B6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86" y="2046244"/>
            <a:ext cx="7254869" cy="2476715"/>
          </a:xfrm>
        </p:spPr>
      </p:pic>
    </p:spTree>
    <p:extLst>
      <p:ext uri="{BB962C8B-B14F-4D97-AF65-F5344CB8AC3E}">
        <p14:creationId xmlns:p14="http://schemas.microsoft.com/office/powerpoint/2010/main" val="4404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3ABECF0-994E-431A-A01F-A3ACE5691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39" y="503452"/>
            <a:ext cx="5196212" cy="5007662"/>
          </a:xfrm>
        </p:spPr>
      </p:pic>
    </p:spTree>
    <p:extLst>
      <p:ext uri="{BB962C8B-B14F-4D97-AF65-F5344CB8AC3E}">
        <p14:creationId xmlns:p14="http://schemas.microsoft.com/office/powerpoint/2010/main" val="18157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51F37C-2567-4E5F-B621-EABCC599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67" y="861797"/>
            <a:ext cx="6925040" cy="5007661"/>
          </a:xfrm>
        </p:spPr>
      </p:pic>
    </p:spTree>
    <p:extLst>
      <p:ext uri="{BB962C8B-B14F-4D97-AF65-F5344CB8AC3E}">
        <p14:creationId xmlns:p14="http://schemas.microsoft.com/office/powerpoint/2010/main" val="14560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88C21-6287-40D0-ABE8-E8FA71FD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0C98D2-CB2B-410B-BB94-D000DE353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95" y="1825625"/>
            <a:ext cx="5244210" cy="4351338"/>
          </a:xfrm>
        </p:spPr>
      </p:pic>
    </p:spTree>
    <p:extLst>
      <p:ext uri="{BB962C8B-B14F-4D97-AF65-F5344CB8AC3E}">
        <p14:creationId xmlns:p14="http://schemas.microsoft.com/office/powerpoint/2010/main" val="21664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4B439-DF45-491F-9979-276DE4E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F773B2-BE22-4698-9F73-23CC975F4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48" y="1467279"/>
            <a:ext cx="5695601" cy="4351338"/>
          </a:xfrm>
        </p:spPr>
      </p:pic>
    </p:spTree>
    <p:extLst>
      <p:ext uri="{BB962C8B-B14F-4D97-AF65-F5344CB8AC3E}">
        <p14:creationId xmlns:p14="http://schemas.microsoft.com/office/powerpoint/2010/main" val="121863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</Words>
  <Application>Microsoft Office PowerPoint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EP SDK入门</vt:lpstr>
      <vt:lpstr>案例：Set_drone_mled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SDK入门</dc:title>
  <dc:creator>tianlin hu</dc:creator>
  <cp:lastModifiedBy>tianlin hu</cp:lastModifiedBy>
  <cp:revision>6</cp:revision>
  <dcterms:created xsi:type="dcterms:W3CDTF">2021-04-07T02:21:35Z</dcterms:created>
  <dcterms:modified xsi:type="dcterms:W3CDTF">2021-10-07T09:11:00Z</dcterms:modified>
</cp:coreProperties>
</file>