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5" r:id="rId3"/>
    <p:sldId id="295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3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3E72D-B369-482C-8E75-C72865680BD7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F8A33-AB79-4A59-8D0A-F4B8D9D7D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7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1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29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43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2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8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74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80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60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7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5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7000"/>
            <a:lum/>
          </a:blip>
          <a:srcRect/>
          <a:stretch>
            <a:fillRect l="-12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C68C5-D724-4B50-A561-B354F4A5D368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53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17000" t="14000" r="17000" b="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971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有限状态机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00" y="467802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目标分解</a:t>
            </a:r>
            <a:endParaRPr lang="zh-CN" altLang="en-US" sz="32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141910" y="1339169"/>
            <a:ext cx="4457700" cy="2185119"/>
            <a:chOff x="7124699" y="1047659"/>
            <a:chExt cx="4457700" cy="2051479"/>
          </a:xfrm>
        </p:grpSpPr>
        <p:sp>
          <p:nvSpPr>
            <p:cNvPr id="72" name="内容占位符 2"/>
            <p:cNvSpPr txBox="1">
              <a:spLocks/>
            </p:cNvSpPr>
            <p:nvPr/>
          </p:nvSpPr>
          <p:spPr>
            <a:xfrm>
              <a:off x="7124699" y="1047659"/>
              <a:ext cx="4457700" cy="205147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1400">
                <a:solidFill>
                  <a:schemeClr val="bg1"/>
                </a:solidFill>
              </a:endParaRPr>
            </a:p>
            <a:p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239000" y="1179249"/>
              <a:ext cx="2836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：无人机侦查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7364877" y="1769861"/>
              <a:ext cx="3977343" cy="1126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zh-CN" altLang="en-US" sz="2400" dirty="0" smtClean="0">
                  <a:solidFill>
                    <a:schemeClr val="bg1"/>
                  </a:solidFill>
                </a:rPr>
                <a:t>无人机起飞</a:t>
              </a:r>
              <a:endParaRPr lang="en-US" altLang="zh-CN" sz="2400" dirty="0">
                <a:solidFill>
                  <a:schemeClr val="bg1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zh-CN" altLang="en-US" sz="2400" dirty="0" smtClean="0">
                  <a:solidFill>
                    <a:schemeClr val="bg1"/>
                  </a:solidFill>
                </a:rPr>
                <a:t>飞到指定区域</a:t>
              </a:r>
              <a:endParaRPr lang="en-US" altLang="zh-CN" sz="2400" dirty="0">
                <a:solidFill>
                  <a:schemeClr val="bg1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zh-CN" altLang="en-US" sz="2400" dirty="0" smtClean="0">
                  <a:solidFill>
                    <a:schemeClr val="bg1"/>
                  </a:solidFill>
                </a:rPr>
                <a:t>获取、识别挑战卡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41910" y="3798984"/>
            <a:ext cx="4457700" cy="2338909"/>
            <a:chOff x="7124699" y="1047659"/>
            <a:chExt cx="4457700" cy="2195863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7124699" y="1047659"/>
              <a:ext cx="4457700" cy="205147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1400">
                <a:solidFill>
                  <a:schemeClr val="bg1"/>
                </a:solidFill>
              </a:endParaRPr>
            </a:p>
            <a:p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39000" y="1179249"/>
              <a:ext cx="3451586" cy="433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：步兵无人机就位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364877" y="1769861"/>
              <a:ext cx="3977343" cy="1473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zh-CN" altLang="en-US" sz="2400" dirty="0" smtClean="0">
                  <a:solidFill>
                    <a:schemeClr val="bg1"/>
                  </a:solidFill>
                </a:rPr>
                <a:t>步兵进入发射阵地</a:t>
              </a:r>
              <a:endParaRPr lang="en-US" altLang="zh-CN" sz="2400" dirty="0" smtClean="0">
                <a:solidFill>
                  <a:schemeClr val="bg1"/>
                </a:solidFill>
              </a:endParaRPr>
            </a:p>
            <a:p>
              <a:pPr marL="457200" indent="-457200">
                <a:buAutoNum type="arabicPeriod"/>
              </a:pPr>
              <a:r>
                <a:rPr lang="zh-CN" altLang="en-US" sz="2400" dirty="0" smtClean="0">
                  <a:solidFill>
                    <a:schemeClr val="bg1"/>
                  </a:solidFill>
                </a:rPr>
                <a:t>无人机返回步兵区域</a:t>
              </a:r>
              <a:endParaRPr lang="en-US" altLang="zh-CN" sz="2400" dirty="0" smtClean="0">
                <a:solidFill>
                  <a:schemeClr val="bg1"/>
                </a:solidFill>
              </a:endParaRPr>
            </a:p>
            <a:p>
              <a:pPr marL="457200" indent="-457200">
                <a:buAutoNum type="arabicPeriod"/>
              </a:pPr>
              <a:r>
                <a:rPr lang="zh-CN" altLang="en-US" sz="2400" dirty="0" smtClean="0">
                  <a:solidFill>
                    <a:schemeClr val="bg1"/>
                  </a:solidFill>
                </a:rPr>
                <a:t>无人机识别停机坪降落</a:t>
              </a:r>
              <a:endParaRPr lang="en-US" altLang="zh-CN" sz="2400" dirty="0" smtClean="0">
                <a:solidFill>
                  <a:schemeClr val="bg1"/>
                </a:solidFill>
              </a:endParaRPr>
            </a:p>
            <a:p>
              <a:pPr marL="457200" indent="-457200">
                <a:buAutoNum type="arabicPeriod"/>
              </a:pP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71407" y="1339168"/>
            <a:ext cx="4457700" cy="2185119"/>
            <a:chOff x="7124699" y="1047659"/>
            <a:chExt cx="4457700" cy="2051479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7124699" y="1047659"/>
              <a:ext cx="4457700" cy="205147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1400">
                <a:solidFill>
                  <a:schemeClr val="bg1"/>
                </a:solidFill>
              </a:endParaRPr>
            </a:p>
            <a:p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239000" y="1179249"/>
              <a:ext cx="2528256" cy="433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：打击标靶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64877" y="1769861"/>
              <a:ext cx="3977343" cy="780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zh-CN" altLang="en-US" sz="2400" dirty="0" smtClean="0">
                  <a:solidFill>
                    <a:schemeClr val="bg1"/>
                  </a:solidFill>
                </a:rPr>
                <a:t>步兵识别标靶，打击标靶</a:t>
              </a:r>
              <a:endParaRPr lang="en-US" altLang="zh-CN" sz="2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371407" y="3815889"/>
            <a:ext cx="4457700" cy="2185119"/>
            <a:chOff x="7124699" y="1047659"/>
            <a:chExt cx="4457700" cy="2051479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7124699" y="1047659"/>
              <a:ext cx="4457700" cy="205147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1400">
                <a:solidFill>
                  <a:schemeClr val="bg1"/>
                </a:solidFill>
              </a:endParaRPr>
            </a:p>
            <a:p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239000" y="1179249"/>
              <a:ext cx="3451586" cy="433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：打击敌方机器人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364877" y="1769861"/>
              <a:ext cx="3977343" cy="1126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zh-CN" altLang="en-US" sz="2400" dirty="0" smtClean="0">
                  <a:solidFill>
                    <a:schemeClr val="bg1"/>
                  </a:solidFill>
                </a:rPr>
                <a:t>步兵识别敌方步兵，打击敌方步兵</a:t>
              </a:r>
              <a:endParaRPr lang="en-US" altLang="zh-CN" sz="2400" dirty="0" smtClean="0">
                <a:solidFill>
                  <a:schemeClr val="bg1"/>
                </a:solidFill>
              </a:endParaRPr>
            </a:p>
            <a:p>
              <a:pPr marL="457200" indent="-457200">
                <a:buAutoNum type="arabicPeriod"/>
              </a:pPr>
              <a:r>
                <a:rPr lang="zh-CN" altLang="en-US" sz="2400" dirty="0" smtClean="0">
                  <a:solidFill>
                    <a:schemeClr val="bg1"/>
                  </a:solidFill>
                </a:rPr>
                <a:t>躲避敌方步兵炮弹</a:t>
              </a:r>
              <a:endParaRPr lang="en-US" altLang="zh-CN" sz="24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89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00" y="467802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状态图</a:t>
            </a:r>
            <a:endParaRPr lang="zh-CN" altLang="en-US" sz="3200" dirty="0"/>
          </a:p>
        </p:txBody>
      </p:sp>
      <p:sp>
        <p:nvSpPr>
          <p:cNvPr id="3" name="椭圆 2"/>
          <p:cNvSpPr/>
          <p:nvPr/>
        </p:nvSpPr>
        <p:spPr>
          <a:xfrm>
            <a:off x="905437" y="2317573"/>
            <a:ext cx="1837677" cy="185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S1:</a:t>
            </a:r>
            <a:r>
              <a:rPr lang="zh-CN" altLang="en-US" dirty="0" smtClean="0"/>
              <a:t>起飞，发到指定坐标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4128587" y="757429"/>
            <a:ext cx="1880586" cy="18099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S2:</a:t>
            </a:r>
            <a:r>
              <a:rPr lang="zh-CN" altLang="en-US" dirty="0" smtClean="0"/>
              <a:t>无人机识别挑战卡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7806431" y="1347876"/>
            <a:ext cx="1879107" cy="1812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S3:</a:t>
            </a:r>
            <a:r>
              <a:rPr lang="zh-CN" altLang="en-US" dirty="0" smtClean="0"/>
              <a:t>步兵进入发射阵地，无人机返回步兵区域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8943652" y="4772728"/>
            <a:ext cx="1742779" cy="15750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S4:</a:t>
            </a:r>
            <a:r>
              <a:rPr lang="zh-CN" altLang="en-US" dirty="0" smtClean="0"/>
              <a:t>无人机识别停机坪、降落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5441802" y="5003074"/>
            <a:ext cx="1742779" cy="15750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S5:</a:t>
            </a:r>
            <a:r>
              <a:rPr lang="zh-CN" altLang="en-US" dirty="0"/>
              <a:t>步兵识别标靶，打击标靶</a:t>
            </a:r>
          </a:p>
        </p:txBody>
      </p:sp>
      <p:sp>
        <p:nvSpPr>
          <p:cNvPr id="34" name="椭圆 33"/>
          <p:cNvSpPr/>
          <p:nvPr/>
        </p:nvSpPr>
        <p:spPr>
          <a:xfrm>
            <a:off x="2249297" y="5003075"/>
            <a:ext cx="1742779" cy="15750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S6:</a:t>
            </a:r>
            <a:r>
              <a:rPr lang="zh-CN" altLang="en-US" dirty="0"/>
              <a:t>步兵识别敌方步兵，打击敌方</a:t>
            </a:r>
            <a:r>
              <a:rPr lang="zh-CN" altLang="en-US" dirty="0" smtClean="0"/>
              <a:t>步兵</a:t>
            </a:r>
            <a:endParaRPr lang="zh-CN" altLang="en-US" dirty="0"/>
          </a:p>
        </p:txBody>
      </p:sp>
      <p:cxnSp>
        <p:nvCxnSpPr>
          <p:cNvPr id="6" name="曲线连接符 5"/>
          <p:cNvCxnSpPr>
            <a:stCxn id="3" idx="0"/>
            <a:endCxn id="29" idx="2"/>
          </p:cNvCxnSpPr>
          <p:nvPr/>
        </p:nvCxnSpPr>
        <p:spPr>
          <a:xfrm rot="5400000" flipH="1" flipV="1">
            <a:off x="2648857" y="837844"/>
            <a:ext cx="655148" cy="23043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>
            <a:endCxn id="30" idx="2"/>
          </p:cNvCxnSpPr>
          <p:nvPr/>
        </p:nvCxnSpPr>
        <p:spPr>
          <a:xfrm>
            <a:off x="6009173" y="1662424"/>
            <a:ext cx="1797258" cy="5917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30" idx="6"/>
            <a:endCxn id="31" idx="0"/>
          </p:cNvCxnSpPr>
          <p:nvPr/>
        </p:nvCxnSpPr>
        <p:spPr>
          <a:xfrm>
            <a:off x="9685538" y="2254163"/>
            <a:ext cx="129504" cy="25185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31" idx="2"/>
            <a:endCxn id="33" idx="6"/>
          </p:cNvCxnSpPr>
          <p:nvPr/>
        </p:nvCxnSpPr>
        <p:spPr>
          <a:xfrm rot="10800000" flipV="1">
            <a:off x="7184582" y="5560257"/>
            <a:ext cx="1759071" cy="2303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34" idx="6"/>
          </p:cNvCxnSpPr>
          <p:nvPr/>
        </p:nvCxnSpPr>
        <p:spPr>
          <a:xfrm rot="10800000" flipV="1">
            <a:off x="3992076" y="5790602"/>
            <a:ext cx="1449726" cy="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074814" y="1140170"/>
            <a:ext cx="15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阻塞</a:t>
            </a:r>
            <a:r>
              <a:rPr lang="zh-CN" altLang="en-US" dirty="0" smtClean="0"/>
              <a:t>型命令执行完毕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430426" y="778874"/>
            <a:ext cx="871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阻塞</a:t>
            </a:r>
            <a:r>
              <a:rPr lang="zh-CN" altLang="en-US" dirty="0" smtClean="0"/>
              <a:t>型命令执行完毕</a:t>
            </a:r>
            <a:endParaRPr lang="zh-CN" altLang="en-US" dirty="0"/>
          </a:p>
        </p:txBody>
      </p:sp>
      <p:cxnSp>
        <p:nvCxnSpPr>
          <p:cNvPr id="38" name="曲线连接符 37"/>
          <p:cNvCxnSpPr>
            <a:stCxn id="29" idx="4"/>
            <a:endCxn id="3" idx="6"/>
          </p:cNvCxnSpPr>
          <p:nvPr/>
        </p:nvCxnSpPr>
        <p:spPr>
          <a:xfrm rot="5400000">
            <a:off x="3567685" y="1742849"/>
            <a:ext cx="676624" cy="23257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071191" y="2531967"/>
            <a:ext cx="15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未发现相应挑战卡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9931631" y="3248489"/>
            <a:ext cx="15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阻塞</a:t>
            </a:r>
            <a:r>
              <a:rPr lang="zh-CN" altLang="en-US" dirty="0" smtClean="0"/>
              <a:t>型命令执行完毕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301170" y="5099698"/>
            <a:ext cx="15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无人机降落完毕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121087" y="5144271"/>
            <a:ext cx="15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目标标靶消失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317633" y="4511041"/>
            <a:ext cx="927693" cy="7924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</a:t>
            </a:r>
            <a:endParaRPr lang="zh-CN" altLang="en-US" dirty="0"/>
          </a:p>
        </p:txBody>
      </p:sp>
      <p:cxnSp>
        <p:nvCxnSpPr>
          <p:cNvPr id="41" name="曲线连接符 40"/>
          <p:cNvCxnSpPr>
            <a:stCxn id="34" idx="2"/>
            <a:endCxn id="47" idx="4"/>
          </p:cNvCxnSpPr>
          <p:nvPr/>
        </p:nvCxnSpPr>
        <p:spPr>
          <a:xfrm rot="10800000">
            <a:off x="781481" y="5303520"/>
            <a:ext cx="1467817" cy="4870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90226" y="5716766"/>
            <a:ext cx="15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检测到敌方步兵被消灭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66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5664</TotalTime>
  <Words>157</Words>
  <Application>Microsoft Office PowerPoint</Application>
  <PresentationFormat>宽屏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Office 主题</vt:lpstr>
      <vt:lpstr>有限状态机</vt:lpstr>
      <vt:lpstr>任务目标分解</vt:lpstr>
      <vt:lpstr>状态图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开发环境搭建</dc:title>
  <dc:creator>oy tj</dc:creator>
  <cp:lastModifiedBy>oy tj</cp:lastModifiedBy>
  <cp:revision>190</cp:revision>
  <dcterms:created xsi:type="dcterms:W3CDTF">2021-02-06T01:22:41Z</dcterms:created>
  <dcterms:modified xsi:type="dcterms:W3CDTF">2021-11-24T16:47:09Z</dcterms:modified>
</cp:coreProperties>
</file>