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D010-DE9D-4AE1-A515-FE1676C94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615BC-D702-4DA2-90A2-3092CD8AC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4892B-BD20-4B32-A1AC-44269285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5B478-9570-4E25-8B58-20CA69B1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96E82-563A-444E-B029-3D1E4B42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5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DDEDB-E1F3-4FB6-B64D-878BADC3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49FF3-5795-4188-9784-0445137DF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98EB9-D75E-45DA-8C1D-7DB1821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D5592-7C69-4A29-BCDB-10760BCF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E674F-DCEB-4785-AF2F-B0670D3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5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00115A-7B4C-41E4-B8AC-5FB2904F0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7296D-98D4-455E-A092-50823BDF9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E8BF2-873D-4333-8439-7E52129A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02B7C-2BA2-4D78-940D-8C4BBEDA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BA5FB-024F-47C7-9BC1-C8AD1BC4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0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03674-D768-4B12-B7D2-81A9BDD7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EF8D8-6A56-48C9-A54D-BF879F8C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B6C59-6E11-4D9A-942E-FB61AB0C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83D54-8F09-45EC-BB70-CB678863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F7A2-E01B-4EF0-9B12-D2D05F93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2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7C764-41BD-487D-A417-01464EAC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9A762-8A81-4F4B-ADDC-0C01D9AE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26AAD-D858-445F-96CA-2D7138D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22B36-9CB7-425F-B845-0DE38E6D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75A9A-8F6A-4F3C-ADD2-EFA40DD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E0BF8-1A6A-420E-82F1-22B22E71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CD1EC-D303-4717-9A0E-026DC85E8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531CC-56FC-4074-8D93-C0D5409A6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AFAF7E-F92D-401B-9646-623B1E14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33044-38FE-4BD7-AB5E-09C272D3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53F72-9CA9-4AD4-86A2-FCC96965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1C24-8CDC-45AE-9D70-FC1CAE53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B1AF4-1648-4F92-A09C-D2A8891B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2BD9B-C963-459E-97F1-12B7C9F01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68ED62-B958-4B14-95B4-314598F3D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83ABD5-05CA-4EE1-8067-ADAD37E5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005647-B59C-485F-AB66-5D6EC055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2B14F9-6B87-4C85-BEFB-8AED8518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FB286-61C3-4DBB-8AFA-D87CB26A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3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6C21-178E-4D0F-A048-7D9C02A1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25914C-3A1D-4E2D-8FC4-B4572458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424533-01F2-44F3-89C3-F20CFA42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0E932-1837-4EAD-A9F3-3645F056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FE732B-21BC-4065-B5C8-002CE8DF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62594B-3FDB-4183-BC99-A6285B3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2A91E-5FE8-4383-8D06-6FA5750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1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13245-1077-4DBD-ADC2-B60241A1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AF0B7-42F4-4487-BBAF-A3645DDC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C0397-0626-4072-9515-60213619F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C3828-1B94-473F-AD8B-7C44F1D7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B86BE-DC1C-4BAA-8481-B826CB64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AD141-330A-4CC2-B284-ADC9D558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D57E-8E81-4253-8D68-884DB9F2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A3E8F6-2DCD-43A2-BA16-69C69251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ED2D6D-6F34-45D0-98E4-D2BDF3CFC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52965-6B3F-459B-ACA0-4B905F18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ABE6A-C49D-4F59-B207-7902C531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0201D-9EFB-4DD9-A997-1ADB9638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EBC238-16F1-472D-B4D7-A09C7DED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A9166-2181-49EE-A4A4-434F872E0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51439-FE06-40CE-BA2E-B9FA77C33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9841-1567-4031-833C-DD79D2B1440B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10CD8-0320-41C1-8399-38C4CC34C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B5336-B9C4-40FE-A28D-9164705E6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553A-7492-4FC4-891E-22881B1E9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5292-5A81-4D12-828A-80D16692C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周作业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B0971-5B82-46FE-8DE2-45E5D5F7C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3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D2E33-8688-429F-9968-C5B0E930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选项</a:t>
            </a:r>
            <a:r>
              <a:rPr lang="en-US" altLang="zh-CN" dirty="0"/>
              <a:t>1</a:t>
            </a:r>
            <a:r>
              <a:rPr lang="zh-CN" altLang="en-US" dirty="0"/>
              <a:t>：机器人走五角星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4394-D335-4B81-8E69-20F5DD84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要求：低速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、实时显示坐标位置；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、实时回传电池电量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、走到不同的位置，装甲板或云台显示不同的颜色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、其他效果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655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D2E33-8688-429F-9968-C5B0E930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746"/>
            <a:ext cx="10515600" cy="1325563"/>
          </a:xfrm>
        </p:spPr>
        <p:txBody>
          <a:bodyPr/>
          <a:lstStyle/>
          <a:p>
            <a:r>
              <a:rPr lang="zh-CN" altLang="en-US" dirty="0"/>
              <a:t>选项</a:t>
            </a:r>
            <a:r>
              <a:rPr lang="en-US" altLang="zh-CN" dirty="0"/>
              <a:t>2</a:t>
            </a:r>
            <a:r>
              <a:rPr lang="zh-CN" altLang="en-US" dirty="0"/>
              <a:t>：无人机飞三角形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4394-D335-4B81-8E69-20F5DD84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低速</a:t>
            </a:r>
            <a:r>
              <a:rPr lang="en-US" altLang="zh-CN" dirty="0"/>
              <a:t>LED</a:t>
            </a:r>
            <a:r>
              <a:rPr lang="zh-CN" altLang="en-US" dirty="0"/>
              <a:t>点阵屏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、实时显示电量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、在三角形的三个点，显示不同字符。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46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45457-D445-433F-9B4D-CB325FB7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作业提交要求：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5</a:t>
            </a:r>
            <a:r>
              <a:rPr lang="zh-CN" altLang="en-US" dirty="0"/>
              <a:t>张照片：</a:t>
            </a:r>
            <a:r>
              <a:rPr lang="en-US" altLang="zh-CN" dirty="0"/>
              <a:t>2</a:t>
            </a:r>
            <a:r>
              <a:rPr lang="zh-CN" altLang="en-US" dirty="0"/>
              <a:t>张学习或者工作照（请别人帮拍）；</a:t>
            </a:r>
            <a:r>
              <a:rPr lang="en-US" altLang="zh-CN" dirty="0"/>
              <a:t>3</a:t>
            </a:r>
            <a:r>
              <a:rPr lang="zh-CN" altLang="en-US" dirty="0"/>
              <a:t>张作品照；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个作品小视频，</a:t>
            </a:r>
            <a:r>
              <a:rPr lang="en-US" altLang="zh-CN" dirty="0"/>
              <a:t>15</a:t>
            </a:r>
            <a:r>
              <a:rPr lang="zh-CN" altLang="en-US" dirty="0"/>
              <a:t>秒内；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/>
              <a:t>提交程序代码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、以上放至一个文件内，并压缩。将压缩文件夹发送至：</a:t>
            </a:r>
            <a:r>
              <a:rPr lang="en-US" altLang="zh-CN" dirty="0"/>
              <a:t>46978312@qq.com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67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144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第3周作业</vt:lpstr>
      <vt:lpstr>选项1：机器人走五角星</vt:lpstr>
      <vt:lpstr>选项2：无人机飞三角形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第5周作业</dc:title>
  <dc:creator>tianlin hu</dc:creator>
  <cp:lastModifiedBy>tianlin hu</cp:lastModifiedBy>
  <cp:revision>4</cp:revision>
  <dcterms:created xsi:type="dcterms:W3CDTF">2021-03-27T03:53:11Z</dcterms:created>
  <dcterms:modified xsi:type="dcterms:W3CDTF">2021-10-12T12:54:40Z</dcterms:modified>
</cp:coreProperties>
</file>