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65" r:id="rId3"/>
    <p:sldId id="468" r:id="rId4"/>
    <p:sldId id="466" r:id="rId5"/>
    <p:sldId id="467" r:id="rId6"/>
    <p:sldId id="469" r:id="rId7"/>
    <p:sldId id="470" r:id="rId8"/>
    <p:sldId id="471" r:id="rId9"/>
    <p:sldId id="472" r:id="rId10"/>
    <p:sldId id="473" r:id="rId11"/>
    <p:sldId id="47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tl81" initials="h" lastIdx="2" clrIdx="0">
    <p:extLst>
      <p:ext uri="{19B8F6BF-5375-455C-9EA6-DF929625EA0E}">
        <p15:presenceInfo xmlns:p15="http://schemas.microsoft.com/office/powerpoint/2012/main" userId="htl8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84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304" autoAdjust="0"/>
  </p:normalViewPr>
  <p:slideViewPr>
    <p:cSldViewPr snapToGrid="0">
      <p:cViewPr varScale="1">
        <p:scale>
          <a:sx n="92" d="100"/>
          <a:sy n="92" d="100"/>
        </p:scale>
        <p:origin x="30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22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FC11B-63DA-47CE-96EB-9863A5A27322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5180D-6A75-48D0-95E9-159FB644C1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17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5180D-6A75-48D0-95E9-159FB644C17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43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E60E-69FD-41A3-AC1C-FC5464CD7024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B90E-613F-4591-8B8C-5B059DC062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E60E-69FD-41A3-AC1C-FC5464CD7024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B90E-613F-4591-8B8C-5B059DC062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0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E60E-69FD-41A3-AC1C-FC5464CD7024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B90E-613F-4591-8B8C-5B059DC062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56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E60E-69FD-41A3-AC1C-FC5464CD7024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B90E-613F-4591-8B8C-5B059DC062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34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E60E-69FD-41A3-AC1C-FC5464CD7024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B90E-613F-4591-8B8C-5B059DC062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29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E60E-69FD-41A3-AC1C-FC5464CD7024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B90E-613F-4591-8B8C-5B059DC062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7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E60E-69FD-41A3-AC1C-FC5464CD7024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B90E-613F-4591-8B8C-5B059DC062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7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E60E-69FD-41A3-AC1C-FC5464CD7024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B90E-613F-4591-8B8C-5B059DC062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7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E60E-69FD-41A3-AC1C-FC5464CD7024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B90E-613F-4591-8B8C-5B059DC062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1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E60E-69FD-41A3-AC1C-FC5464CD7024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B90E-613F-4591-8B8C-5B059DC062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1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E60E-69FD-41A3-AC1C-FC5464CD7024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B90E-613F-4591-8B8C-5B059DC062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5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AE60E-69FD-41A3-AC1C-FC5464CD7024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B90E-613F-4591-8B8C-5B059DC062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77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tq384998430/article/details/94554491?utm_medium=distribute.pc_relevant.none-task-blog-BlogCommendFromMachineLearnPai2-2.add_param_isCf&amp;depth_1-utm_source=distribute.pc_relevant.none-task-blog-BlogCommendFromMachineLearnPai2-2.add_param_isC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无刷电机与驱动</a:t>
            </a:r>
          </a:p>
        </p:txBody>
      </p:sp>
    </p:spTree>
    <p:extLst>
      <p:ext uri="{BB962C8B-B14F-4D97-AF65-F5344CB8AC3E}">
        <p14:creationId xmlns:p14="http://schemas.microsoft.com/office/powerpoint/2010/main" val="418079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C057B-0E58-4C9B-860F-2D2EF922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109331D-2C0D-486A-846C-B509057F2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11" y="1927713"/>
            <a:ext cx="4320914" cy="3368332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F7B96BB-8263-4C95-A540-3ED93E7C9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06" y="1192320"/>
            <a:ext cx="4465707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8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6A44E-7A05-41B0-B03E-40350916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7EA523-BD67-4778-82BE-77E62DF05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22" y="2831522"/>
            <a:ext cx="4557155" cy="2339543"/>
          </a:xfrm>
        </p:spPr>
      </p:pic>
    </p:spTree>
    <p:extLst>
      <p:ext uri="{BB962C8B-B14F-4D97-AF65-F5344CB8AC3E}">
        <p14:creationId xmlns:p14="http://schemas.microsoft.com/office/powerpoint/2010/main" val="367678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FFB5D-D226-4A50-B760-CAAF226B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50" y="164564"/>
            <a:ext cx="10515600" cy="1325563"/>
          </a:xfrm>
        </p:spPr>
        <p:txBody>
          <a:bodyPr/>
          <a:lstStyle/>
          <a:p>
            <a:r>
              <a:rPr lang="zh-CN" altLang="zh-CN" b="1" dirty="0"/>
              <a:t> 直流</a:t>
            </a:r>
            <a:r>
              <a:rPr lang="zh-CN" altLang="en-US" b="1" dirty="0"/>
              <a:t>无刷电机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155431-3D09-44FF-9455-72F894360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89" y="1109663"/>
            <a:ext cx="5034388" cy="3661373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084CD44-FB5E-4A74-A412-9D06852CFA74}"/>
              </a:ext>
            </a:extLst>
          </p:cNvPr>
          <p:cNvSpPr txBox="1">
            <a:spLocks/>
          </p:cNvSpPr>
          <p:nvPr/>
        </p:nvSpPr>
        <p:spPr>
          <a:xfrm>
            <a:off x="398038" y="5435614"/>
            <a:ext cx="11793962" cy="11661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无刷电机采取电子换向：</a:t>
            </a:r>
            <a:r>
              <a:rPr lang="zh-CN" altLang="en-US" dirty="0">
                <a:solidFill>
                  <a:srgbClr val="FF0000"/>
                </a:solidFill>
              </a:rPr>
              <a:t>线圈不动，磁极旋转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通过霍尔元件，感知永磁体磁极的位置</a:t>
            </a:r>
            <a:r>
              <a:rPr lang="zh-CN" altLang="en-US" dirty="0"/>
              <a:t>，使用电子线路，适时切换线圈中电流的方向，保证产生正确方向的磁力，驱动电机，消除了有刷电机关于电刷与换相器摩擦的缺点。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4DAC61-3D8C-4D40-877A-E8969F3AB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54" y="1643563"/>
            <a:ext cx="3337357" cy="29740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10A1CB-FE4C-42FB-A2AD-38661284D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98" y="1367079"/>
            <a:ext cx="2395629" cy="389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4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6BEC0-80F7-476E-B882-38E3C55F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C5A2D-2C12-452A-81EA-B1152409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参考链接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【</a:t>
            </a:r>
            <a:r>
              <a:rPr lang="zh-CN" altLang="en-US" dirty="0">
                <a:hlinkClick r:id="rId2"/>
              </a:rPr>
              <a:t>抢头条</a:t>
            </a:r>
            <a:r>
              <a:rPr lang="en-US" altLang="zh-CN" dirty="0">
                <a:hlinkClick r:id="rId2"/>
              </a:rPr>
              <a:t>】</a:t>
            </a:r>
            <a:r>
              <a:rPr lang="zh-CN" altLang="en-US" dirty="0">
                <a:hlinkClick r:id="rId2"/>
              </a:rPr>
              <a:t>迄今最全的无刷电机工作及控制原理分享</a:t>
            </a:r>
            <a:r>
              <a:rPr lang="en-US" altLang="zh-CN" dirty="0">
                <a:hlinkClick r:id="rId2"/>
              </a:rPr>
              <a:t>-</a:t>
            </a:r>
            <a:r>
              <a:rPr lang="zh-CN" altLang="en-US" dirty="0">
                <a:hlinkClick r:id="rId2"/>
              </a:rPr>
              <a:t>绝对</a:t>
            </a:r>
            <a:r>
              <a:rPr lang="en-US" altLang="zh-CN" dirty="0">
                <a:hlinkClick r:id="rId2"/>
              </a:rPr>
              <a:t>...!_</a:t>
            </a:r>
            <a:r>
              <a:rPr lang="zh-CN" altLang="en-US" dirty="0">
                <a:hlinkClick r:id="rId2"/>
              </a:rPr>
              <a:t>欢迎光临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https://blog.csdn.net/tq384998430/article/details/94554491?utm_medium=distribute.pc_relevant.none-task-blog-BlogCommendFromMachineLearnPai2-2.add_param_isCf&amp;depth_1-utm_source=distribute.pc_relevant.none-task-blog-BlogCommendFromMachineLearnPai2-2.add_param_isCf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04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3F04F-A6F3-4E21-A6E2-0B499BAF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29AEF5-582A-460B-B0D8-EFEF1B4C0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09" y="2076456"/>
            <a:ext cx="5547354" cy="317718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6D4005-D200-481D-BC45-54E6B687E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22" y="2678174"/>
            <a:ext cx="4045663" cy="22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5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AB7B6-85AC-491A-B2EC-2CE81C70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834DF3-797E-4257-BBDE-84AE0923B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7216"/>
            <a:ext cx="4198984" cy="176799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EC3DD4-9EDB-421C-BAD3-D67D21112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18" y="2283148"/>
            <a:ext cx="3970364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8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BA7FA-023B-4ADF-9483-1A5AC7BC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7A56D1-838F-4631-8CA6-5FE0C510F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224" y="2126301"/>
            <a:ext cx="5193280" cy="2918713"/>
          </a:xfrm>
        </p:spPr>
      </p:pic>
    </p:spTree>
    <p:extLst>
      <p:ext uri="{BB962C8B-B14F-4D97-AF65-F5344CB8AC3E}">
        <p14:creationId xmlns:p14="http://schemas.microsoft.com/office/powerpoint/2010/main" val="261633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A6707B-0471-475B-BDA9-88FBB286A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74" y="998183"/>
            <a:ext cx="3782340" cy="216325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93A71D-BBC5-434B-9801-3CB23D8C6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476" y="1058975"/>
            <a:ext cx="2822891" cy="20416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1D6E7E-5C3E-4C6E-A30B-5C9FE1DF4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68" y="1167050"/>
            <a:ext cx="2677290" cy="19335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6B47174-53DF-474A-87EE-E2D62D350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658" y="1167050"/>
            <a:ext cx="2956816" cy="22099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512866E-5D73-46BE-BCCC-E227D9ACD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6" y="3878165"/>
            <a:ext cx="4389500" cy="156223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B499448-DD62-4EF9-B05D-9AE6E1152B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162" y="4079405"/>
            <a:ext cx="2430991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5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B922B-4C5C-40D3-8F57-0D58639E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5F7FD01-6AF5-42E4-99D1-E0D45799D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50" y="2385388"/>
            <a:ext cx="5867908" cy="276630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1DA95A-B3F9-4866-BDD7-E24D276A9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695" y="2492793"/>
            <a:ext cx="4557155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1E2A9-35CC-46FF-8C28-FEBDF06D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D6D7A28-B2D6-4924-9B5B-E7F6BD98C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44" y="2207685"/>
            <a:ext cx="5745978" cy="3154953"/>
          </a:xfrm>
        </p:spPr>
      </p:pic>
    </p:spTree>
    <p:extLst>
      <p:ext uri="{BB962C8B-B14F-4D97-AF65-F5344CB8AC3E}">
        <p14:creationId xmlns:p14="http://schemas.microsoft.com/office/powerpoint/2010/main" val="377582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6978</TotalTime>
  <Words>151</Words>
  <Application>Microsoft Office PowerPoint</Application>
  <PresentationFormat>宽屏</PresentationFormat>
  <Paragraphs>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主题</vt:lpstr>
      <vt:lpstr>  无刷电机与驱动</vt:lpstr>
      <vt:lpstr> 直流无刷电机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机器人数实训</dc:title>
  <dc:creator>fl</dc:creator>
  <cp:lastModifiedBy>tianlin hu</cp:lastModifiedBy>
  <cp:revision>359</cp:revision>
  <dcterms:created xsi:type="dcterms:W3CDTF">2017-05-25T07:02:55Z</dcterms:created>
  <dcterms:modified xsi:type="dcterms:W3CDTF">2021-10-13T12:05:34Z</dcterms:modified>
</cp:coreProperties>
</file>