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18D7-AC9B-4128-B2D3-85218B68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98C2-A916-444D-BA04-E70625F0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BD3B6-A957-42BD-A140-3C6EF8D8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BE3F0-7E0F-44E1-9EFC-C8DAED95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3A7D-5061-4120-AF7A-3175BBF3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66BF2-20EA-476E-88D4-451371BC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79581-4BF6-4B10-BE7A-55843801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13ECA-6965-42C2-8F31-F1F7913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633B1-8F49-4C05-A274-D682F80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956D-40C6-4001-8BAD-811164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FA8FCB-AC37-432E-A2A5-9DD6FF006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89D4B-7670-41D0-AD78-CE66EFD6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DBC37-631E-4230-802E-490DAF8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274AE-8374-478D-860A-BAB43541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CFDBD-CFC1-4D81-B3E3-626B9D5C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D310-1473-434A-A30F-BEED24D4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9A347-B937-4727-849E-9FCBE32A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517E8-B808-4168-BDF7-D4833BB6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D7390-CDF7-42B3-AA2B-9422BD47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E3975-6C66-406C-8E28-2B201D4F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7D71-01CE-46EF-822D-9A450B2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12F7A-EA42-472B-B054-22ABAF63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3142B-A51B-4C63-9F63-75E3FEE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05751-CDE1-4FF4-AA95-F2A27C0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10FE-B923-49D1-BAF6-E2CA617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CF9F-90BC-4FA3-98E9-58BB40AB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1B2C2-E4CF-4E0D-A1CC-68D14F67E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08043-F66B-4E67-B329-292939D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7A94C-56FB-4BFC-BF16-EC82138E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1F000-80D4-40D1-AB18-0FFF6A48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A9F8D-11E6-4A5C-9CA4-E75F072D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AACC-94CB-4863-A96D-92E69CE8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359B9-8667-4077-904E-294E65D4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3FB1E-DF03-4CE4-87CC-862799BD6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FBD0E-9D3E-4808-8F3A-6419338CC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8C720-3923-4C19-93D5-74FB37AB9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001CF-CBA3-4E2F-949C-C4FB042B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1F6DAC-3E3D-4256-8F43-076C20DB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BDB1F-374C-4447-B411-F4048EF0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2B69-4DED-4196-8346-3E52B2A3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0C848-BF78-4FC0-9589-DBC9C201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5980E4-4359-43EF-BF4C-D5ED6A4D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BA32-C324-4988-A1C4-5347CDB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6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89027-0066-40B1-BF33-7B345C8E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F268C5-7C4D-4018-A35B-6E713C81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EF3AC-71AB-481D-9D14-F0A7D7A8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F1F6C-5E58-4A5A-964B-59645C31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8645E-E227-43F7-95CB-89D4666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21E68-BA89-4130-A217-16CC2021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512AC-25C2-46ED-B703-79D5CA39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4F3B6-C9A5-4D8E-B236-EE663DB9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05694-E024-4104-BDFA-91952228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E8C6-1847-42D4-AEC2-D8243491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1EEF9-2508-4636-9D39-A56807280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3D969-9215-43B1-84FB-F37BEA48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35936-420B-4FE0-AC12-6E831194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BBE1C-70E6-470D-9BC0-D9D8C48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4835-BE81-44C6-A13D-DE00BF30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0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3D131-B1C9-4709-890D-166D4ADC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0709A-9A6B-4714-8857-48DA77A5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B72D7-7D0D-4CBF-9E8F-69CF0544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4F02-F205-4BFE-B523-EC14FACC86B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DF6F7-3C51-4FB6-9CF7-37F2B77A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23CDE-BEC7-438C-BE00-BD9D94EDD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C426-54E2-417C-938D-4A09C79A5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9213C-1804-4F13-B46A-2AA10321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机器人与无人机协同组网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07221-8A2D-4BAA-83AF-5B1281669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35B7-FA94-411F-9F82-07525E38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一、无人机组网（</a:t>
            </a:r>
            <a:r>
              <a:rPr lang="en-US" altLang="zh-CN" dirty="0"/>
              <a:t>23_set_sta.py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382-65BA-4569-A33A-D0FA962A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https://robomaster-dev.readthedocs.io/zh_CN/latest/python_sdk/connection.html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71E9112-CF6F-43D8-9321-B6AF472A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32" y="2712180"/>
            <a:ext cx="665283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DD10F-35D7-495D-8CDB-1D051762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二、机器人与无人机协同组网：（</a:t>
            </a:r>
            <a:r>
              <a:rPr lang="en-US" altLang="zh-CN" dirty="0"/>
              <a:t>DroneAndRobot.py</a:t>
            </a:r>
            <a:r>
              <a:rPr lang="zh-CN" altLang="en-US" dirty="0"/>
              <a:t>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1E0791-2E9D-492F-85BA-7017864D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robomaster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robot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'__main__'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 = robot.Drone()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tl_drone.initialize(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conn_type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"sta"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 = robot.Robot()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ep_robot.initialize(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conn_type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"sta"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获取飞机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SN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SN = tl_drone.get_sn()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"drone sn: {0}"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.format(SN))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SN = ep_robot.get_sn()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"Robot SN:"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SN)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tl_drone.close()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CFC7C-1448-44B4-BF71-B3CEA24C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三、机器人识别标签卡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01_marker -num.py</a:t>
            </a:r>
            <a:r>
              <a:rPr lang="zh-CN" altLang="en-US" dirty="0"/>
              <a:t>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6B390-184F-4B37-AE3A-05289A663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img = ep_camera.read_cv2_image(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strategy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"newest"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timeout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0.5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(markers)):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cv2.rectangle(img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markers[j].pt1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markers[j].pt2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cv2.putText(img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markers[j].text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markers[j].center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cv2.FONT_HERSHEY_SIMPLEX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1.5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255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marker_last_num =markers[j].text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cv2.imshow(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"Markers"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img)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cv2.waitKey(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cv2.destroyAllWindows()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B0B744-54E5-4B46-AC58-DB9924401B6E}"/>
              </a:ext>
            </a:extLst>
          </p:cNvPr>
          <p:cNvSpPr/>
          <p:nvPr/>
        </p:nvSpPr>
        <p:spPr>
          <a:xfrm>
            <a:off x="1120346" y="4226011"/>
            <a:ext cx="3138616" cy="28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371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Unicode MS</vt:lpstr>
      <vt:lpstr>等线</vt:lpstr>
      <vt:lpstr>等线 Light</vt:lpstr>
      <vt:lpstr>宋体</vt:lpstr>
      <vt:lpstr>Arial</vt:lpstr>
      <vt:lpstr>Office 主题​​</vt:lpstr>
      <vt:lpstr>机器人与无人机协同组网</vt:lpstr>
      <vt:lpstr>一、无人机组网（23_set_sta.py）</vt:lpstr>
      <vt:lpstr>二、机器人与无人机协同组网：（DroneAndRobot.py）</vt:lpstr>
      <vt:lpstr>三、机器人识别标签卡 （01_marker -num.py）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机器人与无人机协同组网</dc:title>
  <dc:creator>tianlin hu</dc:creator>
  <cp:lastModifiedBy>tianlin hu</cp:lastModifiedBy>
  <cp:revision>2</cp:revision>
  <dcterms:created xsi:type="dcterms:W3CDTF">2021-11-10T11:52:26Z</dcterms:created>
  <dcterms:modified xsi:type="dcterms:W3CDTF">2021-11-11T05:22:31Z</dcterms:modified>
</cp:coreProperties>
</file>