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57" r:id="rId4"/>
    <p:sldId id="260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6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0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11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5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3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4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机器视觉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目标检测与瞄准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" y="148590"/>
            <a:ext cx="5974720" cy="76263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卷积与滤波</a:t>
            </a:r>
            <a:endParaRPr 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519B0D-B30A-4E31-8D6A-BFAE1169C273}"/>
                  </a:ext>
                </a:extLst>
              </p:cNvPr>
              <p:cNvSpPr txBox="1"/>
              <p:nvPr/>
            </p:nvSpPr>
            <p:spPr>
              <a:xfrm>
                <a:off x="654837" y="911225"/>
                <a:ext cx="109148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卷积可以理解为让一个核函数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sz="2000" dirty="0"/>
                  <a:t>在原函数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/>
                  <a:t>上平移，将重叠部分函数值的乘积对重叠长度的积分（累加）得到目标函数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以后在</a:t>
                </a:r>
                <a:r>
                  <a:rPr lang="en-US" altLang="zh-CN" sz="2000" dirty="0"/>
                  <a:t>《</a:t>
                </a:r>
                <a:r>
                  <a:rPr lang="zh-CN" altLang="en-US" sz="2000" dirty="0"/>
                  <a:t>信号与系统</a:t>
                </a:r>
                <a:r>
                  <a:rPr lang="en-US" altLang="zh-CN" sz="2000" dirty="0"/>
                  <a:t>》《</a:t>
                </a:r>
                <a:r>
                  <a:rPr lang="zh-CN" altLang="en-US" sz="2000" dirty="0"/>
                  <a:t>数字图像处理</a:t>
                </a:r>
                <a:r>
                  <a:rPr lang="en-US" altLang="zh-CN" sz="2000" dirty="0"/>
                  <a:t>》</a:t>
                </a:r>
                <a:r>
                  <a:rPr lang="zh-CN" altLang="en-US" sz="2000" dirty="0"/>
                  <a:t>等课程中也会遇到这个操作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可用于对图像的操作（如平滑、锐化、形态学操作等）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也可用于提取信号或图像上的特征，在信号处理中这些操作也被称为‘滤波’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本次课程中并不涉及单独的卷积操作，但作为图像处理的基础算法，理解其意义是非常重要的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519B0D-B30A-4E31-8D6A-BFAE1169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7" y="911225"/>
                <a:ext cx="10914863" cy="1938992"/>
              </a:xfrm>
              <a:prstGeom prst="rect">
                <a:avLst/>
              </a:prstGeom>
              <a:blipFill>
                <a:blip r:embed="rId3"/>
                <a:stretch>
                  <a:fillRect l="-503" t="-2194" r="-447" b="-3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F36AC401-22E9-4F47-8802-004D9417ADD4}"/>
              </a:ext>
            </a:extLst>
          </p:cNvPr>
          <p:cNvGrpSpPr/>
          <p:nvPr/>
        </p:nvGrpSpPr>
        <p:grpSpPr>
          <a:xfrm>
            <a:off x="654837" y="3249015"/>
            <a:ext cx="4875951" cy="2894850"/>
            <a:chOff x="654837" y="3075143"/>
            <a:chExt cx="5635812" cy="339055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37" y="3075143"/>
              <a:ext cx="5635812" cy="299402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A92A31-4274-4404-82C0-536A9AD3A6CB}"/>
                </a:ext>
              </a:extLst>
            </p:cNvPr>
            <p:cNvSpPr txBox="1"/>
            <p:nvPr/>
          </p:nvSpPr>
          <p:spPr>
            <a:xfrm>
              <a:off x="654837" y="6069168"/>
              <a:ext cx="5635812" cy="39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使用一维卷积提取阶跃信号上升沿</a:t>
              </a:r>
              <a:endParaRPr lang="en-US" altLang="zh-CN" sz="16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6B9F96-6BDF-4C9F-90DF-7569D56600DD}"/>
              </a:ext>
            </a:extLst>
          </p:cNvPr>
          <p:cNvGrpSpPr/>
          <p:nvPr/>
        </p:nvGrpSpPr>
        <p:grpSpPr>
          <a:xfrm>
            <a:off x="5618637" y="3249015"/>
            <a:ext cx="3543117" cy="2894847"/>
            <a:chOff x="7065699" y="3075176"/>
            <a:chExt cx="4101146" cy="339051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700" y="3075176"/>
              <a:ext cx="4101145" cy="299399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8A92A31-4274-4404-82C0-536A9AD3A6CB}"/>
                </a:ext>
              </a:extLst>
            </p:cNvPr>
            <p:cNvSpPr txBox="1"/>
            <p:nvPr/>
          </p:nvSpPr>
          <p:spPr>
            <a:xfrm>
              <a:off x="7065699" y="6069167"/>
              <a:ext cx="4101145" cy="396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二维卷积</a:t>
              </a:r>
              <a:endParaRPr lang="en-US" altLang="zh-CN" sz="16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8A92A31-4274-4404-82C0-536A9AD3A6CB}"/>
              </a:ext>
            </a:extLst>
          </p:cNvPr>
          <p:cNvSpPr txBox="1"/>
          <p:nvPr/>
        </p:nvSpPr>
        <p:spPr>
          <a:xfrm>
            <a:off x="0" y="6519446"/>
            <a:ext cx="7065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OpenCV</a:t>
            </a:r>
            <a:r>
              <a:rPr lang="zh-CN" altLang="en-US" sz="1600" dirty="0"/>
              <a:t>中的卷积操作与平滑滤波算法可参考“附</a:t>
            </a:r>
            <a:r>
              <a:rPr lang="en-US" altLang="zh-CN" sz="1600" dirty="0"/>
              <a:t>1 </a:t>
            </a:r>
            <a:r>
              <a:rPr lang="zh-CN" altLang="en-US" sz="1600" dirty="0"/>
              <a:t>图像处理</a:t>
            </a:r>
            <a:r>
              <a:rPr lang="en-US" altLang="zh-CN" sz="1600" dirty="0"/>
              <a:t>.html</a:t>
            </a:r>
            <a:r>
              <a:rPr lang="zh-CN" altLang="en-US" sz="1600" dirty="0"/>
              <a:t>”</a:t>
            </a:r>
            <a:endParaRPr lang="en-US" altLang="zh-CN" sz="16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5B53EB6-EE15-4230-B850-0B9E92EED354}"/>
              </a:ext>
            </a:extLst>
          </p:cNvPr>
          <p:cNvGrpSpPr/>
          <p:nvPr/>
        </p:nvGrpSpPr>
        <p:grpSpPr>
          <a:xfrm>
            <a:off x="9445840" y="3429000"/>
            <a:ext cx="1816115" cy="2206057"/>
            <a:chOff x="9454718" y="3521433"/>
            <a:chExt cx="1816115" cy="2206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19AAB60-9E39-4B5D-B00E-AC245BA9AA81}"/>
                    </a:ext>
                  </a:extLst>
                </p:cNvPr>
                <p:cNvSpPr txBox="1"/>
                <p:nvPr/>
              </p:nvSpPr>
              <p:spPr>
                <a:xfrm>
                  <a:off x="9454719" y="3521433"/>
                  <a:ext cx="1816114" cy="972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/9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19AAB60-9E39-4B5D-B00E-AC245BA9A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719" y="3521433"/>
                  <a:ext cx="1816114" cy="972702"/>
                </a:xfrm>
                <a:prstGeom prst="rect">
                  <a:avLst/>
                </a:prstGeom>
                <a:blipFill>
                  <a:blip r:embed="rId6"/>
                  <a:stretch>
                    <a:fillRect r="-3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8F87FC9-3B22-40E2-A1DC-1C83FAD282A1}"/>
                </a:ext>
              </a:extLst>
            </p:cNvPr>
            <p:cNvSpPr txBox="1"/>
            <p:nvPr/>
          </p:nvSpPr>
          <p:spPr>
            <a:xfrm>
              <a:off x="9454718" y="4527161"/>
              <a:ext cx="1816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把左图中的卷积核换成上面的矩阵，会得到什么样的效果？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29016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" y="148590"/>
            <a:ext cx="5974720" cy="76263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形态学操作</a:t>
            </a:r>
            <a:endParaRPr 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2F1E01-1CE2-47DA-95F3-67B755B690CA}"/>
              </a:ext>
            </a:extLst>
          </p:cNvPr>
          <p:cNvSpPr txBox="1"/>
          <p:nvPr/>
        </p:nvSpPr>
        <p:spPr>
          <a:xfrm>
            <a:off x="1080974" y="867680"/>
            <a:ext cx="49824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腐蚀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可以把图像上有颜色的地方看成前景，黑色看成背景，腐蚀就是背景侵蚀前景的操作，原始图像中的一个像素</a:t>
            </a:r>
            <a:r>
              <a:rPr lang="en-US" altLang="zh-CN" sz="1600" dirty="0"/>
              <a:t>(</a:t>
            </a:r>
            <a:r>
              <a:rPr lang="zh-CN" altLang="en-US" sz="1600" dirty="0"/>
              <a:t>无论是</a:t>
            </a:r>
            <a:r>
              <a:rPr lang="en-US" altLang="zh-CN" sz="1600" dirty="0"/>
              <a:t>1</a:t>
            </a:r>
            <a:r>
              <a:rPr lang="zh-CN" altLang="en-US" sz="1600" dirty="0"/>
              <a:t>还是</a:t>
            </a:r>
            <a:r>
              <a:rPr lang="en-US" altLang="zh-CN" sz="1600" dirty="0"/>
              <a:t>0)</a:t>
            </a:r>
            <a:r>
              <a:rPr lang="zh-CN" altLang="en-US" sz="1600" dirty="0"/>
              <a:t>只有当内核下的所有像素都是</a:t>
            </a:r>
            <a:r>
              <a:rPr lang="en-US" altLang="zh-CN" sz="1600" dirty="0"/>
              <a:t>1</a:t>
            </a:r>
            <a:r>
              <a:rPr lang="zh-CN" altLang="en-US" sz="1600" dirty="0"/>
              <a:t>时才被认为是</a:t>
            </a:r>
            <a:r>
              <a:rPr lang="en-US" altLang="zh-CN" sz="1600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cv.erode(</a:t>
            </a:r>
            <a:r>
              <a:rPr lang="en-US" altLang="zh-CN" sz="2000" dirty="0" err="1"/>
              <a:t>src,kernel,iterations</a:t>
            </a:r>
            <a:r>
              <a:rPr lang="en-US" altLang="zh-CN" sz="2000" dirty="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4252D-523F-4CC4-874A-56D2BF62011E}"/>
              </a:ext>
            </a:extLst>
          </p:cNvPr>
          <p:cNvSpPr txBox="1"/>
          <p:nvPr/>
        </p:nvSpPr>
        <p:spPr>
          <a:xfrm>
            <a:off x="6758666" y="867680"/>
            <a:ext cx="49824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膨胀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与腐蚀相反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cv.dilate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src,kernel,iterations</a:t>
            </a:r>
            <a:r>
              <a:rPr lang="en-US" altLang="zh-CN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src</a:t>
            </a:r>
            <a:r>
              <a:rPr lang="zh-CN" altLang="en-US" sz="1600" dirty="0"/>
              <a:t>：原图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kernel</a:t>
            </a:r>
            <a:r>
              <a:rPr lang="zh-CN" altLang="en-US" sz="1600" dirty="0"/>
              <a:t>：核，或者理解为窗口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iterations</a:t>
            </a:r>
            <a:r>
              <a:rPr lang="zh-CN" altLang="en-US" sz="1600" dirty="0"/>
              <a:t>：递归次数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B12545-A418-4124-A857-8CB0A12A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095" y="2587953"/>
            <a:ext cx="597472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形态学处理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kernel = np.ones((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np.uint8)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mask = cv.erode(mask, kernel,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iterations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kernel = np.ones((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np.uint8)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mask = cv.dilate(mask, kernel,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iterations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1FD3D5-8F61-4432-B995-F5EEC23E1A8F}"/>
              </a:ext>
            </a:extLst>
          </p:cNvPr>
          <p:cNvSpPr txBox="1"/>
          <p:nvPr/>
        </p:nvSpPr>
        <p:spPr>
          <a:xfrm>
            <a:off x="4291897" y="3930185"/>
            <a:ext cx="354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腐蚀后膨胀</a:t>
            </a:r>
            <a:endParaRPr lang="en-US" altLang="zh-CN" sz="1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51CA7ED-E3C3-4456-B737-7095ABF2EF79}"/>
              </a:ext>
            </a:extLst>
          </p:cNvPr>
          <p:cNvGrpSpPr/>
          <p:nvPr/>
        </p:nvGrpSpPr>
        <p:grpSpPr>
          <a:xfrm>
            <a:off x="630320" y="4298443"/>
            <a:ext cx="10866270" cy="2193512"/>
            <a:chOff x="585923" y="4255061"/>
            <a:chExt cx="10866270" cy="2193512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36DDB693-5A5B-4A75-9693-8BAE0CCBC2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4" t="6258" r="780" b="7140"/>
            <a:stretch/>
          </p:blipFill>
          <p:spPr bwMode="auto">
            <a:xfrm>
              <a:off x="585924" y="4255061"/>
              <a:ext cx="10866269" cy="1848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8485060-3559-49CE-9F58-FB10C92FA16E}"/>
                </a:ext>
              </a:extLst>
            </p:cNvPr>
            <p:cNvSpPr txBox="1"/>
            <p:nvPr/>
          </p:nvSpPr>
          <p:spPr>
            <a:xfrm>
              <a:off x="585923" y="6103250"/>
              <a:ext cx="3204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原图</a:t>
              </a:r>
              <a:endParaRPr lang="en-US" altLang="zh-CN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36C792E-167D-4C4D-B61C-988FB0DF260C}"/>
                </a:ext>
              </a:extLst>
            </p:cNvPr>
            <p:cNvSpPr txBox="1"/>
            <p:nvPr/>
          </p:nvSpPr>
          <p:spPr>
            <a:xfrm>
              <a:off x="4416637" y="6110019"/>
              <a:ext cx="3204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腐蚀</a:t>
              </a:r>
              <a:endParaRPr lang="en-US" altLang="zh-CN" sz="16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9A9F16F-996D-4AA4-8DE1-184F45D0C65D}"/>
                </a:ext>
              </a:extLst>
            </p:cNvPr>
            <p:cNvSpPr txBox="1"/>
            <p:nvPr/>
          </p:nvSpPr>
          <p:spPr>
            <a:xfrm>
              <a:off x="8247351" y="6110019"/>
              <a:ext cx="3204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膨胀</a:t>
              </a:r>
              <a:endParaRPr lang="en-US" altLang="zh-CN" sz="16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8A92A31-4274-4404-82C0-536A9AD3A6CB}"/>
              </a:ext>
            </a:extLst>
          </p:cNvPr>
          <p:cNvSpPr txBox="1"/>
          <p:nvPr/>
        </p:nvSpPr>
        <p:spPr>
          <a:xfrm>
            <a:off x="0" y="6519446"/>
            <a:ext cx="7065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OpenCV</a:t>
            </a:r>
            <a:r>
              <a:rPr lang="zh-CN" altLang="en-US" sz="1600" dirty="0"/>
              <a:t>中的其他形态学操作可参考“附</a:t>
            </a:r>
            <a:r>
              <a:rPr lang="en-US" altLang="zh-CN" sz="1600" dirty="0"/>
              <a:t>1 </a:t>
            </a:r>
            <a:r>
              <a:rPr lang="zh-CN" altLang="en-US" sz="1600" dirty="0"/>
              <a:t>图像处理</a:t>
            </a:r>
            <a:r>
              <a:rPr lang="en-US" altLang="zh-CN" sz="1600" dirty="0"/>
              <a:t>.html</a:t>
            </a:r>
            <a:r>
              <a:rPr lang="zh-CN" altLang="en-US" sz="1600" dirty="0"/>
              <a:t>”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69" y="148590"/>
            <a:ext cx="10758757" cy="76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轮廓操作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8080F-15D1-4EA3-8ADD-D7598C19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88" y="1309498"/>
            <a:ext cx="1146081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contours, hierarchy = cv.findContours(mask, cv.RETR_TREE, cv.CHAIN_APPROX_SIMPLE)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max_area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max_area_id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999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(contours)):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area = cv.contourArea(contours[i])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area &gt; max_area: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max_area = area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max_area_id = i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max_area_id ==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999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False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凸包补齐轮廓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hull = cv.convexHull(contours[max_area_id])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计算凸包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area = cv.contourArea(hull)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area / mask.size &gt;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0.005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:  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目标足够大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mom = cv.moments(hull)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pt = (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(mom[</a:t>
            </a:r>
            <a:r>
              <a:rPr lang="zh-CN" altLang="zh-CN" sz="1600" b="1" dirty="0">
                <a:solidFill>
                  <a:srgbClr val="008080"/>
                </a:solidFill>
                <a:latin typeface="Arial Unicode MS"/>
                <a:ea typeface="JetBrains Mono"/>
              </a:rPr>
              <a:t>‘m10’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] / mom[</a:t>
            </a:r>
            <a:r>
              <a:rPr lang="zh-CN" altLang="zh-CN" sz="1600" b="1" dirty="0">
                <a:solidFill>
                  <a:srgbClr val="008080"/>
                </a:solidFill>
                <a:latin typeface="Arial Unicode MS"/>
                <a:ea typeface="JetBrains Mono"/>
              </a:rPr>
              <a:t>‘m00’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]), 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(mom[</a:t>
            </a:r>
            <a:r>
              <a:rPr lang="zh-CN" altLang="zh-CN" sz="1600" b="1" dirty="0">
                <a:solidFill>
                  <a:srgbClr val="008080"/>
                </a:solidFill>
                <a:latin typeface="Arial Unicode MS"/>
                <a:ea typeface="JetBrains Mono"/>
              </a:rPr>
              <a:t>‘m01’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] / mom[</a:t>
            </a:r>
            <a:r>
              <a:rPr lang="zh-CN" altLang="zh-CN" sz="1600" b="1" dirty="0">
                <a:solidFill>
                  <a:srgbClr val="008080"/>
                </a:solidFill>
                <a:latin typeface="Arial Unicode MS"/>
                <a:ea typeface="JetBrains Mono"/>
              </a:rPr>
              <a:t>‘m00’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]))  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使用前三个矩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m00, m01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和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m10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计算重心</a:t>
            </a:r>
            <a:b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</a:t>
            </a:r>
            <a:r>
              <a:rPr lang="en-US" altLang="zh-CN" sz="1600" dirty="0" err="1"/>
              <a:t>targetPoint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pt</a:t>
            </a:r>
            <a:endParaRPr lang="en-US" altLang="zh-CN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#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目标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绘制</a:t>
            </a:r>
            <a:endParaRPr lang="en-US" altLang="zh-CN" sz="1600" i="1" dirty="0">
              <a:solidFill>
                <a:srgbClr val="00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目标数字识别</a:t>
            </a:r>
            <a:endParaRPr lang="en-US" altLang="zh-CN" sz="1600" i="1" dirty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# </a:t>
            </a:r>
            <a:r>
              <a:rPr lang="zh-CN" altLang="zh-CN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目标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瞄准</a:t>
            </a:r>
            <a:endParaRPr lang="zh-CN" altLang="zh-CN" sz="1600" dirty="0">
              <a:solidFill>
                <a:srgbClr val="000000"/>
              </a:solidFill>
              <a:latin typeface="Arial Unicode MS"/>
              <a:ea typeface="JetBrains Mono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6AB48E-F092-40D9-A40E-7ED1CD3473CF}"/>
              </a:ext>
            </a:extLst>
          </p:cNvPr>
          <p:cNvSpPr/>
          <p:nvPr/>
        </p:nvSpPr>
        <p:spPr>
          <a:xfrm>
            <a:off x="839588" y="1359092"/>
            <a:ext cx="8591029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CEA821-9B8E-41A1-B9A8-2E6E23CE7D8E}"/>
              </a:ext>
            </a:extLst>
          </p:cNvPr>
          <p:cNvSpPr/>
          <p:nvPr/>
        </p:nvSpPr>
        <p:spPr>
          <a:xfrm>
            <a:off x="1111772" y="2333529"/>
            <a:ext cx="3173902" cy="248036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914102F-D039-4448-8EB5-7098281D030E}"/>
              </a:ext>
            </a:extLst>
          </p:cNvPr>
          <p:cNvSpPr/>
          <p:nvPr/>
        </p:nvSpPr>
        <p:spPr>
          <a:xfrm>
            <a:off x="848824" y="4050292"/>
            <a:ext cx="4139102" cy="248036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3FBFF1-07DC-44C8-91D3-8B277D9798E0}"/>
              </a:ext>
            </a:extLst>
          </p:cNvPr>
          <p:cNvSpPr/>
          <p:nvPr/>
        </p:nvSpPr>
        <p:spPr>
          <a:xfrm>
            <a:off x="848534" y="4333467"/>
            <a:ext cx="2605866" cy="222612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4098E0-675E-4AD1-833F-0A3D72E59FD2}"/>
              </a:ext>
            </a:extLst>
          </p:cNvPr>
          <p:cNvSpPr/>
          <p:nvPr/>
        </p:nvSpPr>
        <p:spPr>
          <a:xfrm>
            <a:off x="1111772" y="4783110"/>
            <a:ext cx="6129538" cy="525490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9207BB-5F9D-4A6E-AF62-8077D8A31C41}"/>
              </a:ext>
            </a:extLst>
          </p:cNvPr>
          <p:cNvSpPr txBox="1"/>
          <p:nvPr/>
        </p:nvSpPr>
        <p:spPr>
          <a:xfrm>
            <a:off x="6914102" y="1895086"/>
            <a:ext cx="4372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搜索轮廓，</a:t>
            </a:r>
            <a:r>
              <a:rPr lang="zh-CN" altLang="zh-CN" sz="1600" dirty="0">
                <a:solidFill>
                  <a:srgbClr val="00B0F0"/>
                </a:solidFill>
                <a:latin typeface="Arial Unicode MS"/>
                <a:ea typeface="JetBrains Mono"/>
              </a:rPr>
              <a:t> cv.RETR_TREE</a:t>
            </a:r>
            <a:r>
              <a:rPr lang="zh-CN" altLang="en-US" sz="1600" dirty="0">
                <a:solidFill>
                  <a:srgbClr val="00B0F0"/>
                </a:solidFill>
              </a:rPr>
              <a:t>是轮廓组织形式，</a:t>
            </a:r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zh-CN" altLang="zh-CN" sz="1600" dirty="0">
                <a:solidFill>
                  <a:srgbClr val="00B0F0"/>
                </a:solidFill>
                <a:latin typeface="Arial Unicode MS"/>
                <a:ea typeface="JetBrains Mono"/>
              </a:rPr>
              <a:t>cv.CHAIN_APPROX_SIMPLE</a:t>
            </a:r>
            <a:r>
              <a:rPr lang="zh-CN" altLang="en-US" sz="1600" dirty="0">
                <a:solidFill>
                  <a:srgbClr val="00B0F0"/>
                </a:solidFill>
              </a:rPr>
              <a:t>是轮廓存储形式</a:t>
            </a:r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1600" dirty="0">
                <a:solidFill>
                  <a:srgbClr val="00B0F0"/>
                </a:solidFill>
                <a:latin typeface="Arial Unicode MS"/>
                <a:ea typeface="JetBrains Mono"/>
              </a:rPr>
              <a:t>ontours</a:t>
            </a:r>
            <a:r>
              <a:rPr lang="zh-CN" altLang="en-US" sz="1600" dirty="0">
                <a:solidFill>
                  <a:srgbClr val="00B0F0"/>
                </a:solidFill>
              </a:rPr>
              <a:t>是所有轮廓的集合</a:t>
            </a:r>
            <a:endParaRPr lang="en-US" altLang="zh-CN" sz="1600" dirty="0">
              <a:solidFill>
                <a:srgbClr val="00B0F0"/>
              </a:solidFill>
            </a:endParaRPr>
          </a:p>
          <a:p>
            <a:r>
              <a:rPr lang="en-US" altLang="zh-CN" sz="1600" dirty="0">
                <a:solidFill>
                  <a:srgbClr val="00B0F0"/>
                </a:solidFill>
              </a:rPr>
              <a:t>hierarchy</a:t>
            </a:r>
            <a:r>
              <a:rPr lang="zh-CN" altLang="en-US" sz="1600" dirty="0">
                <a:solidFill>
                  <a:srgbClr val="00B0F0"/>
                </a:solidFill>
              </a:rPr>
              <a:t>用于储存轮廓之间关系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D26EFC-A66C-4D44-8FF3-158CB290B9BC}"/>
              </a:ext>
            </a:extLst>
          </p:cNvPr>
          <p:cNvSpPr txBox="1"/>
          <p:nvPr/>
        </p:nvSpPr>
        <p:spPr>
          <a:xfrm>
            <a:off x="4526339" y="187043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</a:rPr>
              <a:t>计算轮廓面积</a:t>
            </a:r>
            <a:endParaRPr lang="en-US" altLang="zh-CN" sz="1600" dirty="0">
              <a:solidFill>
                <a:srgbClr val="92D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DC605E-C53A-4847-8C82-E080E2419687}"/>
              </a:ext>
            </a:extLst>
          </p:cNvPr>
          <p:cNvSpPr txBox="1"/>
          <p:nvPr/>
        </p:nvSpPr>
        <p:spPr>
          <a:xfrm>
            <a:off x="4414665" y="3572096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使用凸包补全轮廓，</a:t>
            </a:r>
            <a:r>
              <a:rPr lang="en-US" altLang="zh-CN" sz="1600" dirty="0">
                <a:solidFill>
                  <a:schemeClr val="accent2"/>
                </a:solidFill>
              </a:rPr>
              <a:t>hull</a:t>
            </a:r>
            <a:r>
              <a:rPr lang="zh-CN" altLang="en-US" sz="1600" dirty="0">
                <a:solidFill>
                  <a:schemeClr val="accent2"/>
                </a:solidFill>
              </a:rPr>
              <a:t>是补全后的轮廓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AD9A9C-CD34-4433-A271-CE0673EF21C2}"/>
              </a:ext>
            </a:extLst>
          </p:cNvPr>
          <p:cNvSpPr txBox="1"/>
          <p:nvPr/>
        </p:nvSpPr>
        <p:spPr>
          <a:xfrm>
            <a:off x="4781500" y="4365795"/>
            <a:ext cx="236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计算添加凸包后的面积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FFBC05-2345-4163-8B33-788B062E6031}"/>
              </a:ext>
            </a:extLst>
          </p:cNvPr>
          <p:cNvSpPr txBox="1"/>
          <p:nvPr/>
        </p:nvSpPr>
        <p:spPr>
          <a:xfrm>
            <a:off x="7628151" y="4394097"/>
            <a:ext cx="35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</a:rPr>
              <a:t>计算重心，</a:t>
            </a:r>
            <a:r>
              <a:rPr lang="en-US" altLang="zh-CN" sz="1600" dirty="0">
                <a:solidFill>
                  <a:srgbClr val="00B050"/>
                </a:solidFill>
              </a:rPr>
              <a:t>mom</a:t>
            </a:r>
            <a:r>
              <a:rPr lang="zh-CN" altLang="en-US" sz="1600" dirty="0">
                <a:solidFill>
                  <a:srgbClr val="00B050"/>
                </a:solidFill>
              </a:rPr>
              <a:t>是轮廓的各种矩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 err="1">
                <a:solidFill>
                  <a:srgbClr val="00B050"/>
                </a:solidFill>
              </a:rPr>
              <a:t>pt</a:t>
            </a:r>
            <a:r>
              <a:rPr lang="zh-CN" altLang="en-US" sz="1600" dirty="0">
                <a:solidFill>
                  <a:srgbClr val="00B050"/>
                </a:solidFill>
              </a:rPr>
              <a:t>是计算出的重心的坐标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12267CF4-265E-4E94-A4DC-6404A03202D9}"/>
              </a:ext>
            </a:extLst>
          </p:cNvPr>
          <p:cNvSpPr/>
          <p:nvPr/>
        </p:nvSpPr>
        <p:spPr>
          <a:xfrm rot="12352491">
            <a:off x="6195425" y="1310117"/>
            <a:ext cx="1909350" cy="908403"/>
          </a:xfrm>
          <a:prstGeom prst="arc">
            <a:avLst>
              <a:gd name="adj1" fmla="val 16200000"/>
              <a:gd name="adj2" fmla="val 20674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E59E5E2-84C0-42AD-88F2-576EC172FB97}"/>
              </a:ext>
            </a:extLst>
          </p:cNvPr>
          <p:cNvSpPr/>
          <p:nvPr/>
        </p:nvSpPr>
        <p:spPr>
          <a:xfrm rot="18502349">
            <a:off x="3942956" y="2160774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33C49670-69B4-4908-844B-7D8C3EBBC1C0}"/>
              </a:ext>
            </a:extLst>
          </p:cNvPr>
          <p:cNvSpPr/>
          <p:nvPr/>
        </p:nvSpPr>
        <p:spPr>
          <a:xfrm rot="18502349">
            <a:off x="3824765" y="3868657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53D686E4-C3D6-4F70-A02C-D967791D2EB8}"/>
              </a:ext>
            </a:extLst>
          </p:cNvPr>
          <p:cNvSpPr/>
          <p:nvPr/>
        </p:nvSpPr>
        <p:spPr>
          <a:xfrm>
            <a:off x="1402717" y="4394097"/>
            <a:ext cx="4139101" cy="908403"/>
          </a:xfrm>
          <a:prstGeom prst="arc">
            <a:avLst>
              <a:gd name="adj1" fmla="val 16200000"/>
              <a:gd name="adj2" fmla="val 207556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A9B5FDA6-2AC6-4D84-B682-7A3F5D3F2D48}"/>
              </a:ext>
            </a:extLst>
          </p:cNvPr>
          <p:cNvSpPr/>
          <p:nvPr/>
        </p:nvSpPr>
        <p:spPr>
          <a:xfrm rot="18502349">
            <a:off x="7020717" y="4812221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A92A31-4274-4404-82C0-536A9AD3A6CB}"/>
              </a:ext>
            </a:extLst>
          </p:cNvPr>
          <p:cNvSpPr txBox="1"/>
          <p:nvPr/>
        </p:nvSpPr>
        <p:spPr>
          <a:xfrm>
            <a:off x="0" y="6519446"/>
            <a:ext cx="7065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cv.findContours</a:t>
            </a:r>
            <a:r>
              <a:rPr lang="zh-CN" altLang="en-US" sz="1600" dirty="0"/>
              <a:t>的参数及返回的数据可参考“附</a:t>
            </a:r>
            <a:r>
              <a:rPr lang="en-US" altLang="zh-CN" sz="1600" dirty="0"/>
              <a:t>2 </a:t>
            </a:r>
            <a:r>
              <a:rPr lang="zh-CN" altLang="en-US" sz="1600" dirty="0"/>
              <a:t>轮廓</a:t>
            </a:r>
            <a:r>
              <a:rPr lang="en-US" altLang="zh-CN" sz="1600" dirty="0"/>
              <a:t>.html</a:t>
            </a:r>
            <a:r>
              <a:rPr lang="zh-CN" altLang="en-US" sz="1600" dirty="0"/>
              <a:t>”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69" y="148590"/>
            <a:ext cx="10758757" cy="76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绘图操作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D2AE6E75-69D1-4CC8-91EE-2E67437F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96" y="1018831"/>
            <a:ext cx="928333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x, y, w, h = cv.boundingRect(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hull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生成轮廓的外接矩形</a:t>
            </a:r>
            <a:endParaRPr lang="en-US" altLang="zh-CN" sz="1600" i="1" dirty="0">
              <a:solidFill>
                <a:srgbClr val="80808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绘制矩形 图片 左上角 右下角 颜色 粗细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cv.rectangle(img, (x, y), (x + w, y + h), (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255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),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cv.circle(img,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画红点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text =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“(”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“, ”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 +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“)”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 # 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写坐标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1600" i="1" dirty="0">
                <a:solidFill>
                  <a:srgbClr val="808080"/>
                </a:solidFill>
                <a:latin typeface="宋体" panose="02010600030101010101" pitchFamily="2" charset="-122"/>
              </a:rPr>
              <a:t>绘制文字 图片 文字 位置 字体 大小 颜色 粗细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cv.putText(img, text, (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cv.FONT_HERSHEY_PLAIN,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0.7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2" descr="data:image/png;base64,iVBORw0KGgoAAAANSUhEUgAAAj8AAAFLCAYAAAA59+19AAAAOXRFWHRTb2Z0d2FyZQBNYXRwbG90bGliIHZlcnNpb24zLjMuMiwgaHR0cHM6Ly9tYXRwbG90bGliLm9yZy8vihELAAAACXBIWXMAAAsTAAALEwEAmpwYAAEAAElEQVR4nOz9WZMlS5IeiH1q5u7nxJKRy817b+1d6O5qEJyZhmA4MxTIPAyFoIxgSAp/EIVP/FsUwTsf+EIApHBIoIGq7qq7ZmZsZ3F3M+WDLmbmx09kxkUTQxGkVeWNiHPcbTfVTxdTJWbG5/K5fC6fy+fyuXwun8t/KiX8T92Bz+Vz+Vw+l8/lc/lcPpf/mOUz+PlcPpfP5XP5XD6Xz+U/qfIZ/Hwun8vn8rl8Lp/L5/KfVPkMfj6Xz+Vz+Vw+l8/lc/lPqnwGP5/L5/K5fC6fy+fyufwnVbrnPPzixTV/8eVbAAAzg3MGiED2AJF/h+oWGRE19RCA/MQtM7mBxgAIRPKPwQADmTPAUkfTdtV+CGuYjs783rR8UqffhiN64j19l+0RalqxkT719qKmj/b008tPafWnvMHtQHmt3XNt8JN/nv940YMnhqA7aPEqt3+eVFm9o5WfNMG89vTagx9vi08+9LOUmeXMcdZ/SX8yqDlr/tv5lfeNydUztGg5o2xoWmzK5oScqXylhODnOYSIEIP2kwCO8q6eH24PoX91ZhVWC4GQmZFTQowRIUTQSvfGccQ8z7ol+GztMUZcXFwghCB12XgJ4JwxjiNSTkhzQuYMzlZTu0eizkMIEcyMnGVNjSYGCri6vkYXO/T9pqEp1aSUcRJwe3uHeZ7km5yRctKxPLUnSwVdjDqugJyz9on9PalHZ7/ap6R0Meh4KBBijIgxYru9AFEAhVD6XxZR/yTpJyfsH+/AnPTJDEZuR8yMnBgpZ+TMzhPa4fHyaJ8SYv8gNw+15/JT6Vc9x+Q/6ezzaJ9pmuHF79a/4GSm1FzvLWreksPTtv0kF1gdKjff1Tzc5tfWx/aJHNPTuS3rpCeGQqnJP6/GQ94KnEI1U2y0kuoPV9ecADzu8w/M/OVyiM8CP1+8/QL/p//z/xEhBEzThHme/bugBzqGgHmeMackhBlAR8G7GYL8Nk2TEAhiJ4hWpmnWCZWD1Pe9E4n9fg9mxhC7xXuErusQYsSw2cpRrfa2PBcAGAE8JSZM2QmAlZQSBITFExDXvK3MyfpEplQjO9xo+rsMMdB+LnWBcEKshVjQOmsjac/6Uo/D8Kj0odrbRDJRZ5DDgnwuvjMGKSXn7HUSUwOArE8yRwDo9D0fwhIL2bsVD/bPbHBo55SrzwJYwI++U79f96H+jIiQ89wwgeYZPYQpzU2bDvwX9dv+Xeuf1z/bvi99zTkh54zjuEdKCdM0Yk5HjPM95vGINE3A9AjkBHAqc6jrbHMZwmLNQQg5gcC6B4BczTtjhMx2ADiAOcCIDsWAMu0ZRBkOAqAgxuqpwBg2FwixQ+x6bLdbbDdbBOoRqMcmvkGIPWjowRSQQ4AzWM4ylhjALHuOdO29z0o/WccjJ7DDNE3Y7XZ48eIFLi8vKgBU5vhv//Zv8eOPPwrTZ8aslTIZcWZQCLi5ucE/+cf/C2w3F9huLpxWhEDY7/f4w+//LW5vb/Hhw3scj0ekVACqtJeROeP66grDMKDve6SUsdvvMI0TpknAy8XFBf67/9U/w8tXb/Hmzc/BFFEr6WX9Mogm3aeMf/Ev/gW+/fYbpHnGNO6x371HTqnac+w0INeQl4Ruvn71Cn3XYzMMOBwOmMZR+6/gDBnMM1LKPiYCoet79P2AzXCBy8tLbDYbvHjxAjc3L/EP/+E/QjdcIg6XAAWACCEEBTEZAR0idcC0w3y4x7/+v/1fMB4f0MUMxgGZD75O4zhiGhMeHkbsDiN2x1EAUHWOUs5Or7L1UWk9EYEzI2eA0OuMHHXTyHkQbqV7Owevt5xZ5WmUC0hXIcRBCAWF8+Q1llJQWHBBoNAS+V36KHXu9Z2NrF1mBOq1r6PS3wQgAhyROCvf62QeeEYwfpRZj4icVUJwjMGhglCk+4syCBkcABAhRnL6kVJWgHxE5oSUZtlXmUDohPflI0yAygpuCT0IEUSDzkIuSAoydjKeonPMIKRcrwODkcCZkDlAIExQXq+jIi5jAfB//b8//HuslGeBH0ZhADFGdF2H/V6Ict91ivBFQqIQ5PCoFBEIflAdJIAwp9kPoBHlGCNyzhhHIQYGfgpzAbpOul4fbgM/rr2pdp5MXgZRS5z9OyoaI+sfAD2s6/NRAxbbzM48GzROpyCGWgJU18XKrB0ENX19CsUbsm7B5Npnzdc1Glqtk7EEbbZWy7ny73Qz2nc1MFpCqmbeWbpzDiTae/V4MlegQ79zIpsz4ISQ2jWqgGI9T+X3oKChgEnXxKyAQu9TFiIk9UuvrT4bRd0Pfz8EkBJs63vwM0XInJDzFjlnpPQSaR6R04T97TeYpwOm6SBEKRUQFITnIGUDQibhGgukqk81ONtov2cnIq4I0PHlLJWGUIBdCFTGqaCKFZTk8QAmQqaIx8cHBBCIesTY44uXCcNmi028BocIRvT5jQQIgYs+HpeAM5d+LVBzzjNCIFxfX6HvjdS1krJpOXx/2gw5EwBYEVwXIl7evECMHTjbPi17ep4mTOMRx+NB62P/xyqJxRjQDx36ocPxeMA8z5imEVkBHgB0XcSXX77F1fVLMGehqwsJXOhnxDSNOB6PIGLEQDiMB0zTsVmPlFO9y5r93/e90N4QMKcZ08OIrKDHngmBkLMATeZc1R2w3Wyx3V7g6uoal5cC6rquQ9/3uLjYgmKPrMCHUdGPQAj6v2meMY5jNT4RNgN1MqfTjNvbe4zjjP1+xpQyUjLNgK4jG7gL2o7SGdZzTBEZGa1+s6/onjFM8nqN17lAq2ghY4LhnUKHDMjMthkFVTSeJYwQhDbJYSy8C0jIWQSNeQaYI4iuQQEIQfiBHCvVltYCNgLABM4BmWVuBeRGxCDrx+GoAETBXu71XALICq6D7JcuBsQOoMCYVSAogljCPM9IKSHlUcZACURAiACngJwjkAVIhkBKOyIodEobBG0RAkAzmGdQUECZexXws88MYfK5YojFiZn0rIpCwykX2fkOIA4LRteWZ4Ef4JQZdV0nTCHlYpIi6VIIEUwB03xEghHGwrQCBUSI6neeZ4TQOfEMgdD3AqSsXWMGNbAwhlQ2aNEEhWDMrT5URrAWQMe1LKdahLX5e0oLpDOFAkbgv5+rpyY2IjPk5vvmmUqj0vSDznTWv680G8bRANlXa+0oUa/7vg6C1vpCqOlMA/CQq4Pbtqni+2nXiRQUnoKGQGLeIAMni/cIAUSnIKcGbue1cnTyDphdalkzsTLgpijTYEpb7H/bdzlnaZe5Us+0QE2AVw/iDuAECnIOYgjIqQNdv0VOI6ZpREoz5mlCmmdhYmkU87TCNdPWGNiRLaNaFqoAkauJREJkMkDuJ0SIvQF0U7VX0jfpfjQyJY8zIqVqXgUYPD68w/7QI+7vEYcN4rBF3w8IMYK6vtoaKjFbPx1MV13WnuYk89R1HWIM1f6U+Z3n2YW3FoxmH48s9ylYFX5ehBpmxpxm1zgU4GMAIqLrRYttbY+qXTGzl6vpCBj6Hn3XY87a75NzLcxzHI94fHzANE1IObWQvAJMJlSZZsxKzgk5AdN4LJqAxmRXhMMYA5jJ5yREA5YDui5iu93g8vISX375JS4vr4T+EmRcClgNBMoGyQBl7A+P2D/eI+fka5MSMCfGw8MB43jE4TBjnrOAsFy0EAaoMkNNYVDQYfSNbFtq38u6tGYve1e1mOCTKc8+J9HppyxNNeccfeptn9bAyeaCsQNjBti0UAxCVHMwOXMXmp0qkD37wpY9PwMQkBxAonTQ88kIqiFReMf6kwggFTYVI3RRzJYhCPjgDKTMKhzMjaAgmr9ON8ygYAYQSEEVuKsAmpekY+l1fwKMWTRbSitEm8XyFkeYVs7ETptPggp61DfUST5szabL8mzwA1TMgYEuduDAOM5HQWQ5q/04OjAZdcPlTA5mjMnHGAVFpgTRzBQQswQ+OWfRKtnYKsYFFNMbKjDkHUULjJbvVqt3wkCXZU2rsv6dMrpFdWtM1n6PMcoxzEa5VtpfASPVB17fSV9qAEDV9xU4O2eOq8s5TUn7UOnL6XPr75gqvcVQdb+UKOEUHy3BzPI7qvp9wsiavVL3x4hgBYxy1iMtCtrWtFgBQt9LhSmvlbrdQK1cKppSlbL1cDMlIAihyyGAQ0QXejBnpGnEPE8YxyOOhwPmccScHkWywixMDdm1UZlEI8tKHBFqNT2rBBZUo5Kcn7AOzBm/vyJmgPKZaoFCEFqb5R3zv8qs5sicsEszmAIYHTaX19hcXAFX1+j7QUxgxjQyAARV59tck3C3QhkAlVRDIHSd+bO0a5xSwuFwWICf8o+ZFDjK2EzcJ5UuDQDZQqc0OwOvTbxCywI2mw0uLrbuYzRNU6N1qkvfd+i7DnleAz6ljOMRu90j5nkq2ibjHw6k5dmci8mDfYwZKUs9gcRtAVz2ctHUGIgjBRKMGAOuri/VlBiw3W5wdXWFX/zi59hstoCzJhVabG79h7gaHI47PO7ukTm5qJUTYzpmPD4cfI0E4JgAIrUyFPToOSvnpxWSc1pqaluA6h8pDLG9ZHKJCdHymVkXCMLg7UxVdIRKLSLQF6FBBJE9GEcwXwpYo2ICCyGAVTsCMDKb60UAkOC2ZKctMxgTKIrWhJPxMlKBx8ZIpZ9BgRCJxiYS0PU1LZN6xBQs2h5Wq03WiSY1cTN3UpHuOTPfwc9T0Y5JSRAwpFAnCNAVAcCqMRrKAKspkToFP4IVYHSJtX4mZDebadvnj84zzV6uoQkQVaIchkCEzdCLOn6SSUpcVK1937u6zBhUUFUuqRpQmEh2QkQU0PcDmBkpZVe1FfNYYSpC3GKRlmGbNXtbhTGtOz3Kh5XvSaMJMEbYflcTiHUQIAu+ZK72Xs04W/PQOgAxcHCuGCNY08pYd0T70JqoGAAnPtFiZDVvrPXHNDEGWOtxfawUQtjWGUJw7UA9HzbXgQhsIEffc3PXYk18bMwg9WlamjXr9YuxOJ/WQKpoCKGH08B1QCTzOalniUXwZDNfLXyaFnPVzHnFgJemNgYhMxBYgAAFMXswiT0ezEgU0fVb9JtLbDaT+BBNogGaxgPmdMA4PWCeR5HkoBIisjJ00QDVIgO7acsXTwmRjcNMA0poFLTXIIrV7JIr/wZjDcaOhYDL+o77EWm6w7jbiKo8duiHLa6ubxCimMlCPwBUpNrSOZEQc844HA4YhgHb7fZ0EwKY5xm73c59FwuDK2amEIXAD32PzbApYAtCu0DAYX/AYTw0c1IYqwhxV9cXEI2GAC7zmVwTgHLOGKcZfZoBDCs9J2c2Dw87fP/995imGeJrQeLClyFgVOfX8dCCfqSUREOogmWvAmcBQEqvmRA79evsInoacHFxiRfXN7i+foGbl6/w5s0XuLq6EidtldR1EwGh2jMVOOPEOOyOeHzYiSZsOuCQRhwOe+z3OxyPE1ICOCuzzuzjYwOhphFQuiYmLpv+JaithEc9oJyFoWcwTAvKmfz8l7Oo9Ny3XAFhhXcIT4whIpAINHKe4eCBwUCIoBDBOYLQIYRB27V+zq4lCyY8EETbQuKPCAICATkPQB6QHRSJCVU0SFyZhkn5bZQzZJYYzCAwMo/KbxOyWnJm3Qe5ca6zdtT/KAv9EJ6QtX31r+ULMCUwTUpjVIvEFTBEQAymPRLtIOcDGAm1X2nio/bAtHT2nxmMnXaNhcerH9RT6OcnaX7Mh4eDgAKZaNkRieALTFmlM/VlQAVMYFI+CuPLWW5JiPKuYlC6+Thnf74uYiYLOuG6S5ymnAIAh5eLUl6hlsgt6qm1Ro3ZDIsbM1wYhYOF6oHlOFr/k1O1a6O5wsp3KwCgeqCqowZH2uvme2VP/uy5DVSj+gX4ofMwzUjWp9RZz7Gd7ZN5O9NDXxuX2JSwWRf1oNXrbGCwXfMyD7KNFbiDAQpogZyBMW2BzgHjlWIaI15+rCCBWU2eZa3lbIlfGnfyTOAegTrkLgFRGBuFDjRFZEoiVaYJIPWHAsBEIBIG4n5HKP5ntfR4cqSqv2ufLPa/ywyV7W3jUOahUh+YwHPCnAPyPAEUAUTk7RFDTwhxQI49iLeg2IFiD/gZiyhSMbtJqRY+lkLIPLdO7fWAnFQQYRg2GIah2hJlHqbZLn+0wBWAmxG6LroQZ/8EOFZzx6wmugi71Vf6ZHNX+sZMmKYJ+91BfWCKVsR/r8djQN7okIF/CAgiAGw+jsbwSAB4JBkDBTtXchPt4uIK19c3ePnqDW5uXuHi4gI5mdBUMcpqHI2VCOLMfDwcMI0T5kkB0OGIw3HUm3PS39zQRyjwaKmJWw4461YweubNL4qCE7DyHps7q08YdqFLNQ3V1r1yaTv4P8dXbevMEGDQgVj2d0AHc4gHqfbQRYOa7tuclj6IxlV4X006yAAmap4lgCPGUPzzcnFszzmL+VatOFl9qFp+qjTSzItKI4iyXERQQYoogNSsJ75QOo9qWhRwY2ZCgmwunR/VUmckpy+s77km39dWAJBUFLSdBT1YKc8CPyEQhq7DOI7IyKJKzJ1cbwwBFIB+04tn/jSh73qVUAMQI4YuigZnTkg6SLcIBiEOOQHdoGYz2+w5iYItBnTq8ThnWdBIAQgdKEb5SbpBqk0nEoGa0JBVaFowUCIltFKWiuhzU0hBN4I5PBshZTjjLZqiopZeM7WYmaMQrbUGdftre+6oGYpPQ63pAor2xLQF3my9oYMSl9rxM1Sbca0risHX1PZlaC3g+6RC1fybtAWolNa2VWvh1nwzmFkd8cWcyHqSXR1skpl2mvQKMzMDyW4RmP9VhxDMx0VUr51qjFJOKuUBObQaHMVK3kfXXFWUkZmBSK4tFppbtEch2pqYFClnChAMI/QmqKAgGgvmjDwksaVve2zyFS7Sa/HBSxPG4y1SGnHY78E8gzErQWJEVoJmi8fmaql2eUaRMCkCQaS0ZD4TIQoBU0lWzpxpgwmAEH34eiYXFsQMkJGDmaM6HOc9puMHmIPCdrhE329x8/prxK4HdRsQbYXgoZhuTLCKepW71ijmnN30VAOWjsxpNusNG8JXX32FV69eubbH1iyDsd/vsNvvME4j5iQgyJjkdrtBjAEpzTgcDtjtdtU+KOYSK2/evMGbN18gdkX75O0pvyNApPwMTCPjcJiRZrnwN0/i8G5AXkDDQjDRswTbg+UwAaEDp6S33kTY7COwvbzA2y9ewa5dP9yPuL6+wa9+9Re4ur7B1YsbhECYEoHQKVsmpXX2FzfAh0j81+7vvscP3/0R+w+3SPMR07TDnGfMeXbB1wAV6frHnuTmmftLEYa+k/tPnMT8wQw36ToH1fNMaAAsyyQhYXaSRUyicTKGT7McNOp0n5KfkRCj7rWo9KH4cYkvbAC4U5DAQL4GIN5DBvqRpU7Y/rO2SXyAQEA2PxbuwDxjTruyh2gD8W+URyTagfwxqG+uaeCErmTknPT2FmMa5ZZczpPPWU46zlD5t2WlmZlATOhiDwojQAfE0IFzBCBmT4SseCc4oRJtdxDnZg4AR92kxd8KMF5cNoy0L/MoB6HsKwGeHQIukfWmoHT3PMR5tubH7NdCMBSNZfMLkGImBIao3II7cgrSDLF40ucMVanrd0HUVsEYWs7qD8TOXPRpR4tkCJZqSaP1HdGP1n+H7b9WKnQAI5+sghXH/ybp2TMGfJrn7fOn0UBRVtSSRt3Tah5W+lSXYr4poPC0wcKcl3U8pbUQrQA17VRflqGuzHX94ZrU3TzN9QE47U/d9lN+P666tbkIheGtrYlp9Ey72fZcYIC9F4ou3Ock69hFw8S+X+x41xhUwN1ifbztIrdaP2yvUrXP5faEcDsBPzonQQE3swCmQIi5AzAhpR5Ah5RnpCT/OCcgH0XydGJrbswmcdWytDKHZn+pVBq4mlv1w7CPXPNQnx//RIAgGMwzkAGLKkAEzCAgJxwe78QU1m/RdRkxMkLsAGYMdpNpsZ9rEFoLGzVwJuueLs7V5SUuLy8RqDggUwhAZr+xNU2T0iq4KT9GETbGcXIt07LU7V9dXeHFixdtHKGy+kWbweKTJNqkBDONMpdVcgJUaXh8bGj3oLdAQkspACFnhEDYbDb6b9AbOxEvrr/A1eUNri6vMWw2MufWhp9F2y2OFr0TzIzdfo/9fo/D4aCO4nJm5sQK2Mortt99x9TXn3U9bEuVOdBN5BNd7V22D4ovj/+9nBObNPMjcc1CcCFGNLxA0RLpealMoBXFg4kShQictlo0HiZIKT+AmoYasFAEKsd1RiuYRZlAhU+bwJZzRppN8wMUUxMU3EXnq9KPrMJc4W9EGooiRHCWuE6cbT3sfKk2jc3EbrSFHHjKsqRmXU1YL8oDmyrbVUZTGWACUwnFwJRBKKFIluV54EcZ2jAMC5u1eOEbk+37HpvNBg8PD5jnhL4v18CNIByPR11Qc4QuwbGiomjOSWObTOi6zq+3A8JsyOJsUHTNjk3OKWjQ+dRJXfuiJuknL+kXS61KabP4aNR9sVPMKD4nBTieA0EiUYRKMpFuF0bj81D5sazWtKJhWnumrqsGEkttSj0Gm5izbTgQqb8rh++pviyfWQKztfdrLZD9Xfv1WKnnzCTw+pn6faocPAG14XsfMpL6i9Tz4mPwNss6OvCh1ndJviy3vdgkRAMCPkYx3dkVfPlStATBxqTX2I1wMQsYysygnBF7cZDu+wjOCfmaMU8Zh8MsvkHziOn4I0QbZNeDs/hEQJiF1w8BaGa2IhV0ZB5EsMnZOFhXDlhGdb1b/PoIetNE+QKr2QUYwQig1MGI5pQSZjpg3B9AoUPstri8eo3txQ26zSVi7PHixTW6rl8F81mFqiX4sVLvBSLC69evcfPyJWLsVfsjUn5GxvF4xH4vWp1pmgACul7o1dD3mNOMx8dH1GYsoVGne/nNmzf42c++Rh87BAS7lwcj9rXZI7P4LR0OxyJM6v/MH8/YdXWS6h1Xxm5xZwDEEMTHJ8o4Xr16haurLbYXWwyD/PvLf/Cf4eLiGn2/UUf10s8W1lc/9YfN/TfffIO/+Zu/Qd4/gEJE6HqEPCMzQaLMkAd+JPdFYsxJNBYwoc7Pnt5OsgNDlSOCS2GEzIWRGzjx9dYeW2gWAjng9YvyGtxXDBoRhACLAWRrLDNZB8SoVsKdgUvX/HavvUF2AUId4u1DKCimCYys7iIVWNB+i2mrwOeAAUQBTBJfL6Wk5toJORkfDyixg7TKIGZlASYMYFaTWQBFA4+znvUBoAjmICEqK8WF7TX2q/FiEcrZ/KsAEGOeJb5YpCBaeOXvShAAzsghe38B1cJBxpD5AFbAw5iqvXhafpLPDwAHMbUEVTNBZnYQk3NCYUwAEDSWjzhuie09+fNu06uZkEm6hvKJ/Bpry3jFaW3JkAujKE8275lUbkypJpiLPtRzwCau6PfBpTKvVtssJMgUYTlnmE9Q2ycWhlah/6qjzSDWfBnW/rY5WBLcc+/Xn61pU+RGQn2VcdFWHTEPNX5s26sJ/1MgbbmWy7+XzKp+bwnc6jEbiFsbozGa2iwSQnBTF4HUR6IFVuYErRcqIFdOZf9ll6qMsQOFOGQnjEQMiiLtZNZAYRDfOlOryy0XDRvgXTDHTGh/O5ccxYyW/X3mjdSfGQEZgRhz1yOlGWPP4DQhZYn7kma1q3ACMJ2sj5kXmOxmivYhQyVk3bcEMVU0uF4YDBzscwE+bBqnVKRrEkIsZrRRHNoBHHb3mKeE0O3RbzZ4c3GBnJM7PntYDs6YJjH9FUl3GVpCxmBBVodhwNAPDubrMaU5YZ7k9hYz0HU9+m5AjEH9VmYVdghoHLRbWAIQbl7c4NWr18KovD9LUGG3nEzKXV6vZ+NXss4WuM/1JiSBJJ0GAKYxiCzsVS6kBHSxw9B12G42uL6+xuvXX+D66gbb7QWiBpqVCoKPZEk3AoqZ8f7+HsfjUYNBfsA0TcrMA2YOmHLApMJGdq0J7GaBCwxmBRDrgmpiuJhmazpjJu7SP/nHFgeGM6K2RNpOVE0WWK+DMxApAnouC0+QfcDchtNgsIImOdd+zZwJEsNHLhrocirosf9ltQAxxBxmwrT4sdiYCACFpAJHAMWovE+xWTBeAnCaFRwmBz/zPKv2x7SVNmsRxns89leOqnUU4SvzjKBX1g2cMENjRM2i+WGdXhjY1zg/PLr2BpSAIJcdiICuVzcZjqI1DgxWFwNC9j7IvAcXTI23GB2yNWEFRmvlJ8f5McJgNyUM/Fh4dNlAYmc/HA7+vKFjM58xkx+MoiYWAJErhuOgyImPSCv+/EpZ1xKcAwl0cniXz9Hi+/JZkRC8PUc/9g7g7N/rl41JYdmeMYGlZxKMm54ZwzpQ8T6dKfXcGpAFTrVKS6BELimsVVojzQb2nO3HWqnNduck9AJiPl7H2uc1s7b6ZQ3lsya2hVIWl8OXc02kliK7kWV+O6rNUWCkHyoqNGaloJnKe2ACZZNQobE8oH8nZagt+C/7TP2DfO2zPs/ChDshzDkJUOsikLoBOSX0HSOlSTRB0wTORzBPIlUpMRJqbmhEzzJU49OpE7aa4BzYMGvMIMAYOnN9BkyHwPAUBs7QhdAzSG41qXRNJP4dx0Q4HmeEeMAwXeLNV3LdfZzGRljLmTVS9iSAszEhwNeVSJhg3/cY+kE1zyqUsDF9wmy3UeeEEIIHDgwhYLfbC41kY37NZpF1RgmKeXV1jZsXL5VJ6F4geWpJDSzgYAFAakpwJsyGgIr+waMZ15/qXgYhZKAPhE5v88aux9D12G7kGvuXb7/Eq1dvME89yhXt1pxbn6P64kpKCXd3d3h4eMC3334rt7vmGVHHOWdgykDKqvGpwZkLNyg0U5/JdjbUDGW01sz8zIRUC1kVHa7vz7KeEQHjvQLH2XYpiIODinJsqcxBJYAA0sdA5G5trsNlZfpk591Zd1lLWzsWf8UC5sy3VJwAQ5wgcLVT8EOoTX1GnxIn2fezmrpSRsqz3BpzEMYOPMz0KeAnw/yQ5LzaeWFIIMNe+TiQ8yQKDdXImP+xgJsORNWNZiKhJ2HWKSN03RZAACfyGFHMswOgckVefipU9PmxSEFGk54qzwI/mSV/jWlbiCQyM7N47NsGXzoXDsOgEz5LxxUI1YBonmf0fe/alJwSDvu9P1OuBMtAY+jRxa4BP/W15LrUgAwV0KiZamtcaBmsrEE5IrXq3J6tx2vMmFGAnhEYVLXG+MTicME41s9iUqmBIBywfExzsrzKfs50VGv0pJ/l76c0TKcgk5u+AyXswMc0PmtAZw28WLGxmc/FWlkHw+37bbtij7Y9ZmEYgELkQzNXpa5i0mLXfNbf1eZE3zdMVV1CdMQUJMFCmzmDXKXN+gwIK3ugsKMTbRkBQSPcEhKi+t3lHMAc0W9egnPCPI2wqNHzPCKlCfuH98hpAqdJTSzC9OWcCGGb52qONQ4Ha74pnaXCMIjFmZQLQFb5TzQcDoDE3EHIAA+QyK4qiVICBQnDcfPqDTYXV5inCeOU8LDbI8aIYRj8rIzj6P/Msdn8BotpKSBG0S5LFwggDafPBJ4ZaWZ1ABVz97DpcXGxwX63x6gpK5axfAzQiblE5psZSBxA8RKxuwLQMj1708o4HvDDj9/ieHxA7DLm9IhxOiKz+WyVm7E25ez/JY36p+abSqiU6Q8ARVAM2F5e4h/8gz/Hqzev8OXXb9HHATkFAQeqnc44T3fs9tD333+P+/s7fPfddxq08KCRwhMeH+8wHva4e/8jcpoAzAjE6jtiGk5dkQDvZ9kVxVcJRD5OO0ZC3w0s2xlnMFIBNgggDH6NndS3JSA6oIzm7wXzaYWnAAmRXJ6x/klsoXrtC5AXEKO+s+XCqex91Qpl1Q5H9WErPKqEh+nCAFAGU0bGrE8YfwJSEpNymgT0ZxaBibNo/zz0SwOYrD+ke5DBmGBaNnM1IXXQnsayMzmbgFB8hygQolkImBHjppqPTudDzfzMAogoqcZINTgsJjubwqyBHbMRDZYUIOAERpI1s4CLZ8qzfX4yFy1NzYAdRFT/rAhjYQhfMpNQ7WhWijHKzJKrxZIA2oqwbvQQqESjROmDzG9BDqeSPZUz7gfexIkFY8fyb8CkPXlrwaArEUI+UyYHKpvJhFit6+O+LKfaBVp0tWJpDgDXyjntyZPPEoTImX+GnvByDFc7IkNtGO6p5Fr3w/ZE3fZTfXxKC7Scw7XPyrtLUGp16fcBfmMxVJqfIjST7yB909ffd1Y1nqXp8fwY9eYWRJJzIFBJw6SMWuRrc6hu/YiKs3b1mY2aDKCyWi8JgdSxMoiEF9Q8wjkjzh1SmjAfD0jUIVEUZstyw8l2hdMAPWtGV5kr3wUC7PqSz5/+UsPL+rTVCRuNnVkkXGNfMQTPmzVPs2pkynV2ASLiS5hmdfBm9n7UwIf0ZkrXddW515sqEHN+TmVMIQY3x8xp1sCDyetvCES1Z9icnNSHAWZGaPZmu39TmrDbPWCaR4AsAm99ndherRbfAHmlFRJFQTlLFNSXMkZcXl/h+uYFXr56jZubl7i8vNEbvoClKbDV8zAURq9YQP80jjge9ri/u8Pd3R12jw/i+D3P6mQ/4XjYYzzuMU1HcE6IsdzIdbhgSpPFPpapr86xnTvVvrJOxbp2tKy70yfnDaJ5dR8//VvqLpoz9/NxE1qp3zS5hVZldThmmLtA2Rs1KLa5ZGdLTFzWCUKSg/rFmBYJnutMTVAZmFNGmjPSbCBQuValtSMdmNGEwq/gPQGhuoKrkNG0vU1AXo0Ij1YIDUQoFKJZPZ97ApBZUlnYNX+ZvwCJWVVMWg58FqXEBVqeudPyPPCj6HpKMyIHBEQn8l3XNb4RJVgh+YIMwxZ1fhDAYg5EXF1duarYkDJTkGBQGt5emLEcTgls2HJbMxkgmPqvcpgLbW6fVqMQnpgiVCfOiJ/9ZeeuJWb2JSGiq67Pe3UVOFsrsvlikVAqYGDt8iIYYlQQeAKdPqINqn1llu/IHCqB8/lLQkfy6caqwU0g0gjlguY7CxY2c3Mt3+cE7A6wxtg/Zqpb9htAo91a+qKtA6BYzbX2xERG1WZ0Vhd3hTBFi4cCnw9fJnP20b9rbU+tRVsKCW2/RPLPoksGqfRJrkMX3x6qQtdnjbORU/H78ThEWU1eFl2MGdnjTNQTKLsoWGJHPdeZGWGWQKZdPyDlhGnSW07jEcdxhzQf4bcrYhICyxFJ+594BEDifIkMQtGIRWguMdIUDa45Cyin0wi7ED8RhDYABYTQ4fr6BpdX1xi2F2AKuLv9AAoBm34Qv5MkSRjnNGOcjjiOB+wPOxdM+k6DtnFGCJK7cLt9iRcvrjQ9hhu9EChip5G085QQGLi82OA4HvDu3Z1Ge87e6xrZFd2EAB8OnQKODpkIUy6m/hXqAQA4jnt89/2f8PD4ASmNAkIxIwS9KZXLVeEWDLMIMrmEGZFjTnITcLhA6Dv0wwb/1X/7T/H6zWtsr1+AKGAcZZ4RhOkVrGDmO/lf30ly6/uHB3z3zZ/wt7//fUm3Mk+gnEDTEXe33+OHd99giGZimzXmzKxMtfjokZIfoecJln4BLA7a3pOkgJihPapnv06NIOECxIAi17BFg2mTojQmkPA5jp42IrspSHJSkdHprHQDCcAMzlvItWwCk2k0VLDIBM4BkkA4g4KsS84ZEWJ2Er9KMSUZMI29AlSTB9i0HECGCCrjsWgbLetCSnL707TYoSdIZOaISDPsUgMhaDR5AyA2jxvHP6ZFMtIlvk21IzMhcNQzrAEPKSBQUjrwIPVn818EgAGEqOCHQDTATfquTVKnpChhNMSeOOjqPqCK+QGg9yN3rjwL/AiuCOBUVH6uAdJNunSCBuARKks9BPFXAHKWYEvLGBzGKDx+TgMYzH5YpLCmn0+PoqDdTyx+fFbfUxDQ4rCmFzUoWDOvuZYBLTBq7cjwebbQ6StKoqat5quF9uHc9yefObCrpA4GuGbwHytEVSAw6+hpP8ny2eC8RmStj/b5uTEs31szn522VzlH23pUQ3Cg7VJ29b4u4Vqbaxqgp4qsQdGalXds35VbY6bJssit0lcFDLZ31FeilsD4dPPqD2VoIYBy9lgmoEFAGHV6I0NyAqXUg2eA8wzOR+TkfqpFcFE2We8daYp94simtO6X7htRRrJKlnL+Q+jR9Rt0wxZdv0XKonm5/fAB24sLvPniqjExi6+MaH3kdok20KwJgzlgs+lxdX0p4MfXRP5NkwTnOxz3OB4PmEzTtLhFZqsFkAZ7lfftEg9DouBvtxfO8Gx9fJ18KpSNZ8nrZbdpqHrEhAcZAzU9sF99R6lAGyggdj36YYO3X32FN69e4ebVG1xcXiFE8ekQXVt9RbvsIFsb5ozHxwOOxwN++OE73N1+wHg8yK3CnHHc75DmCdO4x3jYixO9mZp8X9r+4PId2YUUa7ecSyGZApiZy94iWGoIqYvqSWIPvODz4EYEp1G2D4oGiXWfmBf08uSwGwEl7ETJ0Sj7v0xdguTsUvqaWU+b8VMDl+Q8kDwic5kftndZTLApZ+QZnutMAFJ5z0YsW9PqjCix1o3OyF/Jbk5lqcccmRvBLYwl9x+JlkYuMDCqGdb+mjvIUvCzudL+6SesMZmYW6HW+u/vUKU3Y/GBOuHLi/JM8ENNYr7GvwcF/JhpbB7ba8C+AWFSuSHlzus10MTMrglqixyPGCWgk4zOnKEWTy4YzHMAz3Lcy0ScP71QcwgZ6kCnf0tMJHLKR+qx35gYWVnWM8ezxnSfAg9EtqlE0pIiJgAfwhnNRQ3xCi0hJ2Ifw01rALVhJmfMR7UfVq3xOQd+zoGQj4MmI4IVKGHz5VkfoGk1mUvairp/y375e9WGKeku9FYHoFIYV3vntM5gkXtRLhhIQ2jW3cYh6A36UwmjAR1IH7ohI6UNhpTA+QqcEsb9NdI8Yjo+YsIRKR9hPgCufc1qxHM1PAPmWKrSnp83UsbhHE2ZBov/IDgixA22lzcYti8QhwscxoTH/R5/+MPf4suvvsSvfv1r9H1XACkz5jRhmiUDu419ip2auSIYPWIMuH5xhbdv36DvLTiogTTG/rDD3f0H3N7e4nB4wDg9iPmJ04oDfjkNzsDZ2RcuLy7x+s0b9MNaOovTklLGYX9AmpILDcY2llvPZ8/WFsbmyEOGdLHHMGxxcX2Df/Sf/2P85V/8BdRhRgEsldhrthSOM7TVLPnNvv32W9zd3eL3//7fgdMMygk5zchpwv2H7yU0wO4eoIwhBvU3YyUxBLtRZKDOTLIG581fBiocpnlEOS61eZ3BPHlfi6Os9Z8M34h7RSwHl/36uqTXEL+16PyUy6xWdTICzRCV9wYUxGHa+iXqK1ZtzQSEDEIPzkBK0HRR0XkpoPGi+r5ay+jgw/fCLKEqxmmWSN+W2Z5mWKweCq2SQOiFWE9MJClOzIV+Jrb9PIFzhOfxAhQwZTAdZA6ol7GTRKwu9EwiVzOSgGDpHNpYR3bjsvi5Mc2iCbLMDRjkHc4FhJFmlvfdQpDr74OsFwDgDmvl2T4/RlBrJ9Ccs6S3MIRJAMWI0HMVpLDVAHVdh5Qydrs9hgHYbrdOsC1+UH2NvWyGKHlTgneokULkIWr+XjKyNWZXM4slOCiH6RyQWtekrH1VPpY+2uEziWfJXx1GKCMqvTkDH85odtb73X6+nJ9iCyZYxM1aGi99X2mPqva4/Uy76fEpas2hJVBcG8NTmhT7vc3jVhq0BLpr8/CUjxDRqZO2AxysaHAsjoGBPT3opb7acZ/991ooqBNtClgsztPgIsGyb5yMchbYBCEIQ1m0wWVM9kzJ2+ODQO2FWc+BfU/mG2QxUJI4UG4utkipQ+giujSjnyekLE6403gvwg2L0GMJCt0V1bvR6Bm101Xf/DsxWXZRtCYUAqaUcHt3i8fdHsziM7jdbIQe6c0TQEJrGO2q15yVsGaNgxK7DtvtVgUUlUc5IWdgt3vE3d2dan2mEmxQpe0iAOhZ1/MUFWQRScyZKUfc3NzgV7/6FS4uLp4UagpwYiTN28ZZTJ3mjyNIQPf6Isif/aDqf33X42c/+zm++OIr/OrXf44v336JGHu5Dae7TxQqKogt+4QM4ozvvv8W93e3uL37gMNBoobnPCFNI477HabxiP3hETnN6BSnMxiKLiBhG1guzQcSs7POuV9IsH3O7r3SBBh1DQ2b31nwOXBwqPvYkmQHndcAu2EsgJtMawJZS/PnSr5fQ7VXAVAA0Ua0FOqk2xA/ivq2rZH2yZP/lvg85Zq6nfwi3HGGRLxmdkWDm8f1bFmuPc+xZY7iGh2ZKx8mWCgOXQ9GAnIA54CsYCunEXJlfC6QL0TtmdzCIjZYmJCVBpn5TNw01EvHIjTLKkBgiGkw1dRnN96skwzxn8sJBpBFCJO3KG50/iO6uJF/3aB74zusleclNkUBCHZ4PTcOwUUByeouDoCZCOk4VuAFDp4AYJ6n1ezt54BIjFGdoJUQnfSyBT5W7/Lvp8wq9Xd+6HLbj7a9p8DPOSBSJBzDb4yiLiwB0aq2/Hrtp5dP1Q7VzLaed8FcxcbsH1bDOGdqq0thBNUvFVECWWwRLhL6E+NZApyngG0bmHG9zvr9NT+iWiMpz+iKrQHpRV8pU/NumY3TCTVQuDSPCbHlBTNrXQhtkVwWcGBkX3HT55J0sZ6XSqxfjMO+F5V8IcZEEnGHAyF2G8TcIXQ9Ukroc8I8T+JcPNuNzwSGJjrUGCjUtq6/hcXJ0rVWHwK5QxIRY4fNZiOeFmnG/eMDHh93YGSESOj7zgPxCS1ljWadUWvv7CzmrP4LKfgtsWBpLVh8p3JmHA577HaP4vc0T37zp+mrz5+ZtwNi6JzmpQzMTLi+vsbXX3+NzWazfmZrLaN+lGZxuOZsdLMAA49GbGDAXhTchKCCVAgRw7DBV2+/wi9+8Wv81e/+IfphI9F6m/H4Zqi2rYHBDOYZ79/9gO+//xaHww4pJ3AWbc88j9jtHjAe9hjHA4gz+iAsMwlnRXGG1xtdBE0dJPs7VOfcwA0M65vGExZWsIrc7cKrAehyBiwpNxEQOKutyFYv+16322SevqZy3Odm1xJIE9FWvvmL/VvxJ+sfBTfLEkkCWQM/zIzExnv1BlkWE1fmrHF1FOhlDcOoJjmJ20OwwKgGwARUzL6caHipgpcUNLWFABy5ZQmEkHxPBdrKdjDa4vlXzEwofk6t5p0AdCja3gBPkEpZzxiXddY1AolA4sBL18SczykMEigz9Oh6CcS5GbYlXtNKebbmx0xdxiDtGvv+KLF8QoxIVBxvAxGCXXWfxZEthMJgbm5eFkKQUuMofWr2gAYP85BUT3d3oRUAWodYK7V5pP4MqOMXnV5prmoQokp0Etyv7aP1WWUud+4uY2F2UrXax+eU2o/qaeda8p8n4E/ueyItHKydRz7RfpGIWp4N3dgedJAr8FLNZd0n0+oQncb0WdVYVWOuJT0DMfbc0lxWA8BW01P82eR5k/DX98yyX7XJy+qux1P3tW7f+5hlopor02e0SY4tqTC+2vFb6oY6QcP3ttRpi5WL4Emy/sH3aLm66+a7TqJGZ4aaxzK6LAR6UDC37W/A2ZJ73mOe7zGNR70EMWs4est3xTDn6eLjoGOkBCAixIjXr19js7nEZrvFuw8fcHt/j8eHe4zTjGEzoB8ke3XSuZ2mEYfDAXfvb7Hf7eQ0urpAhLgpJfQghF4CWnZdj3InrTBfSxApjKc6X9WhsKNkphGG+kFlxuPjUcBPDuj7Db5486WEDsnkZooKQvltH2F6c/FbShMCMWJgTXBaM5oK/ViuKpYEsUM/4H/+n/9nePvlW/zud3+F7fYSfdcLs8lcbumhLlyBwCwO3j/+gG/++Ac87u4wHveY00Fues0z9rsdHm8fMI8jOM2ILiwJYEKeJZpyCO7PGlRrIaZ9aTWrszGrDw9ZPcoYBcgF13jMM5DzjHE+KFMuCXBri4JpkphZ29Z1suB+RAgO8pLSraXpqUSBlssTtsbF70uuvE8QF/ZeTXwJIWSEAHRx4/tezpiOW3luVmw2jzM4CdBge5Ck3xxlPIFKm6BZTUME0VQVjSCpyVMuJpivbUBmdSgmFhM194i4giqofG/GTohDzr1oS13dw8iQW1sl3puFWrE0Q7aXRVNeWI6cQQ4BrBHq7exmp8M9AjoE9NhsB4QY0V1sNUq4pF8haHicJ3jmMzU/LRM1og4YqNaNlFWtpueE3E/BGEaRiNzXR9F6ylk387KQtyfqNl18orJTtCNLzUH9yNMAwpwAy+/FtHD+fZfMm15T8xsvvzlTT9OTxSNU1fRJGoez0nv1zgIPnTzXzMXaV6cjt77QyScrlVTtsqnAVr4799kS4C7B7tp7a/OyBvy85wuAU56ztmxgbV0Ayn7iM3NroFkrWgO5Ns92Zrw93Xe0mGw/PdYmV3u0+j3XwQb9kOiYCteGm7O9hWUmewNJQRMVyg0au57LQc5Q2JBcme9mhCmB4gzmoFqYERajg/V6eGsOs/5oXVGuYw/DgK7vHNjs9ztM04icMrYXl+j7DvVRsnhjx+MRaZo0LpEZNkSjx7omJV5ZO04zbRlItxusyzVfUjFPOA8xd6XESMrUQoiicak3hm6c2gmVGc0Vfbm2P1dAoQI+LVmEm9op4OrqBV68eImvvv453r59i5ev30ikXgvGaHSvAWB2PhnzJKkRHh/vcX//Ae9v3yGnEZwnzPMROc2YRnVsHg9i2spZNCyq0bBbUqJVqZYYpvEpA7DAf25yrkI4KP4R3yE1T1qATEKSfVmq9zOWTVOCJXBt/bIA9rbFHdPRZDn2XjmX9wgVgS3vFLqpgQSD5qe0KTc+CY3NU/9Lliy48F0DgWWfGLUWMEJ6MxLEcj5J19e3p1lekmvUyvwb3RGfOfc/JJlnaanTGaojPrEDS+PdZV7rXYlqX5XPZB4CSpAPiaUUSAQFQodAHfphixh7dMNGbkx2am5Uv9kz7AbAszU/7GYuC7JkgORyu/U8XKI+jG4Ki73mGIJkbp+SRngOAcNgobHFU32aJ1EzL+LVBOoQQgeiHhYHw2cplENkH9qBKGBBidxT4IcBu5FipSaap+YuI/r1hq/6BTTXiM10Rq7SLFJMrZAq7osnrcm/YEDiqaWVzVyIsNhDT5/JhaCsVqI39ip2Z345MmbVxCz6InGYyt/11UjxhaHqoMnILGXGUz5LQAsizmnsnqpjTfu3ZkargU6tBdJaVOOSF5/bFlDtEmA4RV9TYmJqXRbBixiyPlU9LmgwwyfTbtlxMQ8GFyqySutGQEoy4AATQOx2BCoNrF6R5wTSAG6g6vJBsESFxgCD9wEkwfLEvcFunQEciibL/kWVpjvu0OcbpHylV6BnHPY7dULeY5oOSPMBYAmKGLiE388aLfb68hKb4RKx7zGnhMfb97i9/RH3d+8wjhO6bsBXX3+Bl69uwATELqKjgP1uh+k4YX+/wzTvAT76fACd0J04YBgGXF1daRqejGBnTgk6a1iGGIH9/hHH8YC+Vx8IUq2r+XWDMdMEgYRRJesIpg4UCF3oNIeSSuIk7H8JukIISCnhw4cPuH94kGvN04TDYa/mj8I0LESkeL0UH6oQO8R+g//qf/lP8V/8F/8Ym4uN1AtCygBlAwxL+iNrL9aZhG9//KM4Nf/+D0hpEnNmHpHzhPvbDxjHIx4fHgTw5OTBL2WPQfmGxOMl89/MS6qngjQkCafxDCNEQecoRjIXIaSckHLGPE1qqhE6FZThlzMAp21YtCm8PepSZw0OyLJmMK2G+QKp1lb5Q6xMteUky5gjOjkv2ItGMvYgy35OM0wzkJNoUaZpFi0fZg/2KDKGATfSSwTGHRiuriPSLGAdWE6/jivrGFjPF0EyxDNSelBt0KbQniDKiBiuladqAlQGKO9lTXMnwRNxhESbJnjkd9OgIYJZU2v4bgTMRFd2aC88JalwFwBSP9/txSW6bsB2cwULUYIg2CI3QZANdLWrsCzPjvNjxMAIozESM4+gK+YAlxm0I+XGCRfnUyOy5uAEReYWp8TWcnEd3ofk6L9miOvM7ynTEXP5fpm8dGn+OK3jFCyt/kXLz08JnH1fIkrXnVQe6FqSp1rTzVPXv1iPpabj3NyYy20tabWt0bJxFZiW9duXVI0Bq/vzRPtRa1Oq785pa+y5JThaKx+r46nvPdNyBZpsL8kHRpRs8vxjEOCh+UFq1qj2l5vEUF619hhodh2R0fL2m5M/eW3/BpXazC+l6qg5cAdpgEEV1i8dce8MT84qC2tSOMAis+iV6UAk5jEKyDFiw4wu94hTROwGzNOFahISOO2VCSXPat73W/TDFpkJ4zTh/v4B+8MB0ywMgwLh8vIKw2YDRpnXaZoxatRl00bbeMkZhFw9v35x7ZrpwmAIKUky0ePxgOPx6Emeyfws9NxJ8DdzFhbQmUnV976iMoeBgvgn2No70OST/bXf7zEej74320CKvp3gDDqwaLSY8PLla/zql7/F11//DBeXl3JRhUhiMXGlzzvRdgKZEx4e7nE47PDu/Y/YPT5inkdtP+Gwe8B43OO432OeJ7npZfFYtH9BN08r7Gkb2rr/d1WoyTD3K4u9ZE7M8yzAx8wk5WwUeguIGYmsLhAiURVSpTorMIHNGLnSwEV95WkoGBLNXs2kTJMo/m5cwlF4VPcMS1eSk95iy3MFVGAHrVpf+519xxDE1xYwh212mNbsD0D3BORcM4PMETlPIjRV7ikVxdWlYYnDxMVkbwJamXmLhRa8+wWcVM8RYFoCZlFs9HrTO8SA0HXqm7ZFiD1iZ7F9zA6nWi+yU8xVMMl1ug08E/yEIGaq4/HY+DVIuGtC10V0XdR4F0UNXPvxRL11MY5jEwtjaU4zdb2VqEHHLJFc5lOiYGXNDOKAqpKc60K6CqbReirb8wlT9Tle4eTOHCpAV9WzBqjOVWXfOl99kqm3BGb5aJu/62xjujNzc9jsY7tuWPW6atACip3ffJ8CTH7K82tg5WPvrfkDra3/UgtUJ0sV6Skt2jakwM36G7Bp6heK1LzfpGYBToB5szchBL2OZrumGTMfIUvEyKzRN9yUYMye/RlxAq40UwqShMkXsAOg5O5SVQSR3D4JlooiW6RbgEIH5ox+6P1m6DwB8wSMRwmcOI3vkNIRY9oDeo422ytst1dIDOwOR3z3w484HB8xzSKVhy7i5evXuLi8RmbNhU2E3f6A3V7AlBPiikEaC7m42OLt27fYXlyUUB66x8dxxO3tLe7u7nB/f4fD8YBpGsEcNR2GaoAqW04OAAWJmJ2y+DYVJMyIIaLvN1UYAgE+y3OZc8bt3R12u50ENlX/H1uL+iS3Gk4CEPGbX/8G/8P/9v8gTCO0zKqsYgs8QogacT/hD3/7e3z77Tc4HB/15g0AZCDPeP/jD7i/fY/Bb1FliHZBtIOE4odY4AOr8zWQqWLGBoV0TEGDdSaehddEkiSYRJinjHlOGMepuCkbdq+Aq7U3az4GA1CWe840uSaglznQ5J1WVZQ9K9oeW0J5PmdI8D4L0KhjDiFg6HudFXKLgDksJ5bccCklz2mZs90ra6+py97yHaGTVABS3/Xy/mwZ1YtJVDQ0Rr9IlgYSKoD4AuARwKP41cQOCRklRxYXsJOBlM0zfdbuVZYFm5jcwxMwx9KPwoKzJkZVbWgmhNDhcvsCXd+j7zt0vfj1sGp5/Eyxgb7idkJk5/TjfOLZDs+ASEV2TdSdOIM5Qav9utebYJxASVGZd5yw3W51AbhhGrUzNdgkMdmg5ujMSlChkqpJW4XI1wteMQi2PbIyMdUmXgYoax5bSObnKvoU35Hlc3U/z9bPlfmo6suapqqJFwSgjoVUomO3/isrDa5/ZwSimud6HB5szBQbFUM2uTeoCpsXzsYfK+eYfw0o7O/lZ2t11SB07aq8/b2se63UMa0c3MgLUocTntKe1ceravgCzNZ8j06AjXqNWv1LgFUzxKQmJKkh1GnvkD1MfAHJcu7Yo0TXvi82UM5FCoNrVmxObV4tBL5FopaLAhzkPPe9XPeN8QI595gmltQH1CsdCAjdBWYOePfuHR53O+yOB0mXoEkYEQgXl5fYbjZNwmEx0UxCsFXbJU6yyaV6ImB7cYEvv/wSF9ttqzkgMa0cj0fs93vsdnu5dZUT5jkhZ0LKQYU8vQ5MBOgtr77vJQidXtkdhg1e3rzC5eWlAteKblmretZszQ+7HY6Hg0r1Mp9wzXlxeDeme3l5iavLK/zud/8IX375M1lL0xo1+hZ2kgEiv0W2O+xxd3eLH378Fh/ef4/p+AhKI3KaxcdqHMXReTygq24pSTwm8TkhPwJLoVNpAFijVNvAdV84KUugwOhj8KSrac66pqJdFN8hqmZA9rVsPTOAKUoEu/vAnBmJJ4UZRftve8HkZVuXpCEA6rUqYDqBqAOFjSsFLMFpJO1LlvOVAcxJtJBzmtS0pZHYAWTWhJ/q5qEQEQ7YYTROTECBKkGWE4DRsQJXeQNFS6NAxnKIAaCYFET3AhJZUqeIhLPzMyS0gpDMjSJI/chd2UtULDsSXl396RSEAwGZIgJ1oNhjGDaIsQOFQfBDN4gPTwhAjOoA7ZsGLrBYqI2GdpLzvqe4ybMdng2g1CBBDlFwTYxsnoh5ngQNwyRADeJEVKmT4SCqBj/1QGxTN8ESYSDGQETb07M8lMu9jbPjXAE+a2aYc89+anlSK1LJRk3fpFE/oMt+tD9pdaC2TuU52dDPKT5uWpmrQKBcAaBmPAV8EtkGrbUZvFzMps2n5mxNU7P291P1ngMVa3+f0zra1dJTlbFhgrY9qQRKpNr2Pjbepm9UHHefmo/yHZV9gqIR4kqWsnAM/o8JoKWfGPl3laysz1VX7VGBYDLgrBqnkJEzxLcmyF2OGOUmSeyAEAdMM9B1EbETIpky48P9HQ6HA8Z5hCQ09IXAdrtF3w/K/EyanpHyJMzU/ABNs0nFr28zDHj16hWGlavnOSWM44jj8YDDQW425ZQxI4k5IxOYO70Nxm5SCRTQdz2Oc2HWQ9/jzZsvcLG9UJRT4Oi5NT8ej5KQ1eJk2Rtl8gHITbS+H/DixQu8efMF/vqv/xrD5rI5XyV7emnXwENGxpRmPD4+4Md3P+APv/89wEeAJxAn5HnEcf+Aw36H3cMDAmdEUrOD73+/O34Cfopvo/CH3DD2ou0QZ11Zo66LiAgICBjnCTlViU8JzgzZ3RDdEOKkKoLkghNV0YY11lAM0XlNLbSY6Vq0HqlBQ+QhyQ38iCARo17OIT9hAAeQpsJhEtCTNcM6m18km5Eq+VEhP58WD0dpp15osmCVcqY1tg4KoPcIzUbb2AIwJkg8IgJFdboKHXKewDwjkGkoj7AIz3JjLSp7KZJPVmdqWTRLVWTnnSzEFkKQdBVEG1DoQbFHv73A0A+I/UbmL8QK7KjpWDWiLqxbsEtp3R71df+Y8ufZDs+moQlBEggmNW/JYTZiC92o4kg1Z1HlWWZv+859Grhkg7dr79ZxS31hjJ65NKDCJVr2shwxVd/rbqmk0Pa58+VTTC5rTOtTmNhPLWtXtuu+LMtaRnV5Nrh0vjQ9mkP0abHnItZ32dKzv+oH4Krd09eEGK7F5vkY6LAx1t99qgZu+d0a4FnWbb8vgZPNRzB/mWxMRYhWqOr29kKrtanrXzrbWzvL/khfRAtgpY6h1Uh+UOIMnWMmJyCA+KswsTJYAyoASILpyXzoc2zrAtR7wQMgWgRqVnOXj6/Mm9wmkTxAJp3LUEgcMEHoNwnb7QabYcBRM7KnJNfrESJqvyNyX0Tx55jnGdM0YffwgMNuJ74oRkNJtD9mpmImdN2AF9cvAZdWCQYEp3nEbv+A/eEBx/FBo9DOkNxMgFJqEBHmMIEogmKHrhsQQ4REDc7IOWCzvcBf/O53+OLtW8CCRwLyPggxFCdyUnR8OBwwHo4aV0j2jWTrhvZR/v3q13+GX//61/j5z36B66srXFxcCmNj2w9wYFAX0j34t3/3Bzw+3OPdD99hmg6IGEF6G+/bP/0B03gUzUFK6FgD7Ol+t/+JcE6IGkmYFejYPiTOlb8n+flnzY8VYq+3eMQfxbKUUyoBCaXPdsYyzL9JN3I7tupnDgLGGWK5ACwvGsA861kNvp/yPGv/xclY+I/wtr4fFOxeg/RyCVf9YwbGLNqwpDf0MmdM06w01oL3KVOvopyLZkc0PxIA0Y44wzQsDFZwUF1A4a60n4x3QvcpI8SoPl/qbG/ponJE0ITFbKazbABb5x3J9HmtxkdnOLE4cIeYQOiAMKCPPUIUk3WMPbrNFcw5P3QaAif0JwKkAFHywPAFkAKumV7sXxBWws605XngB4q+KLjDFiuiY/MfAHs8kJKLhEHquOkI3eo7kZprHYGMotZwEKEclNWy/NyYuNWvaHWN70qPVr5YMjfre/3IeXBz7rs1Rk6GHJ/qSvXOEhCca68xbfkcosWG3kD7d6O1aQd9ftxGrFfKcg8QUHJPeZ+KWrdp2/+uHOorzeJa/ajqWe6cs2uw+H6pZWlMISfjWjau9SjxrzUmVq9LaNUU+NhUnDkdH/mIih3fyfLZcZc2qHmmOXlFVVO1I9JjDfYK4JFnmq3r/Kxqkcv5bWbJriOTnQF9goQ4SoRmibnTDxvs9kdMkzH8Em0WkBtNXTeotFxMmUkB0DRNhWnqqhBKeyFI4MQYO+Skk2rRZNUp1fKCTbNFvrUUMDou7Zckr0wgBEkyyXJdOSVh0rHr8Or1K2wvLnSBCMalyGgpyQoLE2JJ0Jr1yrMDHhkFs5jSrq9f4u3br/Dll1/jiy/eYrPdgmLUZ2zSudlr0LUZxyPGacT9/S0e7+/x+HAL5gRCQpqOSNMR40GysIdIQGaJhePB/9hBle3rYgq1por2nqueNJcDUG6NBoifJycWi04qkO3kzPHipz1jfauYp58Ln3uJTZNZTbOcxbcq1wKbXlGnAA2B6AJ6IIshVAQhAf+kUZmzrL+CCA9MWdEE6wrpNVADA0EFDiJ2n7kCds1fiotGkGuO1hJ6qkxkIsBqPRwAjeoMDuA868YoAhZDAyu635qZLjOo2osESOwd6hBpg9gRQiQMwwVi16PbXOicE+zWF4z/VXtFiYjvIZ+uEhtgsdBlYZ/SVzzP7MWMdJzQdZ07zMUQEAGkkDGnhGmcykaAgJY+9kiUMKay8XISxCYhq8XrPhBVgdTkZwgd+m7jSNAmo1bXC1FS8uUSut1Gs2vxNcg6nZSnFDNLNfSnaHGeYw47a+ZQBmCmVdYYSIFKqoZlX5banRO1o4Egs8lCCdACFRSCdMLKAcAjZ7pksZyj5q/2uxCKXZ51Jxs5YpUe2fd1fS2EUfyWxJbOetjtMLMF52qmsXZOX6LvahBExX+QSC0zZS5roGTxs+Z5TZNWjcU/8xFWAIgbp/TijA+3w5d1iQrw6r7o/OlVYVPdMyCmFn2uNovJGNW3xJi+AS8ua2I3isWXmZX+qftlpU0Sh+zCxkJUmT+Ve8sUbVw15bK10Alg0sjN5Xab+E8yAmWElECB0A9bbC9e4Icfb7E/TGBIpvHNENXVh3B1fYUXL24QYw9Ti+ecPejefrd3bZwoc2ReQugQuw0url9hu7n0WzeFzrAGaBRp/XB8xG7/ATlPEIafEVjoWEcSh8Q9QXJCnifMxyMO+xHHMSOEDbrY4+c//4W4Eiy4dpH9Zf7necY8TeCUkWfGNAEpBQA9xKE8ITHhF7/8Df43/+y/x+biAsOwcYEqcVDwU+1L/58GT+SEv/mbf4tvvvkjpnEHTjM4HZDTBJ5HvPv+ezw+3KGPhD4E8Z/SJWUNTYAgJg9jr6TrrjtX9uScJDlyaE12ROIwbhkCzEQzHefiYwpl0DoCv1YNgFiBGNDQAdZ9LGdDv06OgK2jCFGcoVO+ENCigXcL8zU/oIDYRY0+nEviW57c5JYYSJkwp4ScGfOkvm3Z+hVK+3VHSKwoHfV+bC3Mi8R1ypUFxnxkg6yVRBn1NBe2Nm4S84MVReOktJMRwEkj2XMRDiTCM1C8FY3fAomF3nj0cxAyOkg6jUuEGHFxfYmh32K7uXQ6E8IgbVrmAFt+1h5ynZC28AazMohZz7i63doUbZznn3PJC2fLszU/IMnnJRoedvWyAY+lmt1+R4WOa0k7zXb1r8mxW+qELGxh8ibXGthpQZHUa11desk3w/ikz+p65ZnlQ+3fP9W89aTmxhgQrT1v0vcn9GOpraj/XKnDvlvXjCzaWwBMeW4dPnH131Wz01ItVL/5EUzpplGUas6Zufj0wWoeCLWDOHB686pt84yfGbURzanao3WzsG+pfMdOqfnMe6qNIt0eRCg+OkA9x/VKkFBTjxhsjL3RcEEBS62RA9D6A61jSSG25GDJtK7CACuVNsp6lPMMXWaWsbCj0ZJCh4JHvDUaEAK7ifzmxUvc3Nw48GGGM4ykPiLy3sI1NgS5ddX1KFGvqfq3vAwhSNX6bN0LIHQxIsYeBtcD5FZT1uzmOWWQXnvuOmFgud6nqJpVIm5O1hJrLflahUAgjuiGDX73q1/jZ7/4BS4ur9D1cmPHEHQJrKvjh6xJzhnj4YDD8YDH3T0e7m8xjXtwnpDThMPuAWmekKYj5vEIdc6yhVIBwW6wVQ7XBHjKA58y7wTMadhAeaRKeKXiC2rMrp6bpbBVb0DXMsmKyTtU9iZXaIv0VyYLvmgavqKTcguaMucuSlDCEDWCUnUeOWUHB1PKSLlofsrt2Gr8loNLTXCgWF1GKQS68ddBocG1Fq/eli1Jr/dwRb+0vpIwnar/QgXQGrham1T+pgAKou2iIAnHQ+hBcdDr6QO6rtcwDuYXHGEZ7ps1JWi4BYH9Rj+calKx4HhfF/NQreqTwAd4dlZ3aWyeZwQWKS+wAiCC+wF5vi/tUVKGYRFT/Sp5ZozjiBhj4wBdL4Obwqg2sRCarLCLUkwJp9/VYf5PJfaWydd9OW9KAmqO/FPAzzngUxhDapi+EeUWAClJOMfon92r831t+yjtS78+vaW1+X/ueydgrAJqS0fs8+3VoG0JxOw/pV7Zu8kZ/ppJzPpGZH3Sz8Cw4HOutVFJpm6/BVOnDrCNqU6ZDZOklpGsh8Dy5tiaedmptBHjev40KaO4LVW59rzCxSySGZBUA2TuTnod2ECtnSUbe2PKg6jgWW+itGdcCK3pqzKLvxFVzMKEry+//BovX74S6VL7KVehJeu1SMdWtzlmAl0M6PuIYbMR7fZKSSrFGyCxMRg5DkSIIWIzDOj7DYCAzMCIBAlSOIuGLmckiNY7av890S8cmqghQdp7eHjA7YcPGI9HzHPJFi4BFXu8evkS//yf/w8YNlvMiQGSgHMeWbqKA0XVQuY04/37H/Hhw3t88+0fMc175Dwi0oyUj7h//wOmccQ0jqCc0REV51OGmvMSApkms2iTZFy+CcveqW6o2Y2oLnYOfnJOmJNp2Rid8h7XNHJhmM0+tH9KE1K2HFbFNFQb2vwliNZL/FdCecYxHmNODApAFyQDPEXd86y+kQpqzZx1HCfMya5yk56pet9kTTAq/0IgxFBlcHewk5GTpOugUPyoSpTrcrPUfZ1kN5aEpkpFarqQ1d8KTQJWVIJKWS52nkuuzQQklUQXLyX6ciRcXr7AZnOB2F3KeWWZW5DGBKR6Dtq1EFYS9IZgdFcaqJADMtpl1g3rb0W5ud3fT7GYZ2p+JH5GVFQ+pwSzFtb3ZA3kGAiyCfUYD6aaqhaiaIS08yFg6DdelwykXqDyWQjtCVgFEJ/AaM+BIfvuU4HNp7RZ+00s27K/C3MPFY/WTU1L4MEn7zV1Pd1hNKahj/T5tLicAdt4ZhFereNMX2v/jJMWFs+dgLxKuBS6F6rzXI4x1w/apC7pIJnGEYvnFWxQqdOYvDHz0ic7nLWEyYCHaKiuNFM95qLJ82eIYFclTvy8qqlntvdrAmH9Oj0Txdm1/icla54rZiOiOueNw7LOtWdzLr9bVQZ8iFhV0rUAUvoVI3kfmEXaFuucOJSCgK6T/EzzNMOYvlyqyA7cYoy4urrG9fVVuTwBpVfzjBADur4D5g4WUlhivRD6YcB2e4Ev336JFy9u4DBE5zOlhIeHB+x2O4lTljLInxH/HPNR6foOwzCAob4iGeoDCWy3HfqB0A8XuL4akOZJnHqr48UaUBIINokYj5KXzPzHKERstj26GPE/+0e/w9u3X2jo/1j2UCW5W/VuGuCM7779E3aPD/jhhx9xOOwwjnscDw8YpwPGwx3SNGI8HsApSdweuxxfx0kigFBlYFcTkAXobK/TB9s0YrKJpMEK9QwzY5qmKqu3rp+fovofipO1PatHwvZoCHLpJjvocSqAinwqMJR+ETJAYkZhljQwzMa3GeM8YU4J4zS7A7I59aeppIiQ209CqE0zYmOUfRPVcqL9Z6oSlZZja2elUyWeCDxi9hMMauMiifvndI2UCuu6MZDyEYSAQJrrjMnnutArizWkddqckmhkxAQXsbl4gdj1sud0jH0/gGKHbC4KVZBOdrcFqtbU2ix7EwguCJQnVBhyoa+AenAFP5xPKrl9gmU/M8Iz1Dsc4FlMVmSJybhl5AZ+jADX5i4fULUh15h/p1EeC1iqudTHAc+571eHtlafo1Nd/QYAFRPFc8qyn58CqDxxZfNo+25R0XPzWWF0DQ//9P6u9scAV/msBSx2YE5bJHUePDdxa2DwZO0/odfFOW6hlVkAnTJvBfj47woyGZW6GRDthKn4/bZbCx5KY+xOvgJC9TOqnfBrqa1o8byXDJgma6lpKsC2XAEtegghZNLOIpSBa2JOwY8zHQVTPnLKFY6qx1D4j4vjBuwAGMFzg7WvcQv6Sh/s9lmtoSUFOqLFMfAjYLnslRACttstNpsSRwyowE9Q07z6MpjZSW6aduj7AS9fvcbl5RXMjFjAJLDf7/2quZupSEdHlu5H2oid5DwiZnTJ5pIxDOIXcXF5ge12QM4zAqLvPXjPxOXZ1n2aJrnizgAooOt6DMOA7XaLv/zLv8JXX35pZMr7i0pCRqWhMqftD+9/xN3dLd69e4+UJuQ8aeTqRzzevkeaJ4TM7sYqNwCNoZrWggRwIReQayAW5i1ySudDFL8ZAz9pmiU1xTzLfnfFvmj6ypVvgnG+EwFDx2lRtC04Ys4JcEdhOVNZgaFsZ60zsK+nj5pVlFOcklJC0ttofdchxlDAT8oVaaPCRwLEOVzXw29zVT58FsU8V9oOAU0BFLiALI3PZRPgpI3gQEv2vAklhU9nnkGIAn7sfHOuSLI8XyiZAmhSX6cAMXOFgIura3T9gNjL5QIYBqBi3pPbi+QpnVzAOeEs1mLwNdcZgMGkoumRZ/zyBBnu1T2xuKRxrjw7yGFWlXE/DOiHQXKocAbPZn8uIKfWANl3MgjWSJYZXeybwGsyuCJtiap7sb3JiGhAoCgSB3E1OedNWh/7zIfa8LLCILn6jLTt1vzS1r/GtNdyS60Vm4fTaMzWxwoxu8aEzwPGUjPa+C1ah964MaIuKFxMHsH6Ukv91dsnc0lKePh0fiSJ36n5yn5f07IFD3JVvrcxPpWlvf68jjRel/V5qk0D5bl6DzPQ9KV+zvtAJPmSKiaOxXyYGdgT9i76UvvZNO2bYEEqCTEDeqG4Hvuy1EDOwd5irxrzMtAwjiP6oZc4KICfN9dwqf+MaWm8ajazADfjPu1XxaR9/ovxpIsRw9BjGhmHw7HyebEL1KXuEILHIksak+dwOGC/34NCQN/3CH5ng9TBNuAwzghhgz//B3+JzeYSkbYeo0cGI2ktHh7u8f79e0zjKIQ+m/9StcchlzdC7OVKc5ptxhGDAJeff/0Vvnr7BjESdvsHPDw8+h57/fq1mt6KCPGwe8TdwwMygBcvXuBnP5ekpK9fv8bLmxv34fbLBNVcAkAkcVnYH/b405/+hHfvfsTu/h3meQRYkpA+PNzisLvHdNwD84io0ZlhjNEiNut4LSigaDWEpsxJ1jInMsQC86EZelbfKk3lQUHzcGW9BLPY+yfkS73DgpkJueyVak/lPCuzt5nIi/koAEoImfqXZTltOUeI5kIihrNpNCteABJn5jTL9XUDUsa7KApfkm4FIAcVAczJn9V8aXF5xL9JtIfk5jITmlKaYJfDRHsqZlq50h4x54QStFBpEIvzcCTL8zi4EOLCDhdIItqizsdngQb7YYth2ODi8hISlkJMfyDjJTrPJgBUqS5MkCy6ngoAOUgyh3FbEtvDJmCiEg7IL3rZBal23wSdtyVNacuzgxxmzhr7oKBSpJLKYs3npIAZ8mdqjZBF+q1elMF70CYZcNmrp4y2sOJ1Yn76AjV/tTDg3NPnwdJTWpxzn6+Bpo9psEqP1tpRYkHWYwGqxupO66PFz/W//DATGleakuG41GOgoO1X3U6LyD+m+Wr2E0xz8tPKWVBsEkTzhXVg8Wz5Y3UVzFRlWh0YGNCfpOtTgHqR1InKTmvrk4fq81Nrh3wFqvPRgrK6TntH369VNzY+rsBWDSZ1TOUscHmNjZcUJ8UqXLA3Tfp3PZW+Jr5layJHbjLquh7TOGpGczOEkFdvoKcsUel70ls7Yi4KiNSrhkaCKcrekAzgF9tLdP0G4OACmM1jSgIED8e93AIy2qQSqPk82eLGEIDMMB0bCX9ADAEvX97g+voaRIzDfo/3738EIGBsu1W/Iw7YbDYY+h7zPCOlhJubG1xdXeHNmy/w+s0bvH71CjGGQid9/ChM24Dg8YD7+zvc3d3i7vYD5lluck3TiHHcYzzuMI8H5GnURAzZwY5pkoRZVcDBqKdyJPH3LPvSHg3QeD/BLgFA/IWqTAHNwVDQL2ai+iDaNq72TdlN+l/tE6NeETDrnq7OYKFL1c0zFj8V00I2NhYqrBls41jURfXYg954g4Nkwyc+T5VmV7rH1XE0YMRVX2zOF2Nv6C81467758JbTfl0XgjBQU9QLU8/bNEPGwybC4hZNSBxavmm8m2F/dV6GFghXxnnUSRjkr9q3qerX23mmi5wNTqjKfV2sCl6ir385CCHRrBMy2Ce+aJaLkSIqE1ZYc+llEAMbDfbwtSMCWUAgRCjqLmThoKX+TLUXBITBi7X/cqEnyth8YguOAHrXipwolWXskEJTU4Tn6pWm3BO23DODPbUu+eK2Hxj2ZAVgwTaQFAnfeYSct2ZBmeN/mBMgBCq18SXYUGACOUacf05KoB7Mpe1f9P6HACo7MDkRMPqXmpelnUCZ4I8Kv2ItO5rtCwNowZO2rVKjXjlrE6FJIfbskXXUon4DXHT9+U4agBEynBEApRLvwV0mhaCVLjo0AyXC1HNeVJiz2Ctv9AaUjt6RAoSDDESeR4mVM95EEbVQi0JXFZ/JYtGW4CTXV1GxVAkMz1l1gSVwDhO6PseQ3+BHR8xTnswJNM6UclZvt1usd1uXZO2dvMUJL4y/WarEZB7zJP4cGRKYOpMt6/4TcGPXsk+HvfY7x9wf/8Bx+OElAgBEUSSfRs2hsiIPRA7gFJAd4wl71QGhhDxl3/+53j5+g3SPOGPf/xb/Kt//a+w3V5gu93g8fEBzMDD/R6/+c1v8Mtf/hLjJJdD/uk//afYXlygGzYCrkJQw6Lu94r1gKB5uWbc33/Ajz/+gL/5m3/rQIpxwDQe8M03f0KeR2AaQXlC5KTOyyxZxVnpnAX9o+xrKVrC2ed6zpNqJDU2DQXJzxQkrpFoPOTm3ZzKZQ5anEvzwxF9SQnjYAAiaCiErPGOmAkZ4kRscXDYthtMe0Ma0JAAWJ+V9muYBSYGwqz57lhdw4oZtmicUYIgUqdnUFNSKA8DCEi99rsoCbLlxQLBbkFFc+/CBE/ky+wXLIS9CfCIqlGbM4PzBGZJJCvnTKg2uANYLkGkhgYAFiKKoTGjKYD6XnPM9Qq4N4j9Vs5YFv+p0PW+PkhqkoX5JgKWroaS0XuhhbDbdIVy+LM1gSr0AS4z+jpC+QNInaGtpgI4m5x9K9kH6vJszY+pkk1rU4OgutS3qpbmMEP4LS80Rk1uLitKMkPmqICSPBs8l0xBjnY4zmpicPo5m4S+9oo0dfIVe7vrpdZ8nbQFNPNz7t219899pl9UnQa8d1yPe7kpqHbTaICDgUNjksuylnxeJh8wU8iyK8sxrJm5Tnx1vF+LYaKAguV7a58tGilCJM7MKa3X+bRY0bZb+tGOo0h2Cx+ean8wV7u/GYOdO/JUCXam2r4+BZwN9GvnTCQljcarxMtucXqCzxWguRy7HZpmDhZOjPZ5JKqMEtRoC8yPouvYwYxoXMrBs309DAMuNBGpzI38tMCG0zS5MBY1wnxKyQPOdf2AvteM0S5oyT9mC0qnyVfnqWg4bA7B+jv5jR9hjLVaX4WtQNhuLxBjxP39PQ6HvWqnZowj4fvvvweRJHqUoIyML774Ai+uX+Dy8hJd34PqPIhGpKrfTNC8vb3FeDzi/u4d7u9vkaejBK9LCbvHDziOB+TpCKQZlCUTe3AtjO1F4+ilWDvM7Le/HJhQQOyC/FRNDxGQ1A/Ub82ZANDoIHTvUU3R65Uue8N6wlWHWgFluTfJzWUNPaAiQLgfiQ8G1XEvjsHyJ8s1efsuV3RH4/0gzz4vJuSbA7IFC44apFOOoIoBPOncOyqqZl7my+OB6RhqGp3dUYoK0jk5qwH9IHspDhtPIN73g/rcyhV12bbl9uQJT3ShzPycuMyRBTAshFanvICc9pfSRFV9U3xpG5JS0QR74Any98zbXuwHyrQ7TsA0NUXOGdM0Nf4V9TV28yNwBKySaD2O2EWE2FVXSu0IVCOx96gQads8zy1cEVIrDVArPKE5fmZblSO1DlBaSaH47nwMGNXfPaUN+hRtxWlpWL7/aNWOBTSda+fkk2pHuoLuie6taU2eZqxPv3vuvXruz9X11DzWYKJoMBuF8aJPbX2miagJ2zkT3BK0WX1GPNY0WquAyQHW6XyuPVt/L8sYQJwVeHRnk6uezJXrH0r/3U8JuX0fJS6YaXLFRFDdA3FhqyR4nabpZO4B0fy8ePHC6ZI9fzgccDwecTwe9fMOw2ajvkxHp0fb7UWJtEwBcuNHJHTxSZHM5nOSSNG5YvgGDexmcWJGygyQBF+kGDWnk2ioQ4i4vLxCCBHff/cnPD4++ninacLvf/8H9P2A16++cJ/JP/vNn4FIHL9FICm0cc0VwHy1/vjHP+L+/g4Pdz+C0wTwCMojkCa8//5POB4O4v+kKSqCxuyRQJVcjjUq6V1vUzKEyWaLBAwx6Qlg7lXzU/wPp+nooFF3QK3MXyEq1ZAqMCPYbPkwt7R8uT31HV5pyNewAXxqxKHyWaElQvWbMCQVYAcInFQ7jlHmJQofFMqh8e1i7+ERjL+aKS1jD3FOvirj9p3Gep40LcYKHxFtnAGzShBy8i+BiC+21+iGAb0KDsKfTDMVwapZ58W8L+9QmGZM+LAGm9Vil+mIyrOOVQzcEcBcnK1bWmGrJCMnA3T+k0u9gIYQeBoMPDPOj6iJjViYiWtJYI3YjaMset/3/l3JAi/KzCo4p6BHSLwScXBtsF9hPiBwCOqPQO2EVpP0H1JODhbZAhZ/iCUSl7LuzGzEuC5r17o/2cT1k0BP1c4iPEDlqeH1m4mlJqw1Q5NjeOosXBhsUYfWYWeY1FzpVO8MIz3z2cfATg041+bJ6zBp5SNTWYMGN08t+tia0tThDgDIpEFhFhRaMLZ8fw3ccCVmGWGtIpPps6VX5M+ZadV+wn8Ctv8KMCujYieqtNyjRI5oy22nMp/mnVGk6CWIKxsiQ/wHQdDk0QVCEBiUi8MlgEbjbBHObZ6ICJeXl3j9+jWGYWhCZFhMHPmsE2AwzZJfSYU5gHB5eYXLy8uK8Nt6EB4ednh43IFZIkEP/QYjjkgJAGXJkg45Rxnm5C1mTg4K6gIhsIT3315coR+2HtX75uVL/FnX4fXr1yAi/Mt/+a/QdwPevn2L6+troR15cUemprv1xwA4Z/zwww/44Ycf8O7dO4zHA9I8YTo+Yv8ovj5pGsHzEREzQlOD3eRShhac1bqGxcILcM7OjCSRZx3I1nJlsQZ3NK2JBbRVCpKX9PR0UA7xGmEX1Zkk/77m88VULmvQxoarzyz0fJpxsuxZw0N1sEVpt9bqasLRRfA+WV6NTIwZnLUPgQVUxRkMwpxnAUSsN90ICLyFRzC1s80mdKkwhM7nJvmaCK0R2mwYQfx4JOBgVIGmQwgR3XAJih2CKTOCJ6hCrlbKqJHRzJY8t272DkUCfL1ccKynnowmFK21zGf53eVw5ymEWgtpNNXWy+hjypb+Zr08O8hh13VuL34qsaYHMuTi22K/1yYxONEojmik3u6NjFhJ3WUCijRAi6lfSr11OadlWFHelO+lGasd5mhZY7eqt2fmb4VR/oRn/j5KPTVrTfn8otzasn7V6x2IGkZU1YpyZAh1TBcnIAu0vtZ+6eM6kl9LfFq//7G/PwY110xST2ngXONiVzZZ2IYJX2wZxFf6fG7sdV9qSb+0GVY1RvJnycBeAx8pwZ8r79s66/6moCYN+Hw1gKapkMuP5dli6zW59FvH7ai1ZrJlTLMLRA3hn6qLFcu5IiIMw4DLy0v0fd+An1rjGqMBolHyY3EBhuIzdLHwa5LfDocDjoejz1PXde54LZJxqlhmoWkm0BmgIgroNxtstpLfyEznV5eXuLy8xFdffQUiwv/4P/6/0fcDbm5u3I+JS6ryZi2aebbx5oS7uzt89923knk+zQg8YhwPeHy8wzzukeYRyBMi5QURMBinvKluraAfaYtL5nDR/odq3hOQxTemaPtNKKBKi1DoxPlCWDsW9XkkkIYRqs/Bcr+UNZVn7BfbRw7ZfS7swlvbsAkBtVDCFZ1TelFGDMvSLo70kLRFoUSEZp7ANKlQGEAYHFQ7AqNqDUAgLgI1K9gsOb3sRhUBMYJCRNeLI/2wlcjLXewA2sAjLle0vYxkZWVoOZ/1nFH1AqHWWpv51z0UyejPourFOpW1sZ7B57j9zN4jjRN2no8+M7eXbOKuMndZLB/pXLnODgCbzQZAUVfXxKuo1qouB01QaM61ITZqtrLRNX/L6mkQR901QNaOpTDxpybINByt8FvQ6VPlKZPW2t/AKTM/re8jwKp8AkursGTWojIUx1u5js0S32Kt3oXWx9Yyi7cfDJgux2IHGGTjKVe07eYY2xXaioo/NWfnAFEDxs6ETahBeFuJ/Occ6FyalspYz2uW1tr3ulVyq51xz5mf6jrss9q5uP58CcyM0Nhnbd+95mbOyndc/S1BRFPK7rdRHDGXHKEwkPa7AmyM8ZVI18WM6M8QAA0qmHPGi5sXAASA1DntnJjqzxg6xNBjMwhYmNOk/jmioe77HtM0Fid0wMMLxBDwZ7/5Ld68eSvtKyCy22a7hx3ubu/w7t0HHPZHdN0gGm2SRKApTZjmBDFpdUiZMc1JHM7V3BVjj9hv8MXbr/D69RcAy7hDDLi+vsGLmxcgIozjiNevX+Pq8hq//e1vnY7a/hGa1Nx/AiBn+fvvv8fj/R1+/O4bjMcdeD6Apx2m8Yi72x8wj3tMB8lEz3lGdInd1r0wsYr9FwaseyJnAfRDLybRLnbuvzInMQnOUwJ5/R+ntU8VNhCi2g1Lj9XQeQMR4CfOZgtsoFo625OyD3XvrvIPBmgCQgRx5wAdpiGy3rKmtfA+AhIfTNcuSZwdNquUhpCRczEBmMGuqYoucDBHgFuAYkIF8wxGRs6SVT7QFpvNgH4zYLPdSEwlywUWoq+X5cXKntjQHJlrHkfVOtrctPPYgEon6Nq7Svh18KtvCiuR+rOZJMlCdqig1NDoNjxi0y8/F6yBU89jgGf7/DDrzRCgxMBAC1BkbKdmniUhPo3MrCrTaiJtohbdKNPeaGwKyjzT/RNpCcu/FyDHUXulcnOs6TN/qrt4CniVplYxtR/q00/rLlbmt3qN68Gw9axsIlcLL51PV16vv2g+X0D1077W41ofH5o1ptPH6jXl2hWybX8NIC4B0zmtkfXV3Z55BWDB9gzDtS1EJ882WsTFJmv7VMbMKDTEAKHXsQKG/LOlNqrpKfx76XgL3mz65DGqfj+VnKQplTArJiNCS26EAJ0SnSN7pqbudd2oiGLpnwykTF7WvEjDZkBKCcfjcSEcqIRMwU1aIUj2d9EUZQdQpwIUfIxyRgIuVfvia+TjIszThOk4YjyOEtyVJJw/EUu6A0Rk1uvzIZY9Q+SWcArBNVLMwPv3H+RSDouAOAwDxnHEPM9y42a7Ea1P1ACINcOrDiwzY9TAiw8P93i4v8P9/QdwGsF5wnjcYRwPOB52yPMROc8Q34ozfnCkFTfrVgEjLnG/uiplkc+vaUoqUry6z2yLso8KTaO8+JUrM05ZwUJHDfiAseRHVktxQ7HxEIDY1tf4Ylj/a3NbOVv1U+LGoUIIDITV7MtOvYHJYlJD1jMQJMkodN/5uFjOq0VcP5kihgAaRIRuA6KIGAYMmw2GYcCwGdysZee5dIzgV+grllKdkpYHr9LSp4BGmYSGyhSye1KXAZmzvNyaNKpjfPiMALlWnh3kcM7ZQ0kTgH4YwMySbXghefZ93wTcs04BqIiAjV6IRgyD2OVBYL2fF4jaeSUCq8wingmmzhcG9bEggrr8uufKEtfKD/NHoazwIReTgR2gCGgyurr2ot5upYzTTvDi72KKEQnAAFd9fv0mguUzChU4c7AjTxrAiSEgk0oi7nkvQdfEDFDks7Xikd+JCrl8IqUIDCSAUXxTFsyVASE67aHJEKLssJMgYDtzG6aM7D9WPTsjqPu0Zg5adBw+x7QcB1rOboeYGYTYAMCmyiqg/3KOPGBXdeopQG356cn+0mK8ru0pDSuTDBWzqIgdzJfHbkO1bSyBwdm2IeMoGLRARGMksoYMpuBOwDkvMjUXjggD6YUXMI7zhJwTXl6+wvF4lMCCSmdK6ASJ2XO5vcJmuETfbUAkkZWPhyOOhxHTNHk2dvM78fQ4ML0G4WJ7hYvtFYijA3KjPYf9AbvdHsf9HvM0id4qyV4VwNNh09/Y7KALHSLJdezMBA4E0ojG9/cPeNwd8KdvvseLm2v89i9+62t4f3+Px8dHZVgbUIxylZ0IWfdO1tBuAeK8m3LGH/79v8Pd3R0eHu6R5iN4PuCwu8Vxf48PtxKQMc0TiMSZOZhGtlp/y7GFld0reyO5/+xms9FQAaLlsmvrdoOLAESNhG654Uz7XywEBOOrtdbE5lA2g75ncRZJwlJ4nCBmAMkrYM56iYb871JnWuxrVjpTUT+ucmtlBieWtSPTEjKSBiwEBzAnmVMN8Mi2r10jy6BQnQ+99u0cKgvIT5NoALsuSmZ0P296GtjodInc7UVJaD/coOsHXF+/VCGg0zWV/eOvERT41r5XXJpbkgBadMe7br5hBaSVZ8h/F8f83D5T1ethjO28OU8w30lznl7zk7R/qgFGib7/sfLMq+5y28EkGukeVZsZrg7POZ/c8jKVddCESLUWiGDxEoqnec0Iah8HqeQ8s34S8VWiSMM0/NcKORrCRwFM9kH9X6GdbZstEz7tX70/1rpIPo7Th8xXBlTaYWYNmf5EIZNGVOJlV2hjaYKs++IoZFlZNZ7VdxcEzZ49OSwo826gVB8uFS20TSeTqkx4TfMjVZxKAudMamfV8w58zvRhpZ1zEkgtEXpbiyZXzXxV2ydaT63Y+19pa6y+tXVutC8QhrGc7uXzRSNU903fh50dS8rZDk72dmX6rBqj6kmLA2Tt+WUJ0htEAchJ6rLM0ZJ3KICzaIqO49G1KWsmP9KuifZFfIJyEiZFChYtThGQGy2S9LVEszWZi9jGJ6Y2ZmgaBBH4rq6v0Pcb3N3txCw3TWC9QSuR7xlvvniDy8vrIqGTasqNebFE/L2/f8DDwz3ubt9jv3tEOu4wjXvsH25xPN5jOj6C0wTipIBHHW3rtYCdf/b185QC+hQREGKQvF1k+bjggDJVfj2u/fO5XTv/iz2xPM4VE25oRkWLzAF57azKPinPFqBTt2sSjwki7FCI2idg/KgAQwuCWMAe129R0UnBWy7mpPpwERghWO67FqSUAdllAgOMUU25st9DCIj9FjH2ElPJ4lPVk+LSO1Acv10H7d9R9ZMq14byrvSnVEs2DT6zdcuW4sLfVzpGISxozGLQFa92kOZram4Axr9qXllTkfPl2T4/9Y0LOZiyaBa8KueMcRwxjiO2223jIzLPs9qH5TNogLPabi/1RiV4qWqbm5/l2C4KtQDmdAyCQD/JLFUxrqVfhPS7ZXJ+TCpQsgZ87KcoNNYPrt2EWWqxxH02+3PL79bgj6VZgDmRV8DuXD8/Vp7UpmiFtPJ9YcCENvN4AXQeGv0pzceZ/tRljeiu+QK0JqFPmQjyQ/zRJ6v1XlfFV/39eKsKeuqna53Jol1mU+/45xaOYq0PT/lknO71NmjkuXk7Bz5FktYAiFwz2lLE7JWrvwtzjVGvAyd28FMAUERKCbv9Hrvdzn2FljfsbP6M0cYoACWrmiGQpAZIOcM0JpJ40pzWNYYPWr4iY5Ozu9kMYBCGzSg+PzHizRsBNvv93wKQW7G5Aj/MGb/4+S/Rb7aAuxaIVsZ5D0usoe++/xZ//Ls/YtzfI6cRSEccd4+4ffc95nmPNB9ggKfcppM7abYO5WwYoNDIxhUzl5Qc6tujvmRC64/ILNotr5C5Yj/tqha3BhPETs+dbUHhqcroQmUWZtFiS/JNi/R9WkzAMKHVOAYb2q3OsH9mYMB4rWtMDPjYSUsgmiE54oxGV0KEMumCMwkE0SqVtBxGlhmhK1G0M6tFwqpp8l3JvxjF5+zq6tL3PUIvPDR2Whc3QUS9i7afXOiozb9VIYn3tSZoLqiNA5Q1oZ9hQlIBmSKYaV7E+rp+9Yjx1GCC0gmNA8h9SmVMCweJJ8uzwE8IcqPCiFBKSZINUmsyMnOX+fzklPRfRh87t4kD8BRqsQvuUAkUU8/ycDgx9f8uEGj1zkmhddBTa7GW7S0J/fI9K6wHsZg11kvtv3GO2RFR8dhfAThr6+opQpZh1l26gSYc1D8bV4xnIp9FX8/PN3RDU2FwJmHZYdB+wUHJYrxn1uNT+7ZW17LUDPwcI28+I2gOoPPt1v39lD6TSzdtv2rQ5owlULmBZX+DcOqA/HT/aq1K229zRgZyXp/Deq6WkbOXe6KcIYsOq87EYDUrRRASmMVPZ9lPq9uclGU7C0EMkXF1dYVf/vKXuLm5UW2z7KJpmuXfWBIsm4AQYhnXdrvFMGhQtxjRdYRAHWIcMM4zOJkWaQQ7aAhY95kR2mX+SkQRhKAB40Ra/9nPfobXr9/gm29+wPZii1//+te4vLoEALx58wYpJQ8qCTsnYIAC5jnhh++/w3G/w8PtBzw8PGAaD5qWYo+H2x8wj0eMxx3AkzIWXvlnc1ynVVkCFdPqR43XE9VsmN1pvMStasGO43MGCjho6XXbFwGxwrCTzlsH0CwCn1kyNJCfZPk2g6VBEkngGZro9dz8Xo1caZLQJ/GBSgZfQNwV2uX9FlBIlMpn5h9ES60SAYjVu3auioYQgKZWETBqYDAlcZrKmgw3hIg+Duj7DYZhI+uhWsS+6xVoR70ZRhp+oIzTMV5NwhwMGQBaKUZz/E/2jytYioJYzIi4qI+We06BCnO7PxZCnUeAdjwQUMcOYobmP5PfGWUo4i6dsAzMWZdnZnUvTsymAco5K1Mtk2TqXQMVnFnSIKjUZvmCbLAmKdUSyPIgSvNUv7bKs2WhC2BpiuOA05sSNWqviXh9Lf85jPepUhjZ+hisbXv21A/l9L0TtWT5pnqtsFdfm7+nMa0WawOMZShoBz+ASKSEkirjP1JZY9If9RezdaniPZ0zn9X1Lttb+/0cWHNQwsU5mzSUhD5w2j+ndqc+RHV7630oG2xN47N8f9n/Zd2lb8Xfya4U2z4wR9Clma4GVkUjYECREAJjsxnw6tUrXFxcaI4roTVpzvIvG8OUoTFxo5YfhgGXF5cSXJUCWP0lYuyBKalpakaaNX2Az/nKnnahDRDzspi/avp2fX2Nly9fYRh6bDcbvH79RsEYqcO10sNgpiipOKUZ0zTi9v07PD7c4/bdj6rRSpjHA8bjHg/3H8DzDPAsUrGZZmyufUl0Bn3NqjV2vmhJYiVXEyGIEOvAp/QNzWxw4UZC8b3NZWm2vAEbVn8UD8ljwNU6mhcaH9LPZhC6BfgpcIyBdk9S/YDW6/NdJxX1tyGWDq7GXv9TIFbNcVF/OOVVjYXtXwE/gQiZZV6JVfjNgDD8DrEbsNlcYLu59CCXUrXuqyouXn3q5JkVV4KfWJam45aN1fRG98WyObL/OFpGnZaKzXXjDDazveSCjMYksjMPLvQycwm8uVaenduLmVWKEc3OPM+YU2p8f2rwYwAJgEoz1Nw0il1UdXCPEj7bEGYhtufKf9hS2rBse7cAiHkRUv+JUnKcPb/91g6Op9ZLXzg/J0vmYaUEvFJgWDHuTzH1LBnoszQwUkFVl/z024C50hpgeXifWPtnaoOMka6tpa3Bav6v1bbVwXHlOXt/GQD0Y+WpsYsqncBzce5spDesACqDu3weAJ0fn/RoDYTXv38KACrPKuHSa9IlN57Nmc8gmBO22w1yzjiOIw7HESmppoGiAgNCTwHb7QVubm50P5FqJhij5uyqZ5ehpojqosJXX36Nr7/+GpthAzGhyW0ZCj0e7t/jw4cPGMcJKbPHe6mlV3LaRyLoMYOCxFWJ3QAAqgXKACd8/933mKaEy8srXF1f+y0c8aWMcr5DSxMYwN/8m/8Pbj+8x+PdB+TpiHzc43h4xHjY4/HhPabpCEpH2DUOtsSkzcKKpjUo48oapNCukYMzuk5MJ72mAMmq6ZlTEq1CBZCcU9XCvQOfTyt29opLhUX9npCSOoxXWr9S1KGfe5RchXWQQW6etVIC7epZYIbkzLKcX4zFgHROJ7jWUoX0GAOIowbUY2QX6lr9hwQYJMWFrFHIJXYTMzAljYfEhK7boI8R25cXiFFy2okrSEAwl5AauOleLNulQZQ6x9rvEM/S8Kdo35oCoDYCmqBrZ9xjZRF7ZvlSl10KqmIUMVe11qWsw4m/IqvAvEKLREBa+hS15ZlX3SGLrw3ZdUeDZ8JYqkztOpS0SOvgSJHM0dkkpLKiBQS10quPmqBEp56kGoWeLm5tawbKNq9rkPEsvjj9c+0R/8Il1Kov7fPkP9bMHT7WGvFWG7uuxx9lm4/1uoTgV4TwSay1vmNOVZpPMXa7VUN+ME7HUp6zvtayy6r2YNmHMwdVvjp/iMur581cS2Z++lDpU73/UDEHbuo3ufIMUDjznQ/V6rfmyOZjfeymLfIJPzPOpg8u0bbfnz6zXs6BojIC60b7mX9OwrRTVpM6WK+sl0zh/iBE4qUYEDq5Ds6wRJ7CrB0wNYep7fPFhYCnEKOvojTBmOYJh+MBc5rltpqDQjjjMf85GC0MwsBjVOdryDJcXFzi+uoGRBHznHF9fYPLq0vUPimlfmGUKSWM4xHjeMTj3S1293cYD4/I0xHpsMN4FPAzadDCEkjP/tMSEW+pEEl/LugYQgiINSjN7NnXT9m6vb6kWWcpZFXKOsIEd6cFlZPsYumY0aaK8m609N2/5faTRjNTUehKLw4mS1JrbsY1IDLmrXVQNSu2ftXvAjhDiXbsyaBVICUChQ4xAJEJYRgQuohh2CLGDn2/kT7xglcQvA/O0c6Q5EaQQnUma1IqD668Xfhw3bbXVUZcNV90aEQ47feycctLRoy6p/bfmoyduIJURLHlIXRmPFKefdWdUy5rR4RN14NZcrbMsxzUEK6x2fQw2/A4jbDkiJ7p1q46gkCIiKE4aRXpVBoVItp51Oj6O++YT1BBlKvmiEWmV1r8tM1NQW33POumWDoer4Ao1oNB1UN2qIwRVe010RoUlxSzizHQ5aYT23vxU3naTFOaYIuaLn/aa/Hj7wcfG58k7+CVzWVSfH0r8BwtZI2UagBYPCna3E5WCqlSzZyBajo5SvKUM95qphkgMunHnDorgLHYM2c1JdQe1AZXBiO4ej+30sKHTBL6hqhaw6JBaMFS2bdZr/D6LcdCaZ1r1BGNHdTodXbnhTUNWjhDm7bqFNwwoEy1Ng3WZ7V+zyWvBXCyzN8+fzbvqgEijWNiMX1evX6JGCO+/+Ed5jQ1qTbY1iR24C4ihQJBD/OE3XjEfn/AcZzafdFEiZX+3dzc4KuvvkLfDQAYcz4gUo8QCfvpAXf7D9jt73Ecd2KeWgHNcg47DZTL2GwvsNluQUEczFMm/OY3f45/8k/+a/zwwwccxwl/8Rd/hr6PrVOsZpCPIWCaJjzc3ePv/u73+NPf/QFRM3fPuwfs9w94/+N34DwBPCHnSTdhZdBj83kwSVg1VBC/kKyZwwEJZNnFiL43rQswa/6ynHNJQ6TCYW5M1Erj/LapXft+GvyQBfFjzYGlWrOcswa8FZpld6Rkm5u5uYzTfHDYUkFYRnfttJzScuZN8xAQdUwVktI9kpGU1sqQo9JwZiAnAz/k6X1sfkJk1dp1rkmiiqZz1ovYnEApIDMQQ4eLi2tJrDv0oK6XeD+a58rzYqHAL0ug6qbRxRCWMx21LzmVyw7BeFWw1ar4bi1Va3+XddptshasZBVYknD2WIBi7VIg1SbH3sWXbs0vlxraxZrz03lfA2ZljyR3Vznvg/vsq+7NddNQLrKKuYvRqQOWdaJRQzmTYmd4IXYl5kM1+Q5MV1bUyZxPkqE+PRBeATVvLVHxEmHWI7VqyvfnUXXbUvUXrX3ftllwkm2yFS3X6vOFMa5pimrVppt0Trqw1DktKtE/z2FnZ6jLaus+1X1fqYiadYROc9nEDYOpGlxqZuyzpn/N92XmymcBRNmJ6lqptUR19dz0wztXSSllr3vLja4a1fsmsVD17GJsCHL7SPNQEdbB/TnzVOlzIWp2Vs69Y1ogi876lCbsHEhsAZAPxvmofUBkGkBSZ2GJlkwUMalpvamP5Pdh04sPBFiAOAPH4wH7/R7TPEsKi0aCLEIF54VWOkQFHwyKAYiEhIQ5jZjSiDnN3rb3u56D6pfQdZp5PeD68gp//de/wM++/iX6ocfV9RWGKWGzUadmzM26pznh4X6Hw2GPDx/e4/H+A3IakacDeB6xe/iA8bgHp1EBjppCbY+ynSvFKq4pA5gzEpvpBh4FN8agV62za3sskncZMvkalovxNeAyDrwQCs+UmkY15hY9RJbNY81n0IuRZbbVoNKFRePCFkxrd0qf6l+lDkamRcRGlvg+RfuoQpCCQgpBwY/dAithW6QPAbHr0XcbDcYpQTn7btDbhp0EhyJCJq5wWVlDgrRTPipnmrH0WzT6VMCvDbCcpbWYdIVmF3rGDVt1XlsV09553kZdIDIAU56E3bxuN8qSXtff1VaClp6AafE5tXWslGdrfswu26k92EpQwiHqXklLYVdVC/BpCSFBcoXFYLb6mmjaIIzwtqkfcMLKi3QjB2F5PY5O11YX8pRpeo3l2faXTy62Vz4Gakrbp+Riafv3z3QMSwK1rMve9yvkNhVr83FmDOtfrH1DIrXZe3TuueqN+gpv/flSCvBsymg0EG2X1gBBqZlO1lKiFS/najk8V3FrG1QdLvkuKH3khh4Qnb+FtQQm9VQtv7NLBaxMrn54qaGyNpcmqOX82CF7ysQn38lYpd4yvnMmsHrdngKn5c9CUe2cSzA8cRYexwnTlGBg3fdzIL2p1aP4NwH7/Q673SPGaUZKDFG9pRIk00FWxjzNOib1pwhRroUrE8s8Y0ojxumIKY2F3/kvhVgzCiOPscMwbBBjxOs3r/Hf/Nf/LVJiTJOk62AmxDBA0hEYsAPmnDBNE374/ls8PNzjxx+/xTyNYJ4wHx8xH/a4//A9UppBmgwTyIq9jfZBGHJQJslFQs45I/GMTh2ZzRVBaHaWZK9JtT0VMNTK5DNmvYmj+gJm+M0pW1ETulDO9NpeKYlly16QvV5d026KMU04vTcmLG0RkG1fGjDxHbf4aWdpSfwYxmilLdOq9bB0Ew5KqBgxiEjSXhD5c4yisbJ90fcbbDfX6PsNuq739m0cGeLTExAlplt2d2vvveWoa3pd0zAHOQL2fOTLc0k6d64tW844VQDaxoF6qU/6wMzNje7TReTqnwDCAmwWoKXS9Fo9JnA260oEu5lHWICvM+V5iU2DJPQbx9HjZjgDstsMsYO56WdNald8gMqsWeTLYCjZ7TD1QTCVLUQF6oxkHdU54/DEbmj3dxlJOZQ6iw2KXW6AKgHjmZn5Cd+UjXKOWZx5CRkVYVn2dYXZcCXlAwAtNq/083yMhLPQhaDOgoun3ZlUGdInAKCTildLkTfX0Rph/WojL34uPw9VqpWyP8uBXGtH52spMGm/1kGB7cV1XyZQcSpsvme4er2t7xSs1N/VgOYEgFGx1jemt1rT5XvCiFO7R8vz5dZWmb8l8Cr1AOp0S3DmSWZGJDEXpjwjzTK/ac4SewfFz8IY9vWLS1xebdB1erkCGYfxgP1hrwEDDQSqSamINOp0Su4oHYI4OUcAc8o43O9x2M+YR/E7cq2bM5Ny9da2iV34+PLLL/H27Vv89re/xfX1DcZxBGs6g0CdapkIORshl7327Tff4P7hHvcf3mE67jEfHrHbPWC/e8C8f0CeR+Q8KjNWrYSqSIzomznEormnVOIjEQF9iOhiQKxi58yThAMwms0+PoKZ/Mt62zViAz52TVyeL7c2A0zjsAa+T/a57BgYwGGIj5VsrWDwoH2/2nNOjxT4yb4HSvb1DM8xRTVJYv2bwRrEt43ds/HfBQhI/cFsYrD6A5g7X2fEHkQRnYZ+6fpeshhoklFQQLb6SCmX0nfpgtSdqZxdm3+Pug+jHShAq1I02L4U525eJ5soldl5LnNs7dbm8FWm6s99hINpjys/Jdm5jYDpGvW6d86eSz+c/lic6Fod9BGW8zzwg3LVvVZVkmaEJRC6zrzYoTEh6lsvC65LGksCZpe1f+2haPUC9YiWh6F8ar83Z6tZrKo/upBubvH6qgo/uqQfX/JzZQmASndXAB7QgJSTeaLTd41o1+4iSwBEK7/Zs2eHxry2/1EOB5qV+/RytkG0NZ7OF6+ox4nWiCyb4sMJyrIPJTT+sh3dVyeg5wwkqwEFlfWuib8d/NrnpwVAS7DkLzUS31Jr85QZyihjY3pTsa6cDgWUVANPI1SMMo8tUzsfSdqIm81FleW+qhPQ2C4klyjKOpVxhRiw3UruIusPUcY0TxjnUbUUVbtKo6y9QCLMCQgSwh1ImGzOCcfDiHlKSImdljn4KmKozyVDNNmbzQavXr3CF1+8xZdffonNsFV3AdmfIvD5PW7VuGTkPOP29ha3tx9wfJQ0FWk8YNw/Yv9whzzuwKmO3aMpRMAgzgp+iotBJtUYVAmEieDAxwRSAT1JgYIFXrX9bLQZcBNXBVpl3PVhWBKVFRr2EUHI6hONZ/n0VNCwXnEBteaH124qP7PMbZydBgDBYkkx3FHPbiYJsiqCeBDrlLxJKP5LmpoJAFEvjszdgNh12Gy2CJq8OyvIYk0gJ8fL1kubtjNUn1k9OCezbXOtIKj+lqtX25fWS+NLU0cDX6VLbX0mlH9KoUo7c+omEVQQ8iecPpgwX7se2Fs1Pf/YPnumz4+U7dYOM2OaJP9OtmR8m43kYcqs2iHWENxah3YoBCE0bTI1I1IycMkcXAYiQMoy0NaTqO9x7TVRSyorY1mRQNZMHjUaXZbTbNjeI41kys1hXZr12vZO+1DG1v69Zu4J4Tzifuq7tb61DbZM9WPaBv9u8d7ymSfbPFOnpURok1uW6+nAaTDKj7Vv/mbrUmj7ntXdaABWNCsuiZ2p7xRsnH9GK3SJKlu0N26fLXO0rvFZPQcLolXmgGG5u4r5rBV8zo1lbVzGjIm68owyG8vlw5g9am/fD7i6egHmjGmcUA/Wop7HGLHZbPHm1WsPEGiDmudZM4qHqn+AxGiR1ogzLi8v8fr1a1xfXy/M+IQ8Jewf9xgPI+ZxAuekt3Qq4KPURq5mBzBF/OY3v8HvfvdX+MUvfoGbmxfYbrYqDCrYYZ0nJBBnJPXh+fbbb/DNn/6EaZa2IhKmwz1+/OYPmKcD0nxE4ATJvZ1gmh8KGgE3B/H11T06zxNY48b0Q+cRmk1DkZLlOpOI0kWjfhqeoWjuAHd8hyIJDSfn0hQrI6+EFBGEc3V2VmKwVW3lzGjNVVafgZOWWdbaPFhPDcST0dpyvrk20XEdcdnMeQEZwQM7ghIQsmvVLGsBc1L4ScgsyW37bkDXDRg2F0DXATGAgu4tAwYkPmGE+iwV+mZpO2wC6rlqBTW99EGQvR5OgYfsD1qT1nyuqPq9nu018NrSW3VFr8Hwsv2TvQSU4KAFqLs5rV5L0zQ7EBe6FxCQkV2YPOk9qTWJ1iPZW3l2VncbEIUAqNmLkZtYLbLhMwohla6XqSZ3MFSoanPRwFOqw3pz+fQpTm62f/Ner5/ns0sNnK2Uzj2vn/HyO1p893RZgolatSx/n3azwrnev2p7LLpeDnn93VJBsjZ6Xe2zTPr0HVvjCsiiQuggX5vlK23ty/nUg0tUJNiCmJdNrxRaIaQrTz0BPKn5XHt5BoA4Oa5yBhXH52o/8to4y/5x1W81dF/pxbzVfaq3rM33OkND1ZfqO1Q7aTHNy9KowlEYltNbFCZU+lnvDmOkUldKSW6GbjbInDEnS8cgbFYYkpmeCJthQN/1MNMKp4zkAQkLSRHmA3+PAAzDBi9fvpLM6UaLQIgkt0oPh4PceEpZbyLZeOqVIlCQa8mvXn+Jr77+Bd6+/RrX1zfYbC48HpGPOChtygn73R7juMf93Ts83L3H7vHWnYxDnnDYP2A87pHzCM4zWM025szMKOMB5MYRm3oDMuZIUbQ8MTR7lLPlYKx9Ldq91O6Ies39yXaDuCBb0S4Fu36bqKbF7Ce7aclP0JMkuWK+y91ptNTWyhtgP58VIWnPjn4QiQASAIQg5s06DZNxGgFHASAJkNmFAV0/oBt6IEZwqHJV1tNm46aqL1DeahHWq7ko71V2kGZZWpO1VU3Nkhg9ruay+cA0aAu6dzK9xmMX9dQ0o3I9OSG93Ly0+E61Zss9RhVoqjEBlza4enx5q3utPDvOT6oGSDFg6LdgZuz3e1UnZmROaqO3DpSDZ8EQu24jeXiokwFzrtdAmqivfXNYzFvFQpmbT9weSgCHAirk45pbLktofvUFJkZAat4joArWWK63S5f1tgoI0ezmP6H4zYSmv/XGJHT1zTqgOWANKyUgsPw8AT5LxGS65lyI1VmfpBMzU0UQ2ch+9czaxl9W0ezb6tq7uazWnBMQm7gpRFaRfstqy2fcgoVFqXPnCiHPXlM+85LqAqphSYAv4hb0NcDKf2+vnssisndbrv3WARKE0Z0zCzPEr24JCmvgI1Irl7PTMCeu6mSXnolKHfaZCTsmFYt/hc2CvO9SP50uP0OSJu/2B1xeXuDq4gIf3t9ivz8AzHquzGQEz7F1ub3E0A8gBtKUMI8Tjo97HB93kIzb0Jg1wgnETYNBiLh5+RJ//ud/gVevXqHrBsiNuoC+3yCNM3789nvsH3bIU0KeGTlltYKYaUWiMHf9Fl9+9XP89//8f4/t9hLDsC2aNx1dQPIx5JwxphH//t/9P/H4cIv7D99jThOQJuweH3A8HvBwf4s8z4De6CIkvUavu4sADgTJLA4xcXFGnrNrJ4Zhoxot+W6exZk5zckBSdmzdtCfYhpmVmZYBGRfQFgu7dpIZhGTGd75ijYk0/KgnAHWeS1c2fZv9vWviRo5/SFlnNl7AkjyV0A0ASWXYPEVCRQQ+qBg0HxQCRSjEoYAxM79aJiV1Cjg6Yct+n5Av9mqIqBoM2opxPyI7JPkLiFUyXTSRqTKf4WLEC8Av/BVAUoVrTUTWnW4TMO6xu98nZSoFifhupzuhyJQFdpUrzt0DUXjJ2fQkvI64KvoTONrSijP6XwwDMiynz0CIQbTwMn+hwNTgJE0/MB53vts8NOq48vvls8LgF+TBFA5knoFrjorgRALSjdNTYvmi5rT7cx10JpFMSfHpQkA3k6BUfXcrKLU+lumsuDNQ7p1G6Zwtns6DmtxBVA0jdPpp1VHueyU5nHXJIH9kPgtLyxeqeabtXNc1dX2u21sresfw3pLW+2igbN18skCwaVY0gBgS03aadTSGiisAZDSjxpQL/dJ/c6JaU3/awfTiYXu7bM+OItaGuxQ//7Eupz26XSN6vNbawlKHyVXHzf1rBBBOt3HrR/T2hmutEMOe+DXmlOSOCxd10uwQr/iblK3vBnU3CMEFqDMGI8T9vuD5wcr55E9DL7wVXF87vsNrl/coOsk87o4hWZM0xHTNGKeJ6R5Rkqa1kKJawjiWzNstthstvgHf/47fPHFV9hsJCKvMclaKytzI7fYPnz4gN3jo9xIO+6R5iOOhz0Ohz0Ohx3mSYAQIYEoycUQVFFzbT3U9GIaFgJhGHr1KwmeNyrnycMHFBOWAVrbE4XrtPvFGFx1hdxBj64gcxVx2Bj0Ysuw7C77bum83IJ2fcLmkHR8q7TXNqGCa8FAlaaxxJmp0yhA18S6IfyIdH+QAEtnvCRAV7U74sYRYWknYtQ4dVRoEAUzby4ApjZpeRZPHIxxWmq6Vptm6x/Ld2shrJkuwNfMn6TTZ87+vfj4pL86HNvz9aUA+HSTr7HXVWutnmQgth/KPFANcnQvcvX4ufL8CM9YJ/qSUJD86mJ7xb19t06BseRJxQ9j2Si8fp/dci6bSpZanuzmt7JkLvE3mgvlLCcrqzesZAB1S824Sv+AqI7c9e5o561Vo58Mtnq+LqVLK2rR5bMNE2IPSLjcGLzAT8zLaeECiqo6l6rPj5WPYKKfVBpmuwA/9f6r500e1kPD6ytQOr0Ciuq9d/K8/odRMZrz5WPpNJY+SkuNUe1HcWKeLHzjbFn6TJEiGiIsLs61RHqtj/U4lmfYpNy6tuUkchbtSqCIod9IHJ6UvP66nzFKBOWcJbM7ABwOIx4f9xqOA7AbewAkc3YwHwUCOGAYNri5eam5qliXLWM6ThjHgwOgeZq0z6JBCEEudlxdvcCLmxv8l//lf4Obm1cgZYAeBBbw/UKB9Kr7hO+++w4f3r/HeHhAmg7I6YjD7h53t7eY06TpP0TbE2JCJAV62eiJMlW2uGvStxAIFxebSvAScJTmSeIZscyxbNHl3qwYEReK0jBUbp7yZzw4r75QTGko50HnQnI8Wvvk19prWus/SICqdCmtnDnTfLDzHJgmhc05OVZH+AzLJr2lF6I/kpw+l8s4Fofn4vIKklxUrr5b6Fc3bCuvYlifKzQGE/7XaHv2fnvXTkBPNf/V3Nb6E+sLoTjVu2p8Ua/XU9+QbrjK4tw/TSyrdZP/BYoo2rjS37p4kFpuQdF5jlGAkvtSGS005/7QmtbXyvMcnlkOrzkH1pqVmohbnA55bulA93F2uSYZn0rvtcu+P10dpHrDyaFnAJ266DPYTQjup1GdjZbnEUBd01QDOrJeO6WAaJJGLSEtxlWDsOU4P1qYFczJO7EGa3WPq/VZl8QX1da/L89ZpSFo5nTxooOslSVuqlyoxT7F8bnU375XxinqWztIoiRn73cN+BbKq3VwYF1cfqcEh5R4eQblBqToY4GUkRjYPV3/4jwtc1cD6E8uOp9sZkou4NQzoTePt4CqLgVIlj0knxsRrE+AEXqotuV8v830InUX/ydJMaqrxcA8SyLRlLL/3ghJkPm9unqBq6ur6naT+OnM8+wMto4+zippW96oNEubwzBgHEfMGrqDGUi5OAKnbCE9IuQKdcbr16/w9ddf4be//XN88fZLvHhxo9+XoK8+x0oz399/wN3tHT58eI+Hh3scjwccH95jOtzj4d2fMM8TME+gLHF7ugAQMijMciAzgdXEBVZzEgG95lmsE0lDtTwWNTkn9qWjGpQvgH/hpcrB/NsSXoSaz5udYwqYdp+wBfrTGpzWalysBvTo7Tx7mkPVUkvvHdySvBcCWxeVGYZSZzNG5R0EdLGDh1cIATMVM1JmRugkJg/FXuLXdRuPBSU2zFBpGSrwUH1WtFU+sAa8teep9pk71WKb9tCZ/klp6aprPp8UwvjkpysGdA2MPnH9DpVzXGhrtc+oQA8TShtN2Cor4kU7pXJCcTVw9h7cq0t5OXswDZujvzfwk5kxz3N72FYYUn3r43SQ7TtF+9ES5I+CgXOxd2ogtCCYZO/B/A5sgWqRgh0Je+An61tDGAxdc2kAGUQdTnb56lDOEZHSxto8NCCl7NKzhYiEQT+xEaoLdw1IWKms/ZgXzzn1XBnXp+GbZ5fGya+G+rRosvCiqs+qKVkbq57jtf0L/dxJypJIwd7V385Fp607dsJwnlG8wbXXTz88a65bao78sxb/rnaBlKmcFD1DawTbtZdLGlLfDrJr80ZX5JntdoOLi0u0V8ZZbzBVTrzVWjtSM4JK5KBFQu3bzaTk4IcrLXYMHTbbDi9fvsRXX32NX//613j79iuMkybfXG46BT7H4wF3d3d49/4dfvzhezelHfePGPeP2N3fadwY6JV1VqHGmLf42ggfI0h+FLn5FkNE10UB/USeh6to4LkkY0UlWXO7nrX5pWIx7c/lNm7JptbJp++eSlMOMpTS+dwRUK2dbDpe7F82xOHmFPkZbPqpMF+uwb+TcarWXgAUB1KwrLGgmBFijzhsEOOAEDt0cQA0WaaZh9dAjZN95zEVLeHSxyX9XE7vmha7tRZQ8y4RdAzNJsTH/LiaZxaa49LZAnup+dzIX91GTYhXW2vG15aK51X8zXZmDcDqHWS0pCbYJ91alGeBnzTN+OH7HzD0A66urnB5eem3CGqtj/uZVODIfvZ9j95TYLQApSFUy41BrVnpY2VpSijX0tPJwbC+1dd62w4suXy7uWo/scx2y8SIcrEDP6XhWLv5s7Y5CEXr8KnF/B2eW84xyXPlyauODRLFCUH7qfUvy3O1JmvgvXyH9cOj2rf1rxbhFvT5j7dN7hBr5dkaoDNtmFbkU4qblioiW+cMq+ut/16mtDldK6r+tSp4aFiLEAjX19eIMbqvj+XzqwEREeGLL97i1atXkkMQAnqO41HSWkxTlYqi+BZKvwNCjLi8eIFhc4H9cULOBKIeHCLSPOPh8RGPu73mBhvl+jkz3rx+jf/1P/vvcH19havrK1xsL3UvF2JPBLn5mjOmacL/41//S+x2DxiPD5imCdM44u7DO4yHPTA+gtMRgbKlytTYMQRmuc7OVd4pTjMYhC5KfKJhs4FdMxfQl5EmjR/TaNnquVecwgHmg2ZrID1YBsOsfvc9UXzhpC0BJOa3ZTmf4OYg2xdwui8IJQM8V5W34RKaPnOS/tVnxgAQF5OKYFsDjYZ3CSGq5q66Qp+1TqlrQKQBl1fXkpBWYzGRJswVkqyaqNrJ2oIHNp/LeEN1dZ2I1ElaH8gyNxZrqaRz0XlEa0IufDRANF1V4Em7zac0SUw/LW2xlf8YBa396qRtWYM2l1tTtfAXMzlV47e+M0yACv5O3Z48/xH6VIGtU35Mi+/aPpwrz/f5yUCaE8bjCALh4uICXRcd9WeNhdFscu2Sq6hDG62zEI8ieQjCPPUpqZFfkXZdlHuy6wTbEzWDa2/h1Jh6IW+gnXD9rNooa1PtQUBVNHLkXHW76aN/+eRQFv09lQRO6mueP1fP2hf8yX05V+N5VflaeerZ898tNRNPaTdOu9jOYmnL6j2tgxTANZJM8945LcoCOFefLRV5tVm5/tkCh5OOV7Wvf/EUSHXGYxoxPYPWTDkF59ezXQubj+LjRvVzWpWZ/yRgIWn8sHIVu/E1I0Lf95IoWbUdOWfklBwEmBNuaaswrBAirq6uMAybQtTJAB7jcDximiaY/0WMHb54+wu8ffsFvnjzFpvtBsNmQAgRnmlb28pJolE/7h6x3+/x+HCH/f4Bx8Md0jxhHieM+3tM4wEhHYA8w66ul6PPvs5LAY6I0HUBIcrNNTFtSZspZ81VJu822kmdZ7YVIBPMpG3hLezrUZau3pBWB/tPAcq1EFv7rDCwMJcadIIJn+Z7tDiLpb3qjFXAxedl2VeybatgjkjWllRoJKgWnECwlEwdKGxBYUDsNx75G/aum1fshNcnYAF8Ue19BU1Exu80GDDjZG4bukSobodq/f5rAYVcPcGoZ1nH6SCyCrOxUpx9Ohiued3iHSpfL3mlvc/NJNQvVpNk+8FpXkXI6vnh8naZ90/0Nv3II88CPyEEbHqJv3F/94Afx3f41S9/je6q11u6hJQyAolzmHjEk6djgKuYCdnT4Iay96vDDyr+G+XA1aNRZM/FryHYJl8smG+sCiAyWDzy/QBDUnTonNWEE9T8WJTiwaCV+G+i8SmoNpOoq7OZCLgspvWTTHd7BrVmzuBUmICBRFkfdSBckbx58XN9LIsXPlHjs1Z8qs/am80uj1OGfm6mV4BI/d0JXK3MUE+Nd6npbf+i1XYDZb+N0tyeUsZfm3m40gwSl31szNXqr806ZVyfAICqZ+tx6+gW7y3mxtXpi+fs1n2QZzOzaCGcQLHPufOhpdbsZC49bwLqI8kMTNOEEAKur69xPB6x2+1wPE6YNV6PVW25A4dhg74fAJRcYOM0YhzHJiFnTXOJBDAMfY+vf/4L3Lx6LTGLK7/EOWXc3n7A/rADRaAfBnT9Bv/8n//v8ObNa8Su9T3JXCcMliSoh8MR/+5v/g3evXuH8XCPcXzE3YdvcNw/Yv/4gMgzJINTgmluJJcYPHeWhAzJnkstBMJmu9WLIkpP9Pp6SglptsCydtU9uPDPvier+XclRE0rFHC5maRO8WB7t2wBMDzvlNDSet1lDIUZy4tt0E0DRGaXK+dNbqxVWQLsfNtVZw2rIt0sAMGzLUXTEgmAYQSw5ZBUAXw7bBC7AcNwidBtEOLg/pSFjmYwh2YfFXJf0/7CAwpuapkIcZVhnBKa6MnKznNm52Mt0IRiSRmP6fWEvxIoM5Kfafuuaq46DifUgw2YKees+lVMpjbFpd6yeqXyMlzZdBmCbijEhm7VYLm8FdxXNugGtfVgkPvoZhsBFY1ficoSit+n+cadKT/htpdiZgroYle81hm+WSQ6bMkbAyM8jamrnKBmA9UTr8TYrg3aI0BL6GvUTO1/VoppX2qfmhWk81QVVfuLT0/aqkhMOy4Y5K2Aj/99fsHWvl0yt3MA4SnXk/ZKZjuSjwKlJ/q69kej9Stikvz3qT4u1vpTvzsXFWF5MJqR27auQMJpn7HyXal97XvfDxWhMqD0KT44/lIFOpzYsV5WtzphUpKeMj8zi1lYWQMz350QDyLNn2R9WN+va+bExq/E51e+m+cZXdeh73scXfOSta/Z+yyfFQZppoKU5uaWaQhUWK/OjwgLhNhFvHn9GlfX19L/yqzAACb1a3zx4gV+9vUvcHl5hevrK8m43Zxj+TOlhHkecXf3DofDAbvdAff3H3A8PGJ3f4tpfMS4u0Oajgg8gZjLHJKmS3CmkP1aOlRA67qI2HViEqPsmq2UNIp+SjIOnROQnnU23UB964fLjyp9AJ+yxGZPyGBLHY2ApaanhUtsFTV6zYS7RqtqH9GlIFCfp5aBSgT7ACA6STUAYtobCj1C7EAxyk8K6LsBIXQIYYD7ato+cB5ipwfF3YB9F5/8t6Y0DNEQZxQTJFSwJ2+EG0DhPMDZnZnyZMCBBLy1goZaVNycXExXzhO0rgV5W2he1oq+6WFplnvE5qzaHy1haudFef8prT5tv4Clhe3AaM6S7+svNch6yuX5mbe9tE0E1ewER2hCxUo46cbObv9rAlRZj6vJdDEY1cFdTyOx5gzmffQGSvv+yYKZyfuheWUpQS8XqvRn0f+Via6zYNdtMMyxWpFxNYani+boWmEuzGfCBCx7t9i/zvpW+mnA9bzGZf07Uili/Tup+FN9iX5q8TktmRqf9e7fR/9aM1shRJ/a1ur86X8bwEr1fqwBEKkWsyKoKjGZponrfc+F3PAakTJq6czwVKu0Pg/acyq9B0oU+HEcQSRmL2ZWDY6GzWs0VtkBF5Fkt55naAA/cVKmYLdPS7gN830CEWLX4Ysv3mKzvYCoENpApPM8I8aIm5sb/OVf/BW++uprvyVm+7buU0oz9vtH/Ombv8PucYfHx0fsdnuMxyMe7t5jPj5i2t8CzIicQRx8DYXkqUN35aic0izAJ0R0fYd+6GVtWMx7OTHmOWvS0uzMqdBYu/bLILKAhC3IddNaA4iaVXONQ+V6VL0rCys7ZeHHxdAEpwK+bM5irOl05fDur5a+FQ2UI4GGzxrYChpF2SwNMq+mstD4PN2A2Mu/ftjIVXVoWhJEMIVyKcToEyAAUcdhfMKHdULvl2dF+LTgPkaIqfTftUkyf64hoVDolZ7bmsXaVX7zibMaiEgTjVSAgFqlwVloSwW2CiZmbXBRl33nK0L+nXxYA44KJi2Wcfme3cR+umiddRAf3edFq6XwUpUwITwdYPh5iU2pqMiHQYI7hSj68cR2PTRBJA1dHCYgdEqQzNRhiBpQpZ0fA6DsK1Mol0BnBSCcdeBcAqonb9roI+5sFZxhnwM+bdutc9jHCi02k4+Ys0ZT1oMrD3xSnX8fxcDp6lxVIPTs+2tg8dx7HumTWyD8/2flpwIfcrD4/Cvra3utDiFRiJkReNa5NGKizIyNWBMs91LmQoGoTk4JRuLUSKL1+VzhiNZbGACppcen581ZXXNucmZM04gQCCklvSF19ECpdRmGARcXF55nTLBtwuFwwDiNAhpINCClX2IOEQu79LkbBsRO4rSIploiAA+bC/z2t78FAMQQcHV9gZxLkENA5TxBIpjTjH/zb/5f2O3u8Lh7h/1hj93uAbe3dzgejsjjHkhHII8eqNCiCNv8Mic33QmtY2wvLhC7gNgFH2OaJVdimmaTNf2MlUzqBDMxlTNdax6s3SDAT9NlUAUyHUS7WcHFUAfH5q5QXmjYp7afFBwRLNidsdlWIrd3+mqXZFT5BFzrYg64IJRcVkFCJkicGAE0fdeLebTfgGIExQ6IUSI3h4CsYAc6RycwpuLn5SKCgS1UtNLGrt83GDNo9afnh/VWmWncTFBxpBO50FB7nZRXqauU7HMNf5CLE3TmrIAolHfO8SgClje9GKJhogAwhwZsmpcRAejInJlLe+x0v6y11R0U3OWF0OUyWz0/Z4VtERZYISMg5kPnOcywCK2NmX6l/KQIzzlntbsPbvY6UYOuNGqe5KdEnguyRYFFBe0VwnPOkfW0sboLpwS8NjvUrT5V96lppa33KXPIiR+Sf9JuPDlAVTC2/x8Wan4PK58CJzdz/h7K2u74jwf1TstTe+o/9LtPbfdTnj95TrefSGQom5mq7QT/qBAuWn5XzpYQ4YUpul6tooMvzzcA6KOjrk+M/zSNB3OJE7bmu9b3fQN+wCKMTNMkJiAnxFSNqxKclMlYkFVhNpZ/idHFDjcvXwpQCYS+71zbJOY2Ul8cASrjOOL9+x+w291jSvc4HnbYHx6xPwj4iZwR8gTSW6aSmLWAxnq8SWMNUSB0fYcYBfykPKszs6QNsiCO1eBQNHGoPQd0jlbO70LTbNvHMJQLZc7wgtcja026z3ThHedX1NvABSr/zUYkMpBUQ6IKyFdqnmYNiYBADoRMs8kcQYgAIkK3Qex6dBvJ20YxggMhh9InBz/aas2DbGr1QbQTS+VYLPZ8M9P2WjV2r7jyF3Jg6Ye5rbP5O0snrdeuZTGMRCTR7qmMqUFP3oeqz2S9YMdv9rL97qYkf7acsaT5pNpxFtDW+hdKg0Tl8yUzaPhmvUe5dKwZl7XjfbO1e5pvPTvIYZomZM6I8QIXF1sJ6w0gpwkgYOg7zxHiPj46iKi+QKjnqCp2TV4IW1mop/wtPlqIffPa5rB6zvqILD5/SgskBLrN+3XuWSvNNcX/SBoeIx4eIBHVfNQeuR+tp2X4a6bIJ0uuCADwLFz1ycD3f8JiDO2nAManTIhPASw/Kdz6yJn691w99v4yW3sLZMqce4RkljNl/jVLh+wzoxPwsJgXu9G13W7RdZ068JoW+XTMb968wS9+8QtcXFwiUMQ0ZRwPCY+PR4xjkijIqsGtrzVbHwR8aCRfZYTGUAkRiISetvq+5ObKnBBVeKbM2O0ecXd7hx++/xYP9/c4HO6x3z/gm2/+BimNSEluinUZSNMRQMK2qxOy2tg13s/xCPOJvL6+Rt/3iF1wjdZswMjukrt/8IKuVRcolvNcptLcBEwbUADokhcVPUBV69q2XspvMHoTTj5v+2PnxKjRqLwi6AUtBQgk5k0Kks8pqXNvzrJuXbdBDB26bovQ9Yhd7349UTOqM5HmWfMZawdb98vkzwq8yfhLgNxqpPp/UuyQfb6gIPF0NdCsl4BxAdWs+QNBxQRnjt85Z0lSa4lSjdbo3slgQM+pgerSy+DY6gT45hJWApDzLe9z0bRxNVUVqCGIhnTZnpW6L8U1I1Z0cp1vrAEgD6VQVGtq7s0nV/HPQIymPE/zw6wTJd73MYoq0yaKCAhdbNTDxRmrCkZW9ardGGVzlsG3aLKo/ddLYQSLD+vvq+8qmmAYWp5b0TQ9tViL2kpPqEg1hZy0T9dMiajMhzCTtVbIB1GrZwVV55V6VUKgltyVrtbOhTUF89Y+qSyfO7fx+Mlv12paqeNZwHF11CgS8/mDuPy8MPoWnBdGXQDEsg7ryTkQUo+p2Q8rfVvW2QyT2vbrepq26z20ZAL+uXxZZHI7s23/z41n2YdqAADIb/P0fa/xfWYXgqxv9Znv+x6Xl5cC2Ij8htM0zkhzVv8KMRW5Zw0VGXkYBr9O7+fCJUg7J8Ufw+aVISE+9g/32O0ecX93i4e7D3h8uMN43OFweMR82IHzDJgZEZLQNIIr4MMoEZOVeUSJRRRiVCYP1QIlHVM2JUxN9rVj9X7lld9sz5W/yu9KU2H0rYFCQu9tU1X0oQXHp/tdyEYx6zdS/srZLlMt6xwUePh+IVubAEKU2+eQkAUhRHT9Rm8BDggGfDybupq3HCjyefJCYkpmVNPq7KdlxqeAjvSoCE+0ILyro17DXm4tMXq9BFlwkM6L9x2jVWbr+kjXvNQ0dqUjdiUC/p7au7QHBt70DNbn4mQKjPCU+bZnG36+Rvp9np/m74CY8E2YVzQH25dm5i9dOl/XM81eDJ5HIAQEEuc1i4aapoQYxTnPJQY5P+hCh4BQSKhPLMCorv+pMxdCUWnXbddHP4RuVS1epuL0XQb05k/ZHLx4xo1RyigsS7Uh16bWMwda5juDbcy1wzYzUgX8zMS1zLvlzpqnE1Ft1gWTYyhThjNAVz3rdcbm5lNNwOwGBRUNNvl8rY0ZNdvwatpf1zfe+Zsl59+p23+OdqR0dJ3oMqNoo55RKtzkpeyRpzRpZ4AYnh7Dk+MD/MCXJ0736wnw8TxP9Zt2Dtq/QlCt4UdA4rK0ILV+hyR31ywM/urqCv9f6v6kSZZcWRPEPgXM3CPiDDnceq/rdVUPVd1NCptdQuF/4f/jn+CKSy64oQiXLcJmFWvorvvey3vzZp4TER7ubgYoF6oKKGAwj4iTeatJHInj7jZghuqnAxTMGdflBSkvADIo5HoWlBLf4/GIT58+AQjiKpczliXh+fmM6zU58EOIbl5bYz5//g7ff/c9gKiMiorwZhpnUYRqOy1AKIsW5n/6n/41rpdnLJcnXJ5+xfX8jF9+/hPW5YKQXmA7bnK+gjnjECcJ/WF5MgO6iy0QEOaA4/1DMcOJCWxRh29GsrAWhWk4+KPOnzKGqZniDbUsu9nkz4MdwK8pLr+bjAoItK3frIEhPVNVetOMszFTv2bNV8gFIQyAj8sTzIcH1Xwj+CsgI4KmA+bpgPv7D+LbM01gBdIwXx49aiRlCUkh4QwyQk97SMIVFGE3VABkcw56FEfVmitzJ6Fl5pdj9FzqK07g9Z5LTLDI0uZWINNWzVlc6TXYYucF7RenWTLSXmdrvVC4nEsE5UXsNCWkjt9aFSKAoqub/k9l9EpedtHvsKza5ohK6bUt2sd21uaW1Ns1P0YBFZiboiWrk7vFF5S5YRWz58an1Nf0brNXIAlsOE9TAwqKhocMs8pAyCGAE0KMVQ3aZ9wQUi6d2dBkOLQH6hbvtq63lAKGd/1rFUW27e2j2tr1UXktg3KwxTMAL72XurwvFW0OtXUqmLlB966kDThBtQo6buc3xr6Wtq6Clk1fB/+Ok2m+oQOGKtEbwMCIfZ2fdqO62TfXTRUynFdbTcxYazSoFyuh7DQwrwGb19rqu7BOsxonpRbfl7H9TYWo1fVVtEaugF5L9dY2eMYIyJlgOWfczXdIacH5dFKn38pGt621tVX9ZSy4oVWxhejyfwgBP/zwPX744YcSMHB7TI8wNvu1XhekdcEvP/8Jp2c5hf3l+RFPTz/jevoV6XJCSmcAKwKyApskTJYgB6pSt/5IfGDiZCYZ6UOL2cPqU8QK5NrW761MN5eAZuzsL+s2JXFS9fOBm++3FmSrEafunutz1o0hxcmZu+eoAA0/Z+vwEoAo0YtJHJhDjIjzAQgzEMW8JYKyixxM5uir7hbNFu2tJt0AW792txsytG6FznqfN2uAfjC2xwm5vEiJbjtHXfyjW8toIHQ0xTcaqq6trv5tli1PKnOAqkjVxL0DVVrm6uE/K5DeVqaW95aozpvK6oaB+oAarOGvvGGf03vNXqJU+nD/gGkyR8C6xbrd3o4yEae5BjwExsTbQFNW6YaZ9ZDQboBLJNYO9JTVbhNol/PuDP540vlTpW+Zu0po8h0G8ya+4OpTy2pfrEQNEABkfVQDhZl6VK7X98MmNyUKbmYTNGK7f2Z3Ig1s2YO29PVATxje0Tkjn6PXzF82R/ee22gxGkL9Orhqn7Xn6zWbF6b52yv3rcnPj1uaMEu7WpmGoBmxVyV3B5RHde13ot2qZwXglbwCdo5WxuEw43rNuF4XPSRV6tLm1/qQMKM4HnvwUyECwTQ/BnR++OEH/PDjj+L7Q8qA0R6+XNY7gOV6xfl0wh//w/+M8/mElBecTo/49Zc/Yz3/iry+IBrPJgY4AbwWn5VAemRON+4hBByPEqRxSQnrmjSqdXIaxKr5ECbd0ZdNAKtW8LL+90f7SLZqtjVaW97jTU59akFPy/Q185qHabmogmr7FGdzBkX2U6+QYdFgRwQSwfl4d484TZgPR3CYNWAhKoPWdoFIfbkqXzGgN4LTFRz6hmiGJWMdC1SgWvNvX6nPwn3a8A/WqRMFC61o+tp39VYAqbkQbL70yc+K3q1joInY0At2b2rJRaD0/K3sKrtB1ghQYwcVH57N475qzZwysGw4o/L8An5Ywb0Dbnvp3Vvd58MB8zyDQkSggJVlO2KIgtKdUg4NFHqFzhfNhRu8bIgb1TOo0Dftd0HecAuQuhnZlbNTNuCnak034+b4ug40RG9JI1+JQUn9Wzv3nNSngFQWv8Z12UXabf65E1nKUh5oPW5hdyHa9XlvcmH8dmfvt2ocNhqfVzNGjzLfWa+depTTyR1hdSDJPn+PM70sLzPbNnFBCmHQfV2kBM60qVTHtRwUv5HsxuXV8e77QRcpWX6S17IsWNeEECYAK84vC9aFgRwRKCpVE5P63d09DodjZWg543q9YlnWUv4ec7MAih8ePuDh/kGZr82hSmAJQKSAp8ev+PlPf8LT4684n57w689/xOV8wvPTL1ivL8iXJ4R0AXFGhDldXkBg2c0VWs0sEZoDoQFgWcS0dVlSOaJD+sU0GeO5V4RBQrM2yX+6LMR5vDIn2QlcmZb0WI3GXCLoOgq+9XlsY6O52knclsrBB+MhZ1FlZGRiZLc7OFDENN9hnu8xzR9qPDkLkxKnqpqmCt0IKEfO9OX1c2F0jhT369BrUBxI9GO6cXx2fVAq6OejlyJJ4hWX3YkhwMw1Gyn1Bnl7G11r+2MLbnoOEAqGzKybyhuLRhFdbpblr7EqCMQcKfMjD0IMNO+zm+sGwBoQWdeszdmsa/kt5Pud4EcDSoXQbF0E0Cxqh1kKGLdqNqoy9J3uG9XX2ksUGPSxm6x9rk4r1JbjLvK2Nu9NexJwAWjflEbAxy+s/rlRQV1/bB5xbd8Up5LMnkSx167BGni7aeTt6S2an98Kst6Ttky/1sEWcplqpnr5nfukLa8yR0ulHnLHrsp3Ypgzt41vYZA79dw1x7m+qMV7aViclVOu2tV1zcjJ5pyFfMiIccLd3R3meS6VYgaWZW23fm9rhxCCxAdS8DTPM0q8Mb/sVZO9rgnn0wmPX37F11//jNPzV7w8i2Pzy+Mv4LwA+QqCHVMh70rMERQGSRZ/RCXWULZnQ9uaZOeS1Z+3TNiEwt2kAIhIPSqtox2tKz4TDFh0ZBnh6lhbLXPGqH0hFfhu17DXqKCU1dAM/0nezBjAVDVPgQIoRMTpDtPhHofDg0TV1oN5pSsjQBkIXjvIA17iuoisPvb86/Sg5yHlVdecIru0+K7e9G93gkCvG6pZ6vgYthzyOqtH1443kpFmDAd1J18vtxlGwLXN0e1ab6tiprKRdcAKpW7cKiDfogPuPttHvJeWf4Zv2L/ef7xFIIRJYiZApQEGMOkuL/MLIgKmaZKthm7CWUeaL8IrPkm1Eei6otNA+DQixrZ4KFYThDgCjssb5bExjzRoeKs6NULgpYVbZb0l9c/e0hJURzSNIPsbmOzQz6Vrb1tHbudpU7Y5SBrRGzPP19JfFdR8Y96ibSE1ybxdg/N7g0Kfb8+0THMSqPpD2EGKpABoM64dyBzNB5trvQNtTVtSaH5165KwXFesy6raXe+wKY7Of/u3f4uH+w9FUgYyHh+fcDq9aD698CTa6SnO+Bf/4r/FP/9n/wyfv/seU5z1nCB5LmjAueV6wcvzM/7Nv/5/Ia8XIF3w5z/+f/Dllz8hLS8gTpjyxQGdK4iSBG0DI4SkDLw6X9pOLtHACbi6XK4F8EhPxxJIL+exdNv3ecUTpmEKdTlqTCLJq0bJFm0ZihTutUemLQZROR28NxxImV7qZzBWSAiDWEBPBQlB8c5UtdCQebikLMFvacJhloC5Hz9+RAwTQhDLgnSK9KUcLaL90NSj7SP7XuPPybXgwESdx5VmGzg00GbOuzkn2VVGJECNq09qjBHgLNoRK28v9m7hAbVs6yNoT9ps9L1uztUGGEfnVdm6yzah3pm8cq7BQm/Ma2QdWbkezwK2oNUJnBOmODdCWWi03QpmOyHA7vhf7baMtt9aFcs4vQ/8kAIfMhc2HQZ2BRLB/gWKSggqoSFUSdIqV6whFRA6gdiIbuuHIEVRGS05IVjtsipCtcClfGunH/dX22S24t5uX3JoRsT98OPSfmner/WS9smi7VFuX7cbjPmGpLhbldrZLvdbzL8qm78FIkgL/TTutkr7kkZ1xS0g+i1pK8WUOenKbTW/Q3HvZr41/4EGrMzjgZz0Bo3ZqD/693qg4qtpZsgKhOrcHKnJC6f1as3BYPn5DbD4fwCAxjSRg0Ij1nXFmlLZ+s6FuEme0zThw4cPcswDajuu1wXLstY6ut2O0zTj4eEe33//Pb7/7gc8PHzCFOU0dl+vtEqAxOfHLzg9PeL89BXrcsJ6fcL59CvW6zM4X0HIiEiiPbETySuvh/n9yRoWmmdM2Hx5cq4xjOp8ykUL4/PbStgOcBJgzsKNxr1/tw5WoWUe2vrHmhAaDejacvTKASrzLMy9aLtqhGO2wzpJoGY8RHFWDrNuiJkwTXrsRJDdWwWdlf7VmpHsBrOWkaoxWU8L8O8VQOgyaRlrZcJVaebLrZt0eqpce6rNZ3+tUgWboNJnxq+a5H5SV/9q3nP5lnEe8xn/YXza/dClzN13dlGS3Tpv+POAnpSa+H7c8m8rv+IIlOjMfdUB1GM3Sr3duwasC9Af79D26X2nuseA+f4OOaBIWhaqOgn2ECneTGNxRowTmOKGTdZQ/Mku1JPeuQMog1Q1RgzzZbFJOJK4C5FgBWbyasvd2rVWEkM7vmHY9Vs5BI+6u1R877CdlA2LHwySr1yt2AgR929trvHObKoPtIuPaLfjm8Wwk58Q2Va7M6oogZpzWexf+9jIHfP3TM0kqImAZkcg2zVUOtB0mXNqfkONK9Eb46ieiJpGpan5jYU9Mnv557mbz7XZUq9QQtWnpnJGK43QuAKlLbthAwjAWvLIvGBNV9zfH5DzjPP1ivPlKsHrtJ5lazGJ5udv/uZvitRo8X1eXs64XK6i0XDLPlDE/f0D/u7v/nP8q3/1P2gcoan4kEg9ZLxOT484nU7443/4tzifnpBevuDLl5/w0z/+OwRaESiBkHUtE0rUc6K6FV7zMw2HlKPAJ2VcLgtSXpDzFYQD7BBORkbGIj4mRIAdsGld2vgS1lEQeqbO1ERgDtVEouu5AsJJr68KctXDp0zV0WJ3c9ik+IIrtA+YEI2RE7QvDOQoLeaAlAmJ5d4UJ0zzAd99/70QcYrtRhnTckiJraYZRpoiiOt6iNMEUBdkT6tvR5rIzjPbBab9GyoICeQMUOYMrjQqI8s6sP4q2+iB1vfJNJ/toa61SlzGC3Z8V9AV14R0GMVWkwbZie8+FhbY+cfe1Fjz9hsRDKgnXmG//Lo3XyfpEC600I6QaS0Mdrv2i8Woaqm8zJnMGatz5JUlxgVdeWoSfNNI5njKrDv0D2XepbRiTQuu1+Wm9v2dPj8BcZ4VGaKYPoxX9t3uHU1tTfrWFPKrlW4Rd/1VzCib/AcM4MbYV0mq1ssTLmtT7yRnRY/aZ4zA36xakUrEBrUB4BkS1zoSUIJxDXnJmHG9nvbfGSH3bal+gb6STHU+lIS2GqMyDiPNRyn/dtoFhG/QCu35rbgHLLNX89ovA2jHHG6MqcHPfh7eMvH2yTum1nJpmF+fd2MmVgZamOte7/fjS+TWbCkFAItwo0TADu80B+an5zPWddnWHQA0KnOMNYCqaFFkW3jbZsLd3R3u7+/xX/yX/wV++OF7zPMBUTdoiKCxYllXnF9e8PXxUc4FO5/xlz//Pc6nR6SXX3C5fEWgC8AJpocSq4KyZWJYTJ8YYqVh1DJACVYIpBQAjiCS88T8OqraCkcPsT8Xq5Yiwnwa5HBIBdObOWDOzLnQuXK+W4O8TdRot4TXseRmjkLrIPUPyAjqAaXsjSLCNGEKB0zTQYM46jiGKGAkWDwfzZBqr/iPOosUdFKAxUvKqtEK6jTsUxkvAzpOwyNDoAYn0/DbgiTtDVJfIwS1LgBbp8n6u1mrHbC0g1q94NHKpQI9qKKF2i9WDtfR2lDR5lnfCewfGCSbe9I3EiKDylxwREmDGbfc3vN53xaqX1FDjm7n9a62zE20UmKZ3/K5rivWnLGmBcu64vnlBcuy6EaK9fcEP4Q4xTIJswbis3t9BwQyFSUULUlDmoaGOhl7jwA3bYb1GXXYHqPg+sDuJCkkoMvDsFdfN1Ek1Um8B3Lk3hhOjOpv62tzRs/u++8HQi0jpJ26j4ocMe5tbTw8+2s4Ov8uyQPb18DPf4rqaJ3eWoeRD87omZEJ7LUyzNRRGMKgXttxpYHS0M0Erh9JgcHHjweEMOHLlyesq9+1VQpBoCjgJWisMK5b3M1MZu8RER4eHvD582f8i//6X+B4PBZtkTCkjMwJ18sJX7/+ij/+/R+R1hXruuAvf/kHXE5fsZ5+BtEVga4V8GuVMkMPKAVAGbK7S0GZ1o+ICuFd1xWcCTmJf0sVBl29AzVzcSzoUfdd/kygZF7LmHm/FK115cN+vbKP6NWaJURwsT/CeLqYU3qABSXMMCdWOZE+Tgccjvc43j1gmuZy5FFppfnKwPEK106uP2DaLBtLzqpdLkDBa5CkfsV/zHVvlWPaHW7ao0XLwapdkDlIcpxGmQsOkAzobwUtdby31g8/5gaqBQC1O6l8Ph488ZDvtLSMXXvtiZ6TGQ8IIA1uWAQ19yw7C8Etvj9KVdlgAM7qVjXgVsetIK7/DPjoms/MWJYVS1rxcl7xcj7jp59/xuVy0SChv6PZyzfCYmtMk6mRK5MvzmAmpfUmIyOavXTI3ulJPwsSeG9NR3VvF0h3dwgAzKF7BJiKfRE2Aep9czLOKb95glRHbOqiU/aLWkq3er+WStDIHWb5ZuDTlSeuoqH2keVpaJF+XzDR0e7fNdffa3u5tff97d6xiX9D6sf5PeCzOKEHidBqTMDPnxLOYqR13RRTpfoYo2hrUsa6LDidTvjuu+8QY8DlesWyLJs2EBEe7u9xPN4BdmBjIJzPF5xOL7heLwU0/e3f/i1+/PFHcYx+eCjHYJjmOOeElM94OT/j3/67/wnX6xXX5YKffvoJX758QXr5AqwLZlqFCVrMB7IzuFWZr5enOCFGQlSr0ppEm5VSVo2U9JaoJcSMYFphxZNAJ/BtRQhXYBkjzbeMQfVzsDGz9ad4rxmLukzFYbkVAEYhTs0MYw7xhVWrA7XeORwwTxPuHh4wxQnzdCiHisoZW25HMKNYl3resDdfyxxUULR1tDWjbQUHdSkQxPe2gj09wEtMRtTloxt6qrnCdpttuuZGqi9Iv+X2VsnCHNPrnAdHpan2n/HAlmfaSQAWHVwiu3d81WpATvZ3R6y0VTI3EidQQLVrjgZIVQyAt50QiJC6axaVucx7RjNfyS0sAmlYEJvTYuZ+enrG5XzBl69fZO1eLnhZrlhzRmIBulfFJcuyuPzH6Z0Oz/JhlfJ2WI9lit3WMWqpBzXPbCtWJ21/qXeKrXlskeJbmsFlGXhmfgtkbe9lV99aNXIL2DWD+ZX8XTJpDr5tbtHivYClMsE+vSebjeTiYyoVzZ7eG47vG8oY1PG3Aqj/lJon8UcZA6mbdfBc6TeW78vzbd9qD7D/bC+x2jDXF7Z5cfOEr1X7LHPR/Ng1OdXcRbl1z9u5X5aXPS8RkYX4393d4fPnz/jDH/6AH3/8sRyUWoW1FSknXK7PeH7+il9++ROyHuj4/PwrHh9/wcxXRM4o+gujaeaLSMbyBQYFihJ/BgkMfyL92nWRxRLi8ltJfAEOrmMbKdgEv/GW3dbkN/YbHI9GL8aVG8McKoCVISZAT12nIKeoE00I8wFhnnE83ktcpUnPULOwAmVW2XzqNRD1a5l/I22jQyF79MuDTJ9xJUsVTAR3yR/qJcUQAJunmncvt99MlW439LxoP+oTVVuk5aM+I+84IAXfe/2Ijsbd81Z2OVD9tDFRhLSh4NT3OW2KepMWyF4dCEpg9UdbJQRGWqXvc2Y8P59wfjnjy5dHXC5nMVenBYkZTJPUL0xY14ScchXKd9L7t7qjShgV5Igzmw1KIA1QxoZq4RZ0Lr3XDnZLTJulMtBYvBXwWB1TSgXsG8EItL/VvcvlTWUJA5HvOYv1u2z9zVkJxV7eXPqy5vVOhHMjjXJy2PTNKGjENIf36PcFHcxcHcu/MRko8duxw83l8W3JJNIRCLrppKzbQv/aQG00LnbNO1YboyOJdjaUpJq1aUBpxxydcgKcaSZlOdoiZYlw3Jpqav7z4YBpmmuAUxCulxWX8wKwHFnxL//Fv8R3333Ghw8fG9OKgaSvj7/i+fkRf//Hf43T6SuevvwJy/WM88sLLpcz5rRgUq8V4ALOdsJ2BFF7WHOME46Hgzg3A7icn6UNvML8EaTutb6GbdkJCWQnZqN2Wenjcr7TlsHYc9501iZlW2xl2jUVWEDlwCaCnnBftq6bo2snuat5K2WjbRI48tOnHzAd7jAf78XsF4Ic29HUxQDQmJkO13SJ0lwRBwMaVkDvBD/3oBE5B3n5az2tU4BjOqP2fZIjqTozVB1fbVfbKPfV7tHmPT8PQNKX3oRbq056Crppp9s+q9G7t/yiN0nXDmhTtVpI53iQ9haN+MhlIJDXaLbxrYr2TS1G5rvFDKxLwvV6xa9fvuLx8RFfvnzBmuTUdsoA54xlXYqMkDFp09T/LRGQFXvorsq99G7wIxPQ2ZCJmvVZkDkFVCuqLSbvbFbtlWZLZFDxobEpp70KK66pyw7jbYQKkvebZeIgLbvniuBK/VTRuo/U/LUQuKXaaMU2ie2GU9saqifD+16aqxUmbZzXNPXAsSnK6qGE2tAwAe78GT+A/WTZ9Hpbro3fpp0esG6z2ct1lH4vKLAFk7ecsm8nG23rzYZwNmPTl5/RFuU6p5vPjTOy0wi0tddyCNs2OG1S38btPHH1KRqOror2TJmr9X5txVZ7I7/ZliKYxUn4cDiKenxd1UyU3XqpZcgjCafTCw6HA6ZpQsqMECb84W/+Bh8+fMT9hw+Yj0eEKZbuFJ+ABU9Pz3h8/Irn5y94evqK88sjri9PSMsV+fqCkBMmZDl9HdXnrhIEMSWIyU0Epgwxo4Ez1lSPoxBSp4xotJQK0TOtD4pwaICmPkxAc2oRo04DZ443WuYFKabNeb2Vsjpm7PqbgeKU65O6E5dt6URy3lacZsx3D4jTQc7c0p1ItsXdKsiDMS1XyNesr2m9n91WPm96q/9zU85YcBwE3HPAx7notjXh4PqsOkYXN9xNWZ6eyodMpREwqw82XMRZDmx+mL+bf6O4nIxa26x5Q16WIdrrOr+M0xpJrzSuzshNW10+lafX23WE5Hpm8ddZ1wXXZcHlekFOEtxUTFarxu864XS6IKnvToDtLqv1t3VqFuoC9u1g2Bvp/eCHGImznkIbHB7OEB8QJSEUwaSnJGPVOeJOdk1rI2kKA43tPBosXpv4lXCMYwzUavXASdAzFV2nFmWErpwFJNJj2Yo/8kDWxW3bO8vkYPMFQgVzRhBqRwKqHQPXiUXax+10rlTKa5f6e68mNclYv7eQrZ3E49Q6lwrw1dnWdw0HbE5M3c31tXpjQGDen7YEsTKg95idCoEw4ONeDSUfxti/rHKrBtg6UNrX1whzoZ3FzKHkqpgVeNCGbZuqhlHXYs7uOatfvWZzMZdor9txJXuuiwlTh062PdtaPxwO+BQ+Y80Jl3VByisYehBmY/YC1mXF6fSCP/3pZ3z48AEPDw/IGTjc3eN/+G/+O1CUAG80T0hBz7pkIF0zHh+f8cc//kc8n37Gy/krnr7+BdfzM65ff5aghciYuAIHAWnib5HAkBg8GZxFyp7vHgAAa171eIp6bIj5BZnJrKxZAEwWgF/jnpEn1Ap8WHw2YIDAaFAZ8pYukHVQPy+yOAP7qSCyVlZqZdq9luFZ8r8t3hLRjBDv8eHz97i7u0ecxLk7xFnLFJpJWp9i+oe1zepR547H037GeE1Cf47T7nFDrr8Jrc9kAZUcQN0rb1nxfmu9OLiXGwDv6I4LyKil1MCLur58ZZRPyRwSvmmKgdZvtOZJVLXYo+CH5V62eVVN2C2ZMM1Lpe3VZETFEmPP1gZufa6kvNpm6vgeM/CyJizLiqenR3z9+gU///wzrucFaU160HGti3RNpbjV9OjMvURuZYhjupiJp5ts4/3gJxNSsngW/kBAIagxul0ZhaBUQjmSPstnqOCoh857/H7PNLRlc7IQM9dJU+l7u2sAjOL93/KEHgAZ+oci8u0yqPyNkXPLw3cC6epAOpAxyPNbsMDYlFYDQ7WT/PW8umy6B/xFbp9pu/ANycH6vScGptE++cU9fH7UqbcAUV2Jbb/qXOmz2/NZK3kpCNnWre/H7ZqQOSGAtJSzU3fzR9vrp9EwMdz8oNYZsZmrTqqoWkxfbca6LAgx4u4w43w946oRj71jPhEVWpJzxvl8xl/+8hdM04yPHz/h4eGD0Jtpkg0CkDhkRIzL5QXL5YLHn/6Cl9MJ58cveHr8E55Pv+Ly/BV5OSPkBOKMQFmlXLeouDOPal/mDD1HjFUCTTBHVQN4A2rlhDs46Z31YEd2GhoCYAKRMqkbWz4tHEE/eqahMibUM00uQh6DQ1YZpZoPTBg6HOQk9flwBwozEO9wON5jmmY9u4xKe4oJqgD2Wp/GBELlvwKSbqWbZmInENZcq8N0w1/aCnTcBbVfGkjWjmYBA82L+k4nO8h4V2ZtOZV6jWgto4yLtEt+V5cpBnIbA8iDgE12JoRrFX2JGzaLdiyG4+IZFjcfG/Bkbb1er7hcLjidTriuCWtKeDqLNmddF7y8nHF6uYDXDM4GfGqPNfmDC/tl6DK1/iZpVKCIMAlfnqYJIRC+/uNPw/55F/jhEjZdUGyMDuDopLPza9qAR1SIp9kQ+46umoQKSz3WGA3vcIDK81uQZUTLBqfxKSrgpwczbrANAEmDqxTj1Jm3fHU8Iyuv2ncuU75KZeSlN67vgZsJ8hYgVMBNx/jdEygNG132qXTnayiM93/ewBRvRmDvTL2/2O/lk9T0p9fmvDsjtPN3J4tegKhz+jaz6HJ5q6JrUI7zo4NrPzN0S41/04oru0DWZcVhnnG4u8PpfMJ1uWJNa9kRYnPUtkbLAaYXvLxc8MP3PyCGiId7Ycwh1uMkQhSCcbk84+XpCf/4H/891usV67rg+cvPeHr6C3g9A3nBlJOauCxeT00JHlMEDdwo7VqWBRXSGbiwdto2igFrZQv8GSAB87gwDFvL0o81WGHLQEdCUK9lU6JCRotbesQsYIrJgR9SDURkSPwhqWMIAYfjA+bDjA8fPwM0A+Egz5RTU/0YUyvvoJJMqY+fCx4Q36KV2zX7WioaJ+abtLh5x9fV0/yd1DxBKGMpP0eiQ/050rJ7rWPdedbxL3tFy7Mnqo/Yttrc+BA1TGaTxkL2lofmAdGwvi7CC5SfKvh5enrCzz//jJfzBZfriq8vJyRm2f2ZshxsDJTDZD2U9XW3oLPWBey6ya77WFKHw8FtlNimd2p+xGkxpYQYCdUeXZmwP+DUapVRJTo7ZXpMpKskszOFylUVpAaD1hL19r45XpEjRt/IaUtVFd4ZJmrUtKMJZXVigGrE264F3TuVALAfcTCI9gf390t+5fUOcDv95xbp5hbvk5ffDkX2k1cD74PA19NbtEzvTeZLgIr9hxopX15dR99ydls9v2j4nkqmLfO02F6inG/P8Xq1uMKUTi8viIcZc4i4Xq84n8+K9dvxOJ/PICJ8eviEh4c7fPz4HT5//qzErR54aR12Pr9gXV7w80//C16evuLx57/H+fSMp6+/IvMLAuRcLkJGJBPCADvFupiqVVjzZ4WJtkQoHjODmFXT5ChVP51ItTsEBEwwRU05td2FBCzaHugqS7ZF3jG4cte0FLnQsJwlDnGgCFmjepZYZjAWfV7OqUK0eERAZgs2eId5PuDu7gHzJNGwTbsPSF+Dqu+LT3XLutawOO6jCrTlpgqLnHfXkV+bo7nlAQ7QOv3eSr3JrRXcuAvJQs17pD7PA9avbW7v1Kx9GX34EreW8+sbOsSfdiu0mKXAu5UoMtKwKVQBt6vzW1KZeQ2I0jmrS29dUhsw9HrF5XpBSgnLcsVyXXC+nMHmB8yyPQpl/0M3gZhUAGnBGwWJBj7NIhRFPXPNNJCBAqZwqKFiXiHv7zd7cQbRYKA3Kq/9PBqbruXb/ociSQw0OBvm4O7ZG6N2t2i9b5h/qL+5XRA3ch/8Hr3nrZRNK29VbFC3v27yQzKWQG/0CY2foMG1pry/QvprAJbfO5VaOQCkP3/3fvHE+S39UU0nUAFyED+IoJrxwejqomRmrOrvR4FU8luHZZqAMs8z7u7u8PHjxxIRWmKGiK+PbS+/vDzjcnnG89df8fL0FS+nR1xOzzg/f8U0rwgxWYtLW6rysvo5MDtzl7arYZowOZQak0pvompXuNKu7BiQagzkxABqF5v2cU8TKzvSP+N1pgUiQVssqEmfcTKzMnIDNhPJVnXEO8zzEcfjB0zzjCnGwpgMIJq6ugdA7Dum9JkJeNjOB1Lm2YGY+mprtupTBTHb90bfy2/27WmfY/bt6iiUu0zNWFgeA0j06pJqgVctgMeP7L3azJGeslJVEHC7+6pN+zu6BtBTruvUyjkLuDlf8PT0hNPzCZfLBS+XFzFlp6RhLBIoyoG1XKxCujrYb+igZoZDgQ0RIUQFPdMBcYqYYtQd2wKmAgVEmopJtkQ930nvNHtJleZ5Lmi7TESV7DaaH0WkVTMuldmYv1gkmbrI9lPPyG4vktfaY7XEDT6+B6e2LzX2Z2de8SY/y5Ftay+REC/2mjNPFLwUZNLOK7D290p8u49/7/TXYPS/d/prgKfiH2NAUy7uPFfHpGoDW3X/b07c+p15rW1ac3O9znm3+6QzVzAYnAyoCAiRoIdZggJ27QOAh4cHHI9H/N1//ne4Oz7g4eEjpukg5waqlJtyxvn0jJ///Cc8P/0FL6cvOP3yR1xPT/jyD38CATjMUS01sn7U+8+ZVqSrpR6ELEsS0fnNiJQJBHMaZZXcieUsQ6WBoh2rTtD2vjdxyYnurs+cqdCeMT88i0XnXTo159LPXjLPKUmupqGjIL47ISBMk+h/mHCYj5jnI+4//IgYD0A8FlBWTJvRzcPCV8dz0p+XZgDpprhWJPYKdHpn5n26Y3S1PRPMvbmpZ+ty8JoQ22qe6noateSNa40YQA3iCY6ujtWZuR3j9wm8WdWMFkxQ6g9wqtIrEXba9v5kwOdPf/4zHh8f8Ze//FyirtvGGtZdV0S1LknHwnZqmcDhWxpilFhR8yTm7xghDsyyy7CYdbNlIm8mFp2a6D9vQZ9vMHvlzIiq7q1SE1BAiy6UahO35KSfTr3Yy0v26QN7kfWeQ+5+3DzoKJObSk4wgFaLqFsbzRlxiLq5vzBIhXY5bF0kZXIV9RXu8iiCnGRWmUZbdqU/1od+J8VY4mjz4qZsTwcMfTs/fy3CtcV3vpN6h2krJG1ulbzg+mwnT3Jt7XNr+2n00L5U+J8ivZXIVDBBZco24wHrro7A+ynWFFX7pAIlf68DKWVtGqPwecj3YKBerwRy/V4A+naCW4yWaZKT2SW2D4MzF6dYY4IhBDzc3+P+/gEP9x9wOIhmws7oYs7IKePl+YTT6RHnx1/w8vUvOJ1+xfX0hPXyAqIkavFAAGVYhN3GVAgHTvSK7m8CgRFInij8hCq9KH1DffcTqokBDvhwQzMrcMllTMtZXQUNSRmFUZRhH891CvWsLdPuhHlCjAHTdJSztEi+T7pFPcQJTKEcHyBN8jT0dfBjdJzKnLKjC0bP9tf2QExN3NH+TT2ommm5POfWPKPsyqx16r5Rr9Wq87il77S5sm0U0Gpb9KI7GHSIc/SZQuK1XvWuo8E7/NXaC2cic66q2+LdCQ2F/hIGDKXlj0wCMFbOWHLCdV1ljWfoPFbITqR/5iOsu6OD07VpLC3TKIcQMU0CgIKaYJl1PgfXB36cdX1Ivay8fbr7Ts2PxNuIcYKFQbf4F3ZCr6iidWsdZDKTFsMMd9aKR3p+OLgOgA+1zqZm3oyBIwhyK0Tb/lcfLNsM+yNTwOBBDImbYKftle5ZIR4ZFhJfKuiVOHUhh+KURlZ2rgRgq2BGmXS17Fp+GYu+hmpiMBzWOIMDRbADxD/LFFRBJdpCm3QbsJS8D1IANMEDN4/1VbQFykY0dzIdAQiTXqwhw9ReN4Dxex1p8Zb0upQ1ooiWRu1yDKMw1u5d9u/WEfa/DWx4B9FeOClMF6yKDt2xVEBrLdJrPVwlAMgJzKCAu7sHAAGXlyvykoFUj4MBgHmeMM8zfvjhB3z8+AnfffcjpjgjBPObYaTliuVyxp//5/+A88sjTqef8fXXP+H56RcgXUFIOB6tPxdI8D6vea3B/bLGGDImH9yOG6GzpNfkefG7YMQwub4DcjKgY/NL+q9qbOv8Fodx2UafGbADWiVasmd2GiiPqT39RyMss6MBcvD0UWIRTXL0hmxMOUhgxqPG5DncIYQJQCxnrGZOAJPgQ+870oCgbrC7uUVl2/eKwhKY5EBbfawJAKp9VTU+nQN3p+GXazUIJ3WaInlOnHIDdUApVA1l3iFcRJVPWP1KXzfvuO8lGOUow/4VBSgFgezUwx5wMYDKHS9wFoSU3XuwSQiF4bqEDVTX6hh/jBp8l01bg6oYIHLnY+l6sZQpIAXCCsbCGZcsWkcpSzVbOkcTJd3NrVagYDvDRZFyOOhRKGTgZyqawVJe25niMVdIZm1fZgFbo/nh07t9fkwq61Xeh8PUeFYzM1oTmHVmeaBmWrjvlmEKT6PK5OBfozKoPrUOwtxcey3w0Yipew2RSG6t3dg1b5OX+S3sMebiyd/zYa71b0wIJNPLJIu3JtYFsceAi5odaCSxggW1TtwsnyE8K/mVeemkYA9x7bf/7L+3eY5x00jC9MnHnQCwWVR/TR+gzfjt3Hv1/YYhtU7IlloTsuvjxlS2NS3spTLv/WgRauysTgLlQoRaACttyMKUYsTHT5+QUsLpdGp2jIUQcDwe8N133+Hz5+/w8cMnHOa7EpMKzLiez7hcLnj++gvOLyf88vM/4HJ5wsvpL7heTwAngBLkNHaLZZHBLNvSvb+I1cvPe3JLta5zOVvI77zyMVtSqozca3he69/aQd75unZ1XSie+Ui8JUGhLCbAQAhhlgNgD/ey42WeESdhMFM8iiQd75R+RxgdNLGrcMlGqtYZYPPHS0lNRUk1DRY7LCg4E+E1FJDm3rKOZmfed9mPfHaKUOh5yoAOk++smsFQpm0ZezdepFpNxRvDsRQCtL1eCyjl9695gtYupZbG1qzELaRfd4omxmU7rNTXYc+pfNz34vFdPNbKsStZj5lJwkOy0IucpU7TJCAoxglxErAT9Lw9i3BuJvVAJDG6IO8SurHuxqb5Wbzudf3ZWWI30jcdbOr/hHiQ7g6Im2cLIhsAkvcmY6StGWeb/JZZK7vxxWlypJ2ffe49o+rq4JmQ/cemAarZlm2NBoxuLJweuL3FXLP7LI8X73ZcWM8rovoerO8KnNmA1WEiFODDHRGo/Qafq77CrhNLJdr3Shm1P2+57Zm62y+o3zIX35Na/5y98nwvtO/eyre8vUPImhK+EfA1c2lTZmuK7M0NNqdM0xZCwP39EU9PTzifz43v3zRNuLu7w/fff4+//du/RcAEoljNainhej7j+ekJP//5J7w8P+Hx1z9juT7jfP4FdiI1YMDHzhi3g0Zz1ThzrdMW7MBpAeSCRHOGaFVC7ZOcJTKtTxUA9UylwzIm1Ok9cdLse7+lK7JVHQp+gDAJMxGAM2Ga7xGmCfEo0Zinqd4jnuu6zdW5u6whAuo2dtp8Emggb7X3jXFZvQuD6yivaTAYPvwJNiTZ+rkyMgNifT3q83t+QjfJp0Xc7uZ3EU79vTcunaFgAr+EHFEarP+ibd1UvAUBwx14AyF+D+Ts1dOv7crLLYAgwcDQqufmAWY5IKTMIGJEM7+GgHkWBck8i9l7a4Eg2UWu4XQE4dT+J7R96HvMA7zXBH1L7wI/PQGvRN20QbfPM2o69g2MHDDhx+l36HWwbWXebDxrwEObXLpmhwBBMtzNiDmVycESF7ZGGGUuB6B6qbtb44UIWt29arYBIzfSe0DS9vlK6FEOLK2Mq/owQQhd0TKMIYdtu/TmlGEdujXP+s/HYm3nwE4+txoaSHYUcKvw/l/L7DX2ezBBYodA3cjT+NnvBeS2vkHNTSCGsn5qGHkz50wFaPRpWRZMU8Q8fyy/U06gQPjDj3/Aw8MD/sk/+YMSR50LnLEuV1xOL/j65z/j5fSM88sJf/n5H3C+PON6+RXMC0CXAnjAKwT4OHM2kdbNnI+TfrICLI3nQ4wQPX2RjjBhqoRLSOZwXJ+x/Pp5JeOSm/wABgWhPxMBIulO4GkBc0JaXWRnZY5qNcA0TeJkHSOm6YBpnnE8fECcZkyHD6LuL9vwA0hNXIxJxymDoxc3KhgBt8JB6TvZT1PqY+1mJcbez/IttMqnCmxMyGqjM9c6GfDRim5WRS3Xg9zR/faaXdeAlRCQC66aDCGJah7a+k7spj3a59vT1EQQbiMUVous7rd3L7xXgBvRoFEeVj/TcMrvCUSz+PUojwphLZofKUD+E+Eh4O7urmh7Yqx+aAA0bAaVsggoZ3BWDVcFQJVVVGHcWsFOIZP1zMDfFfwAFivFGqiVpvF0l4GXar4leUKyMRGgSk5FgmqQY/f8HuoGv7I4qcLK5rkWrvTq0vqMffLmHu/Vtxuk7bJunbzbc4feRmpuAThmT+wdkYFvhn/I+qJvY1/iYNHD6s81F0cwW+Fq2y+1H7p7NzqBVP731f2raXyIdvt5/5W27f29b63pHmHca3srCXaotH1Sl4mtJc9IW8dq+S75ruvalJFzxjTNmOcZnz5+wsOHB3z48EGBHATMMGO9LBqvR0xdl5cXnF+ecF1OSOkMYNU/AxnqfGMrTokp7FgHbpln1VjsOdR7IGCgMzvpWhyVDfx4OqY97rSZtWxSGSOQ1UIBjwYizNC1ocKZgJ+AMEVQmBDmo/bfAcfjHWI8IMxH6LY0rQcBpGYu1j0wLlKvrYfWlFRNRO2mB38kDqPJpaENcAu19u2gV4cakeaai7XUmHtolKMhsy2w2EuVnrQCZqEZVooDhd7Vws/vNj9XnwHIaR4eNcP9KFT+fZiyKa/nw732e2TqAtpdxQQDLoyMjBBEyK87u/x6A4o5S8FPCBXoGJ0o4Mcc/a0vXR8UQFhumHN7001eSaR53basvFvzM00TONv2dbelkWqgMEuiUg7DbdmNGapTv71Fq9PXa++595iKmmhdnnc3A+G29lr73TpvQU33daAGL9/fqt0BGmXLQIDYfZO7dvi+8dKq0eicWVwAhubk8QGWbUXF5MeeCfvnebuwe1Xs1s7vXx8D5b1UfEe0TBvLv7bpy9ueb83dEG4fO9GnMoavxLPo02v5kzFc0ECLARQJuUx8oE7C7bwIQQjk5XJGznLKuuX7z//ZP8eHhwf84ccfQES6VTbJKenLFcuy4M//8BMup2c8//pnnE/POL+8IOcXZKwALpCYzN7R2gDGVMGO21pM7tgBQNZTY3oBEIJEiZVt6VVrs6xnZM71TC82nzICeIZfjALwpC4hKFAKAGgFIZfDhgvV4Eo/wnyVjUFJdr6EMCGS7My6e/iAON/jePcDpmnWIz5kO1rmgEzKMt2aooKeAKZU6+lolhdmrf6FDG6OcaKGtzcziixf/bEDgIyH2HwcBSsc+W3UwzxHmtsxE+/z3ebZkudGeA6hy7WuPTtDzQR9ccoXEB7CXDQR9k7jB2plNcKD9ZMHfbvV3hdkGkBa+7rvD2YJOSH1TDBLTpkTweqizhtMiKSiRMy4TrFoWqwFZVp4cAOUQI7VnKz4QDdJMUuQTmYU7ZIIB+Qw5HYeMev2ea5U4C0s4d2aH1mh2iHWOFMRgnYmrkcSm9xa6UOz5qLqUvzNDQYuHVG7wk3WrqwWBPWMwhFwszO6ax6cWV593ttSpR0M6mgGNafW+/cNAFjtemaWTcJsNDCa52D+bzRfDIwPZnV1Ls12CFBmsebZvkSDidhmXf+3LYxFWuYqP1HNHNvxGWZce3szD/yz27paE5oevKE6Djttb4HksMiSt1z37+70WQERbwc/rcDgW7UFde/18xk9L0zCMctql4GOMtCMtZiFmXOzu+N4POLz5894uLvH8XBXd5DljGWRQ0MvLydcLy/4+uufsJxfcD1/xbKckfMFmQX0kJc2DUHo2jOTiaRuR4zREiJQqHPO/A6kaTWWTjMvGS5YYTfmO31mmxT8vDVwwIgABwciCEKaCRQPYs6aDjhMR8RpxuHuQXZwTUcE3QpsLSq7aSjX2VCYmdXZBFc3dJXdVdBiz9sEp1o7r9Vnvefgrmv7reB6Mk7ogIeK+p7/b96ymva97dtUAc1r895A3whoUVMVmdvmgO+q6+vd0Iktze19JzcwiNjfbtq/15LNeiWCl1p7YOvfMT4d1d5bBE4DXlYJc3KGsQXR6FjcKrEKmQ+dM1thINiTmFKrr1Wlf1V7WjmI8eGKA1DXvYePZa52HTdI74/zg9UF+yRQDBKp1eK4N+2j0pimYjvJoII4ELoD3SCSmWeKglZ9zdp67mtR+unjVlhWRuX6r2CGchRA3kjyxfep20Hh540sVA+POnVjUNfM7PxSdGHYFTuWIez24w7AHGnUiurfCvJsoZWChwTG7uzYm5g6CKPADgQgZd2pS45gSMrqlzO0kw/ml+EFz4J9oXWHjzW5qmf9OA7Lc820KCYMIDHXsUWtfjWpjNPrzsu2Vm7Hp9hWVIhlC8JsfNt29drQ29Jw1Y5V4mqSqOcw5Y0OumUwElIWh8jD4VACpH7+/Bnff/89Ik3ib5NEelyvK15OJ5xOJ5y+/Bnn0yP+9Md/i7xeQLyAeRUwpWauCL+tvNYDLMEGZYoFeb60vcYoIyKEqe27yYI56mGrzFwcOlXOE+l0Y5KpIRRExW996DdRaawh7T9GQM4CdMoaAQDcAeGAgE+Y7+5xd3ePDx8eMM8z4nSEOApL20DynQEgzAJ8aEWlg1q34tMSmlPPKwyT+lVKYG/bqCbXUcag6xOhMLtuR2HI5ZXmevnSt/21tIuKaouKoNegqo1GoAL5/TXXrmtC7I91IThamcu1Ej7B5wNgs3W+vM+ixW3WV+VDHoUNNeG9+sroOo25Yetv4ymaAnUiUBd6odIAAibCdJmwLAtyzhoE1cYxlK3t5a+k9piUrAea5sb0pa1mQrK1qgKI8YimUfoKeSvTbbjxzjg/kL6VasmEiId48/CwSihbZDoGQjoQwYDU+PnWh0f/ZxusnedeLdvnV7+HThqoCLrW2UgH9yPSoYemSV0VNs63tB27sRah3jNi2ycqklQnkRjC1/tjPkjo1ml/d5g2k9PKzC3z3WujJQN88mxbF+VxhUHZbiKfjzDu3EhG/ZlUo37dtNHnN2qvJ4bvTON3G6S6+y5tvlieermjh7e0XNtc2/7xvjxVY+l3XzbimgOF8u7dnfioyGnL6kCsi2K5XrFcr3j8+ojHp0c8PT3i9PXPWC4n8HIBFPiICBGQc4C4XLZAnWwdkkFVQM7zQvtc2dZOIJIdjrIG6/EbnMVs5cGVBXDjHGsvsbVRmJq43AiDkA2wDHDSDmEAEcikVvaAbIIAAqb4ESFGHI8f5TiA6QFx0ii38wEIEYwogpKWI+Ysa7TNzwATuvwYVEne02b75EbA2NDclpw5BrmdOfaNbxEPEFpHDfds78CheXHpK5t/1M7LjsC2dMDPYZvbXkAYU7PX3Cd8P1o/VV+lQX7uWxkTmFDmzuiyRgX97uK4lVMT/BipptMAQOtQbHVt28GMEi291Yra813cKU9PQpu3rOns2hU0IHJQ07fN/+ooD+ayfhy2s9JKPkQSi8osB6WfTfNr08Xm4yuKFuBbzV4lciUj6gFjvdDbdnJbkZ7ZlOnK1X+oR8f9INr7w4F9hbb3Nte2cl19u4Evi7qoh+ricXJgLasteDMopQ88I96ZrLeYtDfrDRq0W2YBPv453kzBnby7K31Rt8aBaOcRX1qtZw9CjX4x53J2jA9xcEurY2D9dU1MW6Ntv22f3cvrFjj6a/scWXoN5H1LMmFo/35dx4fDQXxULM4HkRjpM2NZLzi/vODp61d8/foFj49f8fL0C9L1BUgLyPx6SBmmOqgKs2jrYKaKapYDgOrnU0CPXfeyNTNyXgGQAh0FQE55IVm2ASxKGTA/BfFtCJEAzkhZ7osWQYLEKq+StUdB4vRMD5inAx4efkCYZoTjUQg61SM9sgIbwQ5kDapwQ+vXCoL2BZsBK+aJLXnqkr/ZrQ/TtLC/T/X+IHFTMd48uZmluui3T7q5DRSGWjSXKvi9ZnnYS+957y3Chc3bNu+dd0iAjm0rDz7ODxFCdHRRD8MtAqCCpRAs8LABHS1R+yl0AKdtT3tclfnvyY9a/7Hm3I67Mn8jExQYbskVkaBFA4D5Cxetal4L5DXgvTH16We5d2Mo3h/nR+d0AJUIigZ8XjNvja43mwaDrj6LTfaGNPKlIP+/I/jvdZAFOs3D8DUbxRbw2NWxnmDbV22demTcgsD94E1j4GMMqK//W/qhf8JonJmcmqCzN9ng9v5wiE16cWDX0H7WuVwdCAO+fHnE3//9H/Uwu1o371/iA3MCaDSV0zQVZhxCKGaZZsE75mIRua2ct6TXtELvAVK/R3pNIyqfduRC/y5gZ/Xk3JtIGNBTxW3bPjPjer2CM+Pzd99jUv8U09at5wvS9YKvP/0HnF9O+PLLF1wuL7hcLqD1BTGvyLp13Y6nAAGZVzBnCaCXBQSblOjVYXaqtYfUBHe4BTPW1UzqrIAaWn8n5HR9IHNQZn0M1WggMU103SIhp1V2bulRA+woA9OEMM34cP8Jh+O9+PIEMQPGaZK+DGoSA5wUHjuKsx3b8diRYZzN8+X77vxrUVP1ZpS54gGgaZ1CkOjO+1N6Q1263y0jbNlk0wr3lcs8EVCp/R3dOlSwbCDZggfehvGD2nv6pKnR4FPX2YN3fRuM2dvOQWO2DMjuvi1qhfkpFcGcK/gJDgAHte2GIFG4OWfAjm7Z0Q4xYxO7z2ij0H5p67IsWNd1y5dYAoAGBUnmxCzRxU2QEFeSIsF4wGLtV/5VAouWbmV3RIb0WUrqkkC2KWvc/8B7d3uVRqFFfbiNVWRc9gl8tYVuJ5OHFLsL2uXj5J/hM+W5XktEHqj09bM8bkgwmytuWyjd7qGNRN5Rtvcw27c8u+mP1zOV9zysdHX0JrRSxh4UIlRV5fh2k0cvIRgRtgVxvV7x9esjpimUY0168OM1Dfbbkplg7PmUUgFCRT1ugJ/M4cOIAOCdJE2jUKfziBFVCajOaarluAaXb2oa6vvM94ffGNA80/+2inL55Xq+juNbIFg1pzrQZFKa44V2eGmgIGCFuZz2fDmfsJxf8Pz1V5xfnnE+PYoPwbqA8gJiY6zs+gvgcjBp6yApq1jrUxUk0kdOO+HBmewbav1STJiz8aljaoJEXQBGt/XECSX0CcwJWeN+ZesX2MGMEygcEKcDDscPON4J+Ck7bUgb4Jhy3R1Vyx2MirvOzTWbJcYn3Ru1727QjSbSVvOco5uF1o3ub+taX90Cn96heUTHUUqjkh27PGyjBUHjUlE350v5Yzi5awp3vMr8N9v7VrGdtlP/hYqWI2fP9eqcom5tGoCz6yKkuRA0vjw7WiIEEHM5vLe0hdo8BXsZ4KjzptBGdNYCV9/6vdN4d5YeLv9qXTooUAGRq1elBTbfDASyO8m96IU3dbT0DWavQkpUogr6XfG/077swwXU3RLW6JyRSfNJpqKr9/NgO29vCquovgMTb0njuf/6a1k8DwrRU+Qfw/slCaACiY3mwS1U00YRkSB4ABTszJu3q3ers3YA7bht2TPDLadap96s81pY8dLOQaKGeG/vWv6mUbhcLnh6esLxeMA010b0Zldy88K8Vn0d5FwZmdMSlyJgXVaklPF8OgEsQOkwzTjMM6YpIsSAw3wo26LnecY8T6VMA1bzPMHs+Kb+tcM5U1HlooIffaaCvhr0UhhPcM+z/NaxN2mKnHam7Q/HGtj6xgCZnIeXWZi78N8KY0VbA3h9XzUflcoVCRZg5JywXBcsyyKHX+kJ5peXE06nZ/zyp3/Ey/NXfP3pf0Fer0jrUoBNQIKZkaxtNYCZePiaOt/MG8wZgaU9sQBTBwKUUV2uZ+0yAune3ZykfUGDOFYApOsErNppAWTzbJK60AEkRlItVMonZF4QwgHMAWsGQpgxxSO++/xPcbz7iPnwAAoEjhWlBd3lUQi4nbvEUALvCH1PD0FoL4UyLOT+38LoStO35+w0uRdhzp/RRSRRr8U/qr5R19d4QQeNo3Er2GgLZrp7RSB1IOYGzTWho4EWhQm9TrPG9TPT66BcCqXyXqsqAFbmUAge3Bp96zbHeODTgdZGa3ND8GWqpy0SBUyhCocIJjjVT8tBND9tfqUu64JAEYf5AICcJtghKcvP1ckOOK7d5KKuZwGTQo9D6d/KoBXgEBfeAwi/lRVRQ17s+Wda+jafn7KQqiJuNEELbVb01gnAzQG3Ru2LtA2T6vRxJaxvrV5Bl4XBd1KDIXa/utxglWo6pmEaIO/HYK+Vv06qHj2/W2lfO66gt0rY7vnGB6bL35XvG9fX4JafT31HFfWmmrQxa6B59xaNJKEKSId+Tr62Ng59jYu0LQvt+fSM8+UMEJA4aZCHPYLLKA6DG+LgD65EkcCS7kDKam9bkx7cx4wlybELy5ILMzANktcwUQiY4qQCivm0KSMzla90gogRJHZ8KqBE/1TTalqrwsbIy8csUh2cEBDqGjJg5Ptz2xNV02IMuJ3p7Ihs39X9OhOmwlnAwXJ9QV4Dclrx9csXfPn1Vzx//QXL5YR1PYOTRDe29WJnc7Hu9DRwI5GY0REQrSkBdjgi6XbvqnI34pwrnCxSMhWNJOdKe4zwWmygEI3haTmw3SdcTj7KTHro4gSajohhwmF+QAwHhHjAfP8BcT4izLrNzEneZas663yhWNZgO6cr06rzwdGfEiqE0A9yY+LQ/7wfigCsbmK4SN5dbvppJgZPy6RWgba0p+ZrhsBuLpY+sNzcHC/0wV/3r27NL9aGjfYaqE7eO5ql14TJoY7bAzP/FNlZZxoVHZUe2Zr3rL6MBVEzloUSFs1HLWPsXtKgppa+aHfZQafBtT1YuPOGnksdQ4gavHACQeJzWbBIdvOaAjUxCguwpypg+G6j0n11zJm5CmLUz08qx8/YhCnF3VCAvB/8qGYiUFDbnU7NxtRZB9RUX+MJ4qZH2YFTd3Bk955J5aUaGEkwlWQasCmaC0WRo2lsUnXYXaIeQG0Zu9d0BFiDlEnc2EJZcjeAWCYEq0ZHF4NVOgPlcEXODblgroReq9yUWwl9n0TKGB8wbNSh9oHHX4HipkffqnWSOo+Jy/4ooMzqlBP+/PPPeHp6AoWAlHPZjtzXJ+dcGJpl0PoBqUNhpw2y9y2OCgFaTgYWW2yXRjtgWrJmTkSnBeyAtfc3MmnM/I7kXKZJNE56cHCIc0PAjeFXosjgJD4MTACHugZE4sow7VrDVGwOUhCGnowEV9NQTc5EtBnuWhnmAOYojDNlXE5fAU5Yzif849//I/7+H/4BESsCr0B6ATg5QmKsjUVr1IyJB171OSJ1Mg4CTAISYhRAuiwJa04FADJV7RVITEmmRcrsmCdlUEiqrQOmGFzvM8ASsDEzIyEjsTgkU5BzyeLhAw7HB3z+4e8k6F2YhFkUSZxgQQBDqP5KNhZAEIzXL1BCYZStr5bcpAyQYxLCZGogupapupEt86Bb18GOt9j6IEobNE90ierHkFqbI+7mnsvWPe8QiwPhNt/81n7/WqWJmzrcJs2vAx8fj6V/Z0drEtwuqex9CIOFIMi1mV5j1AVb5Jqp3G8OPW2T50Jkk9nytXe8RUHHuQZAbI+LEHY1YYozYpxBtOjSJYCiAJVAoBjKXKqjZ+Mm2u9iyQA5gGNtzFW7q75CojXnWg9I9HjAaUqHvdCmd291N4ZMgVTly0X1KdqK0USok3M338E9n9fmXRpPTG+Ltd/NALtssq2GQiBGWgNu7nn/ghqpUpGsMaLmPTMVtMiZdsps2lS6jpvfZQL5LK0pCtLYJAXXFwNOpQB060/VarwMqXcgpTiFdiSq0+z01y2F4CbxLSLjbtmiXNe1HI4JmHlnC16a39zORd/3FrPFawmrVOWiX1eKU94r89doCDMo5bLoKdWIuu18qGprccytDtpemxSCxBYJIWCa536FKRgQM5vkTJj0EMGyihy4jnHSWCUjc4McKWHKStL8mGvbWbeselGkquxlTC1SM3PCy8sJp+dHLC8JOS04PX3F0/MJnBMYCzISCOrUrISfocJIUYGiADdZBFYhW99Bwu0HA5QM0jPGrsuKtApotfYQTUKMVatn2939GDOAELmcwUWgZgsza0VzVjMFTTjMR4m+fLyTbf2z+PXE6a4AImMCZuIyabZhZqh1EKDaCVEdcNnADkfuhKkAYGWexJvn6s+OXgJFmzRaq1Qnl+bd0QhXRr/CGwa2s/wbSswG+GSO9jRD6rkFP54XbLhiKbylWbUPKq3eNW3tVL7EuekKlLVtebb1LyCmf0sRf0ObCuiTVlazqBsfLSQ7Gk+EYmry9ZqivW/n9tVdtmL+cgsDQEDEHA/qpK/hGwzMxSZr4TODcE+y5gLMB48QXHd2VpuqJRiMvdWzhjoZCbM+fYPZqw6SFMSlTv3c8sDnm1InLrQq+62UcQsMlTxcjeriq4zJT3a5tlM+aofLAG3x28j8Y7WoE3EMDOvcruY2bOq1lXysfcE//woM9n0yqr9NwL22NL92JtyeGew9mqKy9pS5ns9nXK/Xci13mh8D5lULE8og+fYYgOvHpDozeyZj9dAdD917xUSJdlyqpLfVMG0A+qB/SL+3MbUMcMi7h8MBdo6ObCuv8XT8mp1nANM0PPzPlO72GUr/uCeaV4yVo5EQvW/O9XrBy8sJ1/SCZbng6euvAlZzBpMAHwtaaJqfWqaurQ7ss6sjEFTjQw344UzIKWFZFtWmam0pgGjSXOpOJSFnnnEIkxK6z6V6RZhga30EKCCEGfP8Ace7T3j48BGHwwEU5R7iEaKNC4A5W5u0a3SkGwk3GXS+dncHwMW/4x/u5+ZQDipm4e29MTHpr3UE29Ktg/fekSoTdFvFN0Bn/z3HO7FtpAK8bu0aP+iBUH0tqOA/KNkd4unLMY0cDQaRSGDuGGhVmkBFa00FOJTI3R0dEdDXHurcBurVa35be84VtBqv3UwBQoyTWlUUBApRtNuueYQ2HIKtXVmzKbVBjH27ijZKKzsG4YM2A9vxcundu72iDk5EQHSGouyjWZbFapV8Tyl+q15diG85gXvsq9PeM1ZyCxHuMaaeaVmdzNThn3mL0+9b2zNaCKN7/RZt/8xt169x2V76eUudLHmH7L9WYmZcLpeyO0t2FKWm7qU+aTx3vOZnC2AAMYUZwZW1S8qVOWjMlV4YB4H0YoCYLFOoZe3NOw9ySv38dZuHy7JZUKYmPl8uRdIrWiOLseEclw0shVjje4iZbZLrBBznA2IMOEwzGOqISAKqj4cHASQG5LKaYJkBWmD+MfLJuH84Iqd7fP35C9brguqwK2AiA+CsJi+NqSM7cXXWhioMmEAQAitTF9AyH6C+G4Tr+gLOCXm9ykYKZtV6VAKdYEEHmxkhp6aT+VUJ/OO1ancyzYXhSaTkCf/kx3+COB8QD0eAJmQSUwCHUEzwkaJqnKDAq44em9GH2vEGzBxdx63MobGd2mZNP7u6zyFEaL573VM5VTyYRtBQRAtIx4JcSz/aqt64dzO1MYzadCu/W/xI5kZU7UmNn6MbQvRF6jIQn5heg639FCI8/TTQ04JEz7Q1T6qaHw+Q2LQ7HRKhMl+1vKKF4FJnCqrpVN9N23XJrKC/6zfb4t4KcGhAeM6pEaDIL9IQkUPEyqihJigCpHydxeRnecY4AQwEdg7gECGmtJ+zq0tLKW0nZ+YV2wjm4/T+OD8qqXSW7xvpFbVDn39B968/u+2E35L29B+3y3/9/kBa+N1TXUj7GppvT39tEPOesghVu5RSwsvhhJc/nLCuC1JeRzTFzSW3IAqQJfeI8ysrBKRKRmSEv1CMrSMnAbYZSDY2EZBqVsOxaQjroNpCIPYX80iLZtKaHOZKbdh3vW/ghwCEGDHFuuPteDgixojDPGmTczHR3R1m6R51Pi4mQwj4AbISRvn7En7Gy+dnfDl+wbrIjq6ck2x/xxXECZzP2rdZgEYPfkLVZgoxlwGRugfM84q7n2ccv0xy1lBOAnrZVrZ3YAbYzr7yjMR2uHlgYYqhrFuF4wEhTCrxTggh4nj3EdN8QDgckBGROKpZgQpZMXW+Adq6Th0w0bpU7YsHId3aINoAoCJQW35ov1fpebvGyM1lM30BNve9tmhHc6R9W03tlYX19Wh/v5+2tFGZh0/svCc1a2mM7/+6O84HAyTXfwXM2BCFPkCggh/AJmkjQFt+jZZD16BpNvwBzKZIKPRqKFQrOPZmL+r4owKv5lw+0/LeoLntrr5We5gzN5rsoiGyvqRQY/J42lSOschNnxZH6NrxVdvZDfmWjlZdYNctu+n9Zi8i2b0SrBNUilQHvkJcuG7jazQQb2TMJm3euvcW7cKt8raSyoABuYHdy8PUnnbul2giKqr9a6QRLzTn8s31qtZ4VxnyXhsc8a/RnrdriuR+TvVk8H/73/2/8X/7P/1fgZacvC29JgDfeu5/jbTbPSNm9v68R9L07rzHXreM5p/6hhXtLZf/hR9xd3VcQls/z4Tl+v/h//wD/rv/y2fYdtfAs+atWyiYxVmdMiiuBehJnAcDJyyHprKeNaROnBkzQjji7vC3es7WB0yHiDgRgAgmwkoBoIhIukNGqbe0se63MYBtRH/Pybg+0/4m0s0cut23SUoXw87W7Uq1w4Ye7y2/xhTm8Ep5nHU3EaM6ZhNAqNv035I8o/32dJuRb2myjYVE3TYwMAqQ57UhVSNjO5+crwlMOyf3LYxGFeyd0FUAt/rPspyaULrbAWXPh0ZdGmh/W3rSN+Z5hvlMFgtL4Vm56Rtfnj3rXSCWZcHlcsHlckHOGdM06aaKBJqiHrobNyNStIduXOqp8Nvx660NW+uL25AxECL30rvBD0ON4C5uALjGIQFaAFSBpyw7Il/5EaHUHAQuuu9y3VT89jp3dgeZkx4yDjrzBjfb3qsoVYCev+OdFIF67Ie9RoBJWwoN27edVkGfHxGKpjn+bVtLds2kr8Ekec+ksOTHzzXK3d8nmLxtbse6dljn5rInhDLnrssV1+sFzBkpJFyPF/xn/+7v8P1PP6LsFlIqb7IEuj4UH5J+E3EdK2FYldan5YqXx5+BtILTCib15SDzpYll62fU9aHbjmS3GNlcECbREBntDS5zxd8DZIsu1xpuiLKTlkxSd/OKdB6W1/q5UAiqd42v/k5VA7WjxVSGUmrpNCxei9CcOdito6KhIlWTk2tX2dGFqm1KsgskrSt+/eFX/Pt/+R+AuztMx++wrhdlPkE0TMuibdO1QQGT4+bEqloywl7OVpJIy4EmTIc7xHjENIsvTzwcJD4QqdmqAA79K/TLhiXUdrNjnuS0DETNmhmZQr2k3puyyf/XZuVfR7Ej9gPh8+nqwBbB0eZVs7ZtlTgg5SR109S0flvejGLjm+v8dWX3tWIeAzvAbUKpnbEBEuTuFdCvAFjWF5X5bHMboEYbVOi3riXL19aATD+ri9EIKmygX0umDTLQ1KxVIpCaqKxd42Uo5XmMVdae0g0PZnqT+jCW2w2BdF1XrOu6cRkQ8K2hO3Tre83Fa4cga8b6hGWu9NpDgzdGixhuKhLA6qvG2lI7Cka0s/v1f//BphSAOBV7NnRQmGVHi/ct6H1+jIkT3fLCZheYbSqqap8X+e7h5lVfSFO23W5KahBlVbv5ZO/boWzelmhPi/ou6IDURWXAZ9z9XklM5amtJEYYhdgHtvn2O9y8BEW7PgKvpfdCplKZLdQr/JkbJEK3Bskxew0nidPLCaeXk/qZyQv/2//H/x7/u//7v5JAes3bXBi5N3tIML96REHTTpbZQEwIDARmXJ5+xT/86/8n+HwCX07I0xE5TEAJcHjE4XCP4/Ee8+FOAM80g+KEcHwAJhUaik2bCs/IJAt8JXKRgLUqOQBMCDAH31Te01wwzRJzCAw1ueXSbWU3mfP9Cb1UG0Q9nZDLdlXCBN83TNAdZ8bkHLoKhKhByYTw+1AN5nsETFTnYWEGWtpxukMgQgzAHAOmGCRqd1DyRwwmIbhpXXG9LEhrwvn0jP/xX/2P+Pf/8j9gPnzG3Ye/w+nlK1JOCDEgLVecr8/InABkTBGIBBCy+G8BkJhL1i4CxyNAEYEmHA4POBzu8OnzZ8RpBsPF5oFBcwETkVWD1MIHfa4zkZaDO+30a/d4IxC1qcAeMlOJMrMCGgRgM9W4Lc37jpmzY4a2u2dvtROoHC8D5uKLJDFcdJ4wgFw8mJRZ1yCV5f/CLY1WCTBt6ZWfo+36JATssQ85XqRl4pXJbx2Qy9lVtNU81zWjDNUxZaPTIfh6OWpuc4Scc7b6ERGT+M4ayOnaMvJG8yBs1HTLp5l5bk5F7cJ+N9Son/Z+9+9drwsul6uvgfZjQOCAkAmUNHBsM8FRgY822PrOx1uT+c2lxexu9ACIEAtQAkl4i7vj3c1D19/p8EwFVVHDkJ1TnE0Aah2Ee7vnKN2M9DmUULaD1T/XlI9qYmm93au826/+1xx8q93eJKMK0hpbaHm9llWR+kjjozuTFABpYaWa8tPnq1OFvRmpOu19M4ipLR1ce3ue5lxXpdYW/IylvK5MFsf6x8dHfP36VbdV+vxHQfsqUyt55KxXvIq6llHyUK3iRIyFE9bzGWG5YuIV+SrahLLrIgSsYUKOMy5RgMDKhEwBHA6y8yMEME8gBMQ4I4SIeZ4Q5gk0R2CawUFi+UQKmGIEwgxQjRCNSWCQaVcYjLxmZUDDnlcgl0EQghTINhPoWGQBFmaYYQCBkszOrPOIJIJqZlJXhjonLYYSKR0wE7CsMw0C6OrXV5UISOuq4TOCRsyeypqtSE/HkgMyz0CYEB5m0OEDAOC7H/8Z/tl//X8UUMvQUBwJKS/ILJqiQCuIE2I6Y12vWC5nnM8XOZ9oSaAQ8fD5R61jRowK3g5HIASJAURACbAovaVMrjK8QurJIKs8y0YnXNurp8m2f5rvHS2q0JTU3NQyxioNl6nQfm1uKi3ZQxUqCLB/FhoNnB34YjQuRXI51+/wQIObtWfM3YS+FgB50EIgjLU/pGer9fTECwC1jFqOB7QNnKEaD8zodU+74PNy/WNzvviyBKP6An7I+EWhi0ojVbgY+fntRMyTUtmWSfce1ZvGa2LcbuCpPqrbEry1xuLziOYnVZrOzsfOBC3V6HYTU57fHIbbz1cupkDxd6oHUvcCM5c5gwrII4GmfS3htzk8G5H0Haf/+51OQ+fOpl+3THk7GP7dysC0tOb6b/NHeR0gbPNXglPMQ/W+Z8pyR+N0bAh/CyLb3GVx9ABnW2dq7osQx4ixajyafF9B/H3qzZS9XXiclx9Hdz+Y5OAAZ/N830ZXD4h0+vLygtPp1OQj2sHqV7G1E4/aYxeUCHXPEguzigACZ6TrFZRXBM6gdAF4LUQr54xEAauLU3FZBSysLGYweXYGEDHHI+I0STyYuwPm4ww6HEExgqd70SjNEiGY4gFMk2poDoWolojCSQlbEALOza4gnUPMCJQRQwSznQyu+egOEDtSiAAgaDDELOYqeTSAicGVC5YBNq0cp7ojSGhwLpqBPgSl0kujZgABAABJREFUMT4CkMJaQGSIMyi5MjgW5hQDVHsVBQseImg+AgDuP/6IH/7mv0KMRzVR6A61SQEYZ3BegLwA6zOu5xe8PD3i8fkR55czLpcVMc74/P0/BZHEIBL/IfHlY0A0a1QMlTDZVFqq/UfKpPTTaD8bcytArkxfR/Y969X/PQBy3wz41Py3ybNzqwPAbp24uti1wbtg4591klRgw2I69O8bPWyAz7Zmjls6UGcApQVD5U0K6t8yaO+r4KcPBGiAdRQgUHhdDVo6ppP+Pc+LGC0QtOtmFiJCiVZedl+VsdE29NoY9/8m6e70ftcvgMY/zG6ZvwzQ0sve/LXdvQcAAeuaSnDBMsfYxrMCIDF9aV6ahZIIfxVFk+OusgpX1i/9dniysAeuTKMVTLTpf5++Kc7P2Km2nvDszxPqpfqW8VWUut2mXgPPDWrQMlQdsL7cUZ2H/jC/IdUtzNTPUwDULVIFQA5ojf2fCCXYHIwvk3Nydky/eO9vEW5K2UlR7b33bkevzs/b5/e1Y4WyO3DB8PWHSc61ZtglMnr9fL7g/HKBEadNicyN896eOte0UXvAl5ARckK6npHPT4i0AHzFup6FgTZBAhlMKt8T1KQARJAyBrnI+QowIS2PSERYX8S0Q5EQVMNDXtNDkwAfmtQX5QiQHoERZFfR/cdP4lx4nEDHGfh0r1orRpxiOfmYiBByBEFODGfdfp3KGUROsEk6JhyQQwZFAifZZu9DUJRRSzpuScY1xlDseXYY6Mor+nluOECWvBC4HFaAfFR2tfqTZOmqi0wB6/ki8+JyxZenF0wxiXRqwkYwLSgh0BFER8x0D55XzJ//Cf7wXWW0AQHHOEt5zlhlu8syJdEi5YSUz0h5wbpekdKKy/lSmHjZAqzgYEICQ+rUbNR2BJp0KtaVUT29Cv83PKu90mgw3Fz0AMeYkzEX9uuPrKRqjvVzukUtLWAhyPxmEHKzm5Dqp4HvwrZsXlmdjCa2Efyhmpayhu30bnLWB+rrq88NzF5VE16DiOZs5gqn/WnfVDARXUBbbPJugZm1G01+G6Zext0i88uxL+uaEGcNQtrxTRGyRas8TRG249WXvQeOqAD2msyB20AQUeWlW6sNmms5Zzw/P+P5+bmUbUJ3VgWIBWat9lJpfc/WC81mBmJdHTnLWXnagurfa0etEEl/wDYRyJzhzEh5xSWfcA3bvrD0fs3PG7UE+/ZDVoYtE77v1N8rbcHU2+r5W/Icy172LgrxagiVUbxRIjSTZgwKfMbbBeoUGt/YxyOgu993wz4yCb+0tc/TtY3669v6pDXVRb/BWw33EMyhAMc0ElbPUleTfhv1kOXFWK8XrMsVFoE4c9Zt2P0q9voAqF+E+kAosVdMUoB6TgqUAuRYBAQExML4mCYAERwmZZ4HCYMfBPyEGBFzQpxn0GUC3c0g3a0EMPJksT/EsTaFACLRPiHOQJC8vWQMstgzoTJcdeYnJnDuiTuj+MywKuatz3UQxKcjFQJsGotKsqASogIGrbNIyZqTxQ9Sxit4MpTglmvWaM5qqismpkCFaQRS/yiNfo0QESZxUrf4KkHbYtImEdS5GQghiQaJM9Y0IeYVIVxlez0uUl8iJI10y5wg/kX2Xs2Ts5wln8j8j7jH09hMcgXW9kOmrls/9o4/t61BV9s8G426X9Ncg7d2LL6Mq2YwBA7QMYWCNRtrgFqBznBYMXP1Wp/qW7PR4FAr/pjmp62KAasaOb22W/+Gmh+pSyjBCsfgZyxglsndUG4zay3LipQSrpcLwAKIp2kSM3hZh9vaVA2UATr2JQ45BCCz+TWFwK3vo/eWZWmOnmGlfw0N7pKMVm6vVHKB8sFw4K//hHvQzwl9hu24GYC2Jx6V9D6fH+p9Zeq9JgAXboEKITrmQGx/3t+nMqZbw1nrBGz9hSyPkQf7rXujdMtMVLUL4/eymkaKfXeQx36qC4r97Ngp71aqFpD3tl3KtYn12oKRd3hzf9Te9waCzCyBDNf1ijUthi5qRVVF2swad3aOqZVdwwoYLUy7A5ycE54ev+Dy9FWOY8hJnY9HyQAAFDDozyLqEIIo9BAZypwZlFnMS0hFcjNGwRYVmGaI2ekq14JczwAen79I/4ZqZ7cJYitsIQZF2X6KIKDn7uEj4nzA8eED5mnG8XAHTDMQJ6RJtEoxzqK54kkZS5C1qwSn3YKrTE05dHZqfCZG4lVa55i3tTeqatx2TJnDeVEWFnMbl76xOixZ8l3SitN6QVANVTl6wIgjAmJIuhNEoQMxaNV+V6BVTyxEYa7zYZY2Rmh8nwDEDwgx4O4oJrjPEXqW2FTmQcqrRLJOq2qMsgSFzBnLcsaarrimZ3BekfOCy/WKnJMAQgKoOeuM0U8880Vhe6YAIefvtwE9U7m39SDh8pTRrIptKrAt0rmdS9YIL16oEPhvWp2qbYAzJ7m2UNXMjFwCet8dAMXMNQIMVHYRFojddyAAKk7NfU8VIEa+T/vE7TZ4vZZg51PW5yIRiIGf//QTvvzyK/7jf/xfcF0WrJzx3/y3/y3++//+v0c2g/ZQ8yNz2vO70o+pDTgo/j11B1mv+fHv+zLa7hnzdWbG6XTC6XRqAh1a3C8JOqvndnE7y8qO1QZoO+0mjF8R4jQVUEUOYzC30ftnPdon5yzKZ40wfyu9W/MTgzhMmhmkWCht6zuX5pVW2CBIMrNG7WQ2BuSSrLuK9ve1Q/V66CZ/r7rTnP2r7XQgLk6F29S+V/G8oYpyoz5vdIcNELhbDoyM2jQGUx7pj9jvuO5cpPFQmAd8fdiEvlsA9p1oC23btgDJInyOie8oJYvvY/4bHszoq+S+2/xsTIsGOroyqcxJgjmzMvR4hudnLKcXUA4gjiAOIOS2PM2HuzowQ01QBoyynsmY6zhgm09NudS7mE0LIa5B65gAyuropyp6IvPZVhARAnglgCaAApZ0RYoT8vkR1zjhGg+gOINCwBoiENwW/jAhTnLgKscIhIA4HVSbIlIr2UGORGBzWCYqp56bykaUAVS/E8Oi6JbdeGDxNVKiyCyHygZ2LIiAHHLZ1SQEMRXG0YAsjTbN6Sr0JCu4cHJ5Ue87Kmxfs0rOHCoDhm3oVWYcojIiU92TjjOLw3lWgm0awgRxaJ/oHnKo64plzciZMU0yvsSV9gU1/ZgPBNjMrAY8bML5edTSWmtVecyvPxqA+k4T1DJlpXEFaPpyKwO2OQFUzUUwZ9gu/gGhHvxpYISsbTaPUcFP41pR+sFnKRqB4Lf3++Y5cNzfl3v9rrNtDqWtOubWxyMhyfjB4TDj4cM9fvjxB9EaxoBPnz7CxqyAl0bg9ZSi+o8JT8jN4bc13tI+DQaURvv+MpqyoyXy340e1+u1jYHqbjYTnG0tbWJQmZa2RETsyjSsBCPrlXFzFt9Ci0BPSm95yFva9G7NTwzWPf6PwDDkC4hDoDF8Ephf8tCO0HrlPLI112d7fyHPmKvPhqQQlXl30r49XwGJm9AVpWEkWQE2f+okr+91Eo6rC5VF4M99cZIsVCpuyvNt3a7VqgW6pcLc1r+845pni3CT+TDPSixb8+U+UOmBzxaFkyprxuBvlNY1lSMt/NEi1p4AOOtLzwT8dz8ndA4VIlGJhjioJpy/fMF6ekJYI4gjAk8Am5amErjMbTYCfPSv1CFZ9q4nqIJka4yrJ1h2Lcm00QCjjeZY5rY512Zj4qCSYdSDCYu5ggKuJ9giE1LNAaR+QIu1jAQAxTBjPhwRpxk43CFMMw53HzDPMw6HI453dwUAUQjgaUaIEuSM11Uk4DnUEw0sDpLuHKNgB8GK63SGgP0A0RUzGGtOmLJpOmSB5MmO1oGYkdYkfUz18EiTIk1IIZD6Frjhprq+U+yYIBGuy6IgqMyeMnr2jMUnKrtcdFzkvDERPLJbU4FIzgOjGSFkBMo4ny/IlDHNMhbgA3ISadpO2F6XFeAVoGvVLJjcZ0ixaAo6AEQV5vd6HyrgZ0sHTUAtILZQNyhI2bISaaOAY5vXZfs4RQWT274mbLVCfozKafcKECycQ6mrf8fVw8y/2+RAWnkLBRRJv3B7r5RllGebdYT5XNZyODMyMj58/ID5OOPDx48gIsx3RxwOB4mXZ/HDdHfYiN7nem4yCi3u2KgBpz2NTw8Yi5LCgY7iTNwlZu7MXlT/SA5ijjFo7B6CLUbRZdddW03fKC1m7VETFvzaNe1+7W9GTuJvWXLLLME+i6/fOH2zw7OhQ7ZTrS0QmQMFpTM7DULVMOzn77/f1vzUlO3U5lzLb+6pxHwbDw7qo5W9jSTbuhlgaDQ+byppDEK2kz9vrr2GdG+Z7/bubwHnPsC6Ve7bzHy307osEtzQg2lfDsjdu1VePx/buhpmiJwBzkBagSRbpGXLuCGa2/OxCCjGkG4+XP5rpoGXpsBAhjgJNdpU1XhSkYjhQlGoqJIkPlBQ4UT8aqxYBbcMkPrEEE8oWjPlqnmNYJIDPHMISNOMi25Nt0NULcgYxTsgTKCgJCYQwvEAikF2sYUAihGHuyOmaUKco0rfERRm2equwSJzICAnTOsFCAHJB4+DqPtt7MpJ9UxIXM96QyOZUzkHrJc9CISQu7nj6Qi5h7tHTPqvZphqoomR6nTR/EIgBGIkEvdlQsY//vQnPD9/xYcPswDRfNRDYrs1RAyEpBiScDzKcSRzjNBeQfVTMencAf8ypzzoJ9XEtBp00jpX0FnbL+BCnOjJX9fvgdxOKQM/qCaqAn7Kh5m+hIH6ilgfMwvQp9KP+wzOxsRHd97GP6JSr15XYwLS3kaMoL5k0L704Fb6txX6ZEcmcLy/w3Q8gO91k45qDAOp9nYrnbv6jGn9e3w6W2vM9p58AThteamZJq/XKy6XSynb7x4r6w0GoLho640D64mANTagbqG39+0vK3EKg+CWNr4WvsSb+W7zgG90eM5mRqEalbJ1/qxAyHdyXUS61MgGzKH2AcjZY55N3oPBHPqilIqMEpc6vy+NQYtv39vzfDsA+han7f33twRhW7YHuIAEq+zeGi5aHw7g21NKK5brtY7joL5ey+brUaSfTjKqWq3qEF1qzgzS08eR94HPHsmp/VQBdKmtgRt0ZfaZcgVkbkQgUW7tId2WPjjzqPRCiVBOMPMFFfOeZpUZFBKIg+ziMY0Ty84nXo1oydbzXCplAQsJYseKQLgDdJdaiBEhBsT7O4RpwnQ8KPgJoI8fgHnGdJgVKERgOsj2/iggiWOU/l8uyFMAR9vpQSCeq2aZGeyEgqIRcv1ujDhhvG6Evu1P1B4X9e+Wv+CZLiGlSgMq0zYzm4LsnPD16xO+fv2CNR1AiMjpAOYahLC8p8qWGHV3DgjzNANzQFQVr8RYUYZBpuuxupoQ265TA0xN17C1zfLq2x0VBLTAx+abOQxTkz+VTTs9YQj6TgzVfOj7WISKbX+2daoV9eMgWtOtFtqcqE3D1aaMPX8fA2oAwExCL7T82t6amIWJTyFgcvTU0+I8aPOo3D7dAjO9Jr4qIMY8c08Q9s9YhOe2EptaiXAFF6+n0GSASeJHOVIiybbIOwF81DoDmZZ3Nl6lf/vxz94NfgiJYpWwcq5B3rJEeDbHtuINZItWK0P6nbMt5oGT2hu45L4/CfVr6U1Jqjne/m2grU+36vle0POaNgxonbpH9XxPug18gAIGShuGU2+QV5tH/fyNyAfA8+Mjfv7zn4E1YVYpoQYSEFBSTp4uofJbKs6bb1DmlOs8NeFjWYHrgpUXrFhBLH/IK0I5k6drJmABlvdTx1isd7zQU1plJ5wX393gMmm3DTeRwJ3wqKxW53g1YYonjvmPKGBIuomaFhhoLWohJdJMVlGV3YhU+aI2fiYEOqFEOyYxxeWzREe+hqiECXiO4vdxnMRfiCgix0mCPU4HhDjj/u6TdFJacTjOOBxm4O4ITBPC/SesZ9luaw7xNhSjHS7Sv27b7GBsTLvR6YWUWJsg1xMtFEZdzCyBxE+MnOah0WQIrcpEyCkhpQXLSsg8I/EBhGCRA5oBTSw70gIT8irT9XG9gOiKQM8IyIiU8PnTJ3z8+ACncnItMcY9VaGU5JT6IrUXBt7XuYKcsvPKXAnsHpwvDqr2pzKmWABZz+jNVFY1AtA5aObcoOBnRHdUS0PGB6pJua2Ld/St745IqoSe6OYCczm/sfanbiLUHrBQDeIQbHkpgEUqZh6qQ6tvVl/a9ySvCTNNjI1BryR4y/lpIx5bgAgz1pSQctaNDfqOo4fMjMQSLoI4lEAvJrgIaDdgU0GRjR3FoIFKCch6Lh8UVnsAB6iTuKzdGCdM84zkHLFH6RvMXjYZbYj6iSett2qZhqhWUz92kNzbUruY9zRDb0G1bwIQBkk7hH6zhkXT8dtAynvTb9UGjdK3ZdWPLjsC8IYM3RjZt2W54vzyItI9RpJOJUJVoVgZeyfkNu/Z2TnkVCG8ruBlATiBkUFlqzLX/NnnggJmrGrc39cvfRf4qjXvDBfJaK7rnc0c3xLtcn3TfTrHjYGgasUauChHrhewODx+xZx7rDsJYI5KuexcQEIyP1MToihqVOwImmaEMAHXizj+JkY+zsiHCbgcQdMMrBnXl5fStnKIKgALsOjnWwFzO8SHWXwy9uaotaW5KxxZ3rHPAI2OXbWmxRRSmDKBGBLvSU26Qt+D9qn9ubJLPaWPC4ZTgErICCQAtWgxdD+5HOLqaB/ImaTEWBaCgdD2rzZ1D/w4YGOtc+Cn+voY+Ak3wY98uvY7oMOuTX0iF8nYt1MedQAMBhKMXownBGkdtr4jjBC0z9uDzrrv9r6+Vda+3duu03bmjdfvZk7/xjSyttyUxIECXGxXZ6YKYfy0JPtiidynA0pyTSPQB/OVJVDiEqSx+BBt6oIC1sWZXjXXN1jN+w82NaARAnzOtsDLGV9O7JxClI4qsS86O2hBp7qDh9Hlu2nmsF7uLX3XMwWfg9QhuNgNsib3zgHxEw1uIr8TRN1Io/pvajGQPvz1vwbw2eUSN+r1uyddYC8vZzx+fZStwsbASr8ZIaoOgk2f2uoobNf8XCSfoMDWNJIMxvV0wvr0CKQFgVcAZvZqs91r/ZB27HQnAeKQw0AqPmsu8xJkjVHpkrTT/AxiqMu5nEXnNavEdf0S2TGOCtqq34/kPPBxKGBS+8h+l5t1y7XF9S37VRjlCJyGKSRqABGTnG+WqRrSL48/QXYqRtUK6DlLYcLy8Xv85V981TaL5qdMDXgGr+1i1dgNxsEk0IwaLLX2p57iFd3GjtIv1Dxvcy84MBDVwbrSRafZAOHx6Qlffv0Fa0qIcRINHDFac0vta2aSGFFG32wnGMR35HicME1HBJoByqqVqFrDGNtoxzYvPEgRB2s0jN+3sYIbAti3R8rwJq8y3rFuCdetOS348cDLAwKnyWmdLNw3ZoQAUGgHt4jeLP3WnlBu7XNrAy0t9dpSS2ZGY43f5OtQ2jcQSKxtWUG61/g7lrmLO/Z4gE+jsC/v0fTUMlQD081rQM2wBGRirEjIyEhgJAVBZY07AlmFJ1WuZ+P3RpN1nEPAfDior5utaW7OJPRtIpgJWebMHAgTMeYJuIV+vsnh2WM7kwer01flSTYBUlmhlWg3eXGC7YoyENSW1U0G3nyBLTYPKje1ZoBIt5paIDVUT/m6SLbvyoS0gfKLclBQU97YUbss5OEkZ7i1g71zbGo5+/5Arz23AQmDehaZvwAIe69cdDX3zsi3QdFNG3WTZ53stlXY3m+wj8uz/2xrapOUmjtEIomzUp/1umA5n+VIBBZOQ6VP6rquxPiGNnNnTnk4Zo9ZD1ok5QqCtMRGq2OlmxmASz2VTNVSGAqAXLlKMEr1CuUlNDVsNEa5tNfPifqt3aJbdoyUUBSuzrpus0UjI20zXLuzqb5lhxiHiAQCBcbhEDBNlblUE4MwVyZoEEQq9RPwM1ofUlcz67UaOKkv+4NzdQ2T1rkGhZQ+zmyMXKdPaZcOqgUAJMaynnG+PGNdFzBn5CzAIzR+L/041lG2TiNl7tMsu+3qcQ+QQx61U0Pwp5Qbk6uRkzeaH3uutF1hm9UPta02TQlWdtUuFTprTLUTOL2ZrWpIPJ31wEjHRAdK4lvt+xaOTHiWdx+h33yKbI3INS75cPlNsG3+ngYULsHe1F7XneTvdz35NdfvEtunlbfujywdw3f2yPReHRS4iwxU6WzKWUNX2BzScBz2nPU3ZP1J8HPvhyZzMgY59mdRbairAczWVMbRgJPStKAaj5ySiwI+Tu8EP1yYeUGAJhFNFjG1AgRrr9geUbY8tpBFD0PTk9ErEbe29QPnYWQLQgjdBOb2O4Flt0xdnTBp2FdqxLQN0FW0fpux21v7JrkxGPFN7O94yWGkprxl1tvTUr12zMXYUbmChiotyO/6Ygtg9uqyV+bgIiyyLrqi7J0R8CmEhbrXLHyO3SJdQEF8iTID6/mMy/MJSFfx9Slkq4KfJkqP9UGlERWUoZbT9InV3xFNF9EdNXKpAo7BeOhBB2LuYHNmtuqkCvIIynBtV4oyrbLdWIGD8ysiWCBD7+RtIMue8R1rZXFZM5ZCLpUCwWs2GBLxgnWoNMaPs2ywHpUBRICiRKoOwMcPM453szzDrMdsQJmzbi8Hww6VoFxDFIwQqeAJOzWtbRNBXBsL27V102g8pGzOyQGcuhZY6WARboLEKlqWE04vX6X9RJjSASFCnOyLw7DDpaUNpcgyv0IUyTlOU/GbIILssjPtjgcCBIlwHSxAIzb0YI9G2PW9HVcmyRfw09zbbme3Cnl6Mq7LNjDfqxroEakt79SONcDj/W7MP8fnU8utdQFVB13PJQpNkh/YavSyADBbi7zV1Iza6WmqB4F23R/5tJff6HpRJHQAx5ofXIBTQDRBKWfAnN+D7IJjvZeZS3R1MUNyA3xQ5lHENM14ePiAl5cTLpdzV18u/e35YCjgB2IeT4ww354P79b85M6JqKjxcq8mZ/SzzSZHQyi8ZM59Hu492AB2M3DnOdMKeImhJXYWKC9071O/RhsNR1UNo9LPkQ69pO1EHdW/BQYeROCWPqGr5/6W8t/bNOUXxK28fw9THGdlam/rhk35poHcaEDZESf9jNDxzsC6XHC5PAMs29yBamdogQw3c8SSp6sqkLT3oSRQGaHx7bqTWwHCZkL2ZbSEbjeVuUoeo0lQMPj6cTlXr+i0yrys87PeK5kD7Bh719oadyiq0kM1QJ7RQUFuzuozI50hwEYJJmcsk8Qeuv/uIw4frlrtDImHZPWoQQDJDl5ta7PtVmaA+n5k19qWsgmTU8JNUKZZGV3R/LiZlnU8JSovAyS7ZuRUbKGORSgZxBzqU2FCWlaIEcfjPUIMyBmY5oApBsyz7qizc5FK/agAkVg9dktZoYBjT8vktz/zqmCpQsv0u/6Re6iOq98tVZn3HjitGueqaarzvvaxgap6kkBtq/mFbVd/TcHMsDtC4+g3IIH/Sp92oOG3ptdo6AigvlXgtGf3NEietuScdb7amnXaOjgg7usF4WNyBnOxscDGsQWUMn4fP37Ep08f8dNPP+H5+bnGdiu0AoWGhxK3i8t8e63J7wI/ZfG7XCtyb0GJZ4pbbN0DEcsX3fUdZOr+2w6uz5vrAvScrmnHiGFtF7vXutRnuDzWA6Ryw5W5NU15YmLSgwtn75jRqC5vSW8FH/smqHe+0+C237boG5Wq2n1306CejcRiHLnHn9x8qSPPjLQuSOsVUR2eUU6NVwlEv/OtKUtukXagoBABBSUGkEJVvNQ/NLilgIwiSNSM3Bqz8jqBoakvly6Q8m3eCSM2M6bBhwr+VMPUZFUrWAUV9kWVBhXgFEwDZOVKGVzVrDANjtWNWU1KAOa7O0yHueQvcZ7Mfyg71KnrywL58Y3ZORRmumt+YajMZsdvtM9VEOTzqf2TkXlFSgJ+qOzKa+dVEcw0z1vrmYIBHWmjBKkMEoTSjg/xAEzrsw9+xvFVbt0rjNTAD0b+I2jAj8Uykjx1c8GwmWZVsLpv79d7VaD2dLml4S0/8iDNhE/f372Q7ZPnEzJXX/e1caXusbxdYOLvv3Z95Apw67lCvLrnxf0glfVoZs8K9humV1rXQBei0vOjQSaSKNiHwwGTHl1h1RiuXIcDLE/m2zzomzQ/o98SsVOqBg0OR9EIvFsgXKUC2AQube/9Y/YqzhgdjVDmK7eTuYKFykkKTWQbMHSnplOTrzyfVZKIJb/S5h5oAZVbDfvOvw80J9ibc8DvkHoNzWtaGr+w3yJpdFd8bnrJPjWEeWHQt/2YfJ2W5Yqn5yeJsqtZ75pDu/rd8isqBJnFLy2DcQFLQMPlCuQLKF8gh1OKw/M4MwynKm/xNkyIDgQ5sysclEDKCfIknF2Zt4ctUlHSCMcUovrCoOw6Ga+X8bZZR67KbCfichRF0HD5RWazYzkwKsYYteVKQOoZDoOTxgSxc7Ug6mr5Vc1RpTVlbalTrAaIA0Fi/UwR4TCBpuo7wfVFICQhRYYoA5WgbYG35hoJlCZOs73Q4M0II9PzPmPqr1e6FaMcynpdTljWK+DWhwGglMyESSgkTFOvabH6gYE4TQASCIy7wx0OhwlTOTRzbNqyqMp72oM9zULf9qbPCvjZJnOGNu2MHOnhQLTRChI+YT5dZh7pzSC1T3x5/Ty0vKD5VwDVABXm9uhAtHNgL4367y2pEeJvWhLGqTd7veX5UuZOXfbSdbni5eVF1xUhp1y1tQGgQEicAU4IYVb8VPvTjC0WJsMfcUKUkfOK0/MTTk9yAvzL6aR5G+2z7fqVwJKGqQkxlPbkjbTbpm8KclgmuwOIwJYAFNrl8YADHZZKdoWAyosV+VP3YF8rbm731/3EumV6qm85KetmMsDzZsMUNgtz86Jy4xsAyCbT5vo7VJy/d9oIvGXwyxP6nIU/QPndvLfJWFTJ5/MZaV2rJoNut7OVSuSVDhPX6x4oAwLeUxIHDz2V2+pGpW0DorFbG595zYTCBDreI8aIGCNyXuTAy6SnEufkdrapozcbIwxqziGImcYZdVw7nTth82nLqrgQFqRWgVQljewz1K8V+Nf1O3a8Nym4ycMyolAIQoFijsmX8YbpyayuxlhDOyCmMUIby4eLJgsKnmv99Iv0NaqEupc8EzZ6uA+0d9YAke5kWXG9XkTz08FUA0DteukZObnnlb50gl6cJkzTjGmKkHg8ccjg9sCPldMDwbbcnedp6/vXPhOKdqZtyy0A097rq9vTwR60FUXwLTLJ/mF3+RVN+luExr9G2qP9r/2+RbQYPMRhOWUsi5lpudAly8/WgnWdB47tZHAuMEaHWcySaV2QMyOtqWr9iVq26MfFfZaiXhmGbwI/RFQP1wNUDZ1ghxzapLbqNNFlXT4AgC7YGDUNcn473GpNyOzCVDs+p1Tu9Qt1RKCoEAqlm84+7Lep1rq1W+0sq2Dl9J39zRqcEZfu8+5cMmvFyr33LsT3Pt8Tgj1p2d+7lQ9gjB2FkRGA5XLFz3/6M14uL6YqqO3sVmeRgDqADVRMCYimrZhW0EGDNQHnK8K6IOQF5ptCVML2NSPk134pyz3ko74b8E9hwnx4wP0Pf4fPP/4NPn7/B1yXF6xpxWW54nq94OXpEen6grScka5X5JSQz2vJS5aA6GlqzBQqbRUmnxsNpwcWds6Y1Ssn65dcd9aDpNPYByb1REYaaUPoj9iw8bDAg5GiA1h2X7Q6tn9sNPsagdzeDgGIERlR2l8aUTtZzF5aUY98STRA7FCQ4Et1dC79u6/VyDmXs7asnYOaN/d6M3uMhOtywdfHr1jXK8zp1fcCD9SHdZfWtm7lTCwFqABwOBxxd3d0p6XvA5xb4Md/NvW7lW6AH9O67J3hNcpazHJm9nqdVt0y2b1XSBzRt7358d7UmNLeQv+7NNJGWr4jDeVrFoD2Qvvzuiw4n89Y3RmLmmkJRdHweuP9DnDKzwpcjWZnSFDE6+VaToZPaxK6RCzn5rkdgk0YC8i6DFHCPfCIMLv0PvDDbiGjZb7Cq8Sp0MCAd4jykj4VjUdLDJoAc0UGE/VWCApGXOeV92wyIrjsVApClZaqqtMmWaUr2/GW8tuIum15skMNasuo0Ne1GqNdT769ZSNO4Za1jlttCvlm9TokBQNUD/fUvPzZM/KxrdHeYmBmaOgm0KuLshJq19Ve1+AzlqsOsrP2B8GCU8kcSjljWRbdySMryOGWmgHQELaenfo61Q6Sfrf+I16RlgXpdAKvCwJSkWDJgLpbU3u90a8NuDEhyCG8NEdM90fgMCNNETk+CPDIjHldwcePyOsCzosc2JkZeVnllPAs2inOCZyu4JywXF5UKwFwykWzwMyYtGDrYxDkfCsnngVI3BKwW7vudFCirNqJSgOa9oFqMDIYPhVAJj5C1epvs92TyJqj6zv2VdS8iTAf73C4exAtRnOwZKUpLaHnCgA5q/szNbJXducTElEvl2leNTYJsdEzKX1srbA+0hAbvoUJSHpEgJh+6tESlWnJX9GkNqCnneMElJ1V1gZxZJYz1oyGVhcFz3z0+VBa0zW8dEC5x66v9/TkjJZW95l6R3DPGIUQjGIcyb1detVH9aVasxLrVMdhu6PPHK17WuUmNFxbW/bl+sDvDPMuH7axwGtVt8lGwPOrIoj4apX7VdJ6zRWhV0BUBcbbwVbOCcuySFgFRJTYfrD5FlF38ul1yK4v2eDp+smtG4bKtgnIi2hCpa8kpne22EqoXS/HWUBXc21LciFR9tK7t7qbN/v4LtRnQEKvA9rBlRKK1FIqZYS0amUErUnobwSxJea8IsQZFKIysEooqnaFdPsd9KgNva2OkbUf2M2HdvuiIyEujH39v7bS2qbEOFQ1nw1DATM3+p+RS/6NrxDG4+YdXj2xMXrIqAvcLrIjcDBmhBbsmBr/VvILxQONYCDXGGqpTGVt7PKwdrTATfO29hVtnDDOzBnX6xU5ZRCTaicA37/GaMtZSnqopWRb+9bPvKq5COJWwgmBM9brBdfHJ/B6QaDUjiXDEVE0edp3wxTlXqhMHHo/RkI8RMwf7oDjjCUGLPEIDgEUZkwMRHd6cSjaDTXJpRV8PSMvV+B6QlouePz1Z6Q1I60Zy3VBXlesuII5Ywr6Lmdkm0MaggIk9EjADyFzKoEWo26xpsB6knSl+Fn7mELLpGztSF/Ufma2AzUkBaqgpYL/dldf7UdzZARAhOPDBxw+fCyHn5aMAIA0fEYhhtkxrApGPG9BGWKbezvsPIt/FjPrMROOIXbMsCSSd4TeuF0zANZ1KecjEWJZq+LTyPJUiYaMhk7UdYXy2/oxpYxJz1SjMIHCLNJ2UH8xGDjS9vZgdy95jbjXZO0hnDcyVcnJE2MHjFgIQzdUTb2tPV6bW94tdbawB1xpluYomyrbtldrARp65sslV7MGQBjdaaR0FNNqnWm17jWPChiktltfUSuk1YBt6yd8sqqe36Lx2Tfhyr2UEpblCrBoYTJYBSn5HcNUAFBpixcWtJ+LoYWqOBUYstlkWbWpAnzkHDjdOm9UhPzaNr4rfUx+Xe6kbwxyiCJZG+HymxM9kzZ/hcak0jDjNjomM2NdFqzrgseXLwiBMB8mHNYZU5zAQSSXOImWh8vR9QSwgh/VyBDrrgG0ExcmuRWpoGPFZMzKnxHjTV4+KinpWU7GiFU9V8xxLahpU+2I1+LtlKp3te2zG5Ump92/xYfp/Um6W31iIm7V7tVEnrBqVimJzVek41zHjUbhFW47I3L3aWXYR2AgZAbSirSe1cwTIadii/xRcXNustiMsAEgf9NAEIDLmhCYMD18Ah0ekOMRBHFiztzHw6plBwJ4Angi8GEGMyGkFVNO+PTd3wI5gfOKnFdwXiVoXs4ArwAzCBl8XcHLiuXljHVZ8HR6kjN6UgIjyBqLesRADHrA2KpCRBbQwzdmoqGKwl88oSeQV/fpujFHz3YlGhxyxJ0mIE443n/A4f6D1FezSzljTStsE0UWtFZV4FaqA0b+mtVJGErrSGsPcWMqtA0QurayX2Mm5SvjMQBkTuQkUyiz28VIRW9eYvNIOZVeASJgEmSMfCIixDh1O7gipjhjnmZEUck3a2zfH3KbbpnDfksqXe8Fsr1nRu9zFZ73/KHghDfpgiqwFmvEXnIWh025dZKXa4WHYPtetVK0q+db/TTfBmbq7rm35LX3nAnJT49P+Mtf/oJlXZFRN0m4nHTzAGGKsRV+rd9HZROqG0xZowwKAZEIKZs7h5JVJaYGKIkIcYpKx/fxuKVvAj+NHdENJty3ah5Tac4kbP8wCXgRWlDfW9cVl+sVT0+PmKaIu3wEUkKeJiAG1QDVLaGRo6h0OaLafAiNPg1+0lv96sQtMKiKFPqq+SvZJa2vy1r4oI6Ikx1vY8920ViRVbJzWilovTvmYNkUjNWsQjSMt0LV2hebjIapOrb6a+WbqZBZW+pVae4rWQNLTl0FGsJnkpRtq8zi/Nstyt7P6i0EZLeVwnsRMoNTwrpedZEaB6qSKGmHm5m26eq+XzuMYOAnZbFuh/kITDMyTZAjwxUMmOSr75p8I8c6iLMzhwlAVAGJcXf/CRLUcAWwgpHAi0QMXtJVIBQz+OUCXBZcphdcrhe8pIS8rgAtoKDSV5gAaOyanGRn2QpVHlUHcEUuXWfKdekhW/8DQm1SecnHv99naP0h6z/OR8yHIxg1ngezBVNjB6i286Ix11k93HDZOhxOJ+Yynwvj1GcpexO3lpGTCkMCfJhz8cmR4G+mFWobXX043g4uvM8PswiF5kwfQkSI5cHhu/Z5S+rvNS3SJd/GuFts0NFJ7nvydvJCkSPWVtFSHjb157Im+17xmuq9OjCwY+5UfYSxIze/g6vfm/uQG3L+puT75LXsG3eBgXXA53m5XPB8OpXdkezrRdLmDNXYlMqX7Qrl+Bh7ofqrAqMWFq2wWnTMwEUQbbL1rweUBJTT4vfSN4Mfq3B0djjTqLB7DmBMMSpCk1NALAS7TH7pCOvGjIxfvvyC8+mE09cviIGwHmY8W5j2GJDBOOOCaZ5xvLvDrLEA7o8PiOGAGZ/AFFTzI8HpCHpgn+uNrBMyuq1220lSCZDdK/5HYCCjHIRo0XBlN7xFUQXaaJ6lJGwH2pufbGH6bfr6RtbJpCYhoJoQfNBGz437RSZCsd0b1cWqMZpBFdYRCNF4tuG5fpVy7S7vtT8uT19hsS2fTiecLxd3Lpwjir2K+5VUetG/pp+RBUDQkrBeXvB8+hUhnSFb3GsGBvRuGQc8zSjrWTcl2a1pipimSXZ5aUC1pH2YB31Dqv9IEoYRpgsqnxT0SOkZ5QgLZjCtQM6Y6QJAgcHEwAfG/F3GBzA+Bw0OyCvomoCUMXFEWhOev3wVn6LljC+//Iz15YSUGNDTmgPpqc0OuUg/R5ThySJ1B4tl5Ghdf1YagBJRgIPM0YgI5oCMiIQIpojD3QOOqvkpmiHt4GwSIbPGK+RmYIQH1i3kRRjS8cnMyJnQWoAM7KrfApFq1BiJhfAGP+7FNCtaYJqoeL5nJeIpZ+R1BackvjaqqRn5bfhrwdT/nbaYiHB0cVGOhyM+fvyAeZ4FBIWOUfWlFEbZrjN/fy95nnCLkb/F4fa9aZRXH/bQP9HWT+MM3eqYG+VSd8RIWxPNVNGThWcZAY2b5Thqs+EYNzR2/nR3mYe3x9fXaU/LN00TLtcrHr8+YkmrrBWSs/gSASsDlDNmyBiY3cXOEXQrsOTZlBWcM7O8KL6OYEzB9jNUemPnskXV9lp8UgaQA92cZ99s9pImVIZsoKcFPvYcHHN0XKdjkEawlmXBcr0ipxWRYiGuxABnUbuflxOmNIGRsKYrpjghr6uAnyCHPIrtEeWUVyPLpTuqyFiqUGpMdYiMWPq0mTsifsOCz3lRwlShgF+otjBQxYN2ib5hMXIty7QUBX30j3oQxQUEvI0G7VSkqTJVnMSDGnD/dZwnOefCnBnX6xXrsmyf/gZiZdXzI9D8YlazUULOCQTZ5m6mC6ovwTV1v7xKE5sqMxHmwxHTPKPvKXEtGBCepjxqrpF/CKQ+U+ZrR6J1YAMp0FNcgTBpfpPtfErAnEApY4asp5QBXi7I1wnx8RGgMyqCaXuwUAMfvHMwje2aTVXfr81XzapoWSnoXwRFceJtoZPqN/cGpQPOxfxkBN+PBbfPW+5kwp1nIKb93BTFpU62nBvwbmfVIQMclJG+dU2OU4j1yIgYowQ79Ltfb75dR3KvDrc2RrzleVP2mcBMXb/t1+t2/ryh4eWB8fX2djv/hsR9XC48bXeP9v6RvoD3kK2tIfWN7zX9sg90XEFvTlndEArPZ9OeKd9U7Vv1E5XPdhS7AjtNX3nW8pVGiS8Pwz8BM3OTe5n9YOyk94OfDhXa1tikFRltEbckh/TVHVlcvxQilFPG5XLBZbmAKGOeZ3z4eF8kosSM63JBPl1wXS5YzucS/GxdRQNyiEfc3d3j4eEjHu4/4TDf4f7uAVCHaKtdMC1J0pD4ur+XTC1JVksGZ0OpdgCr1p1I2yzP2unKpYW5ft/4EDSpI7zQ8srCogJWioN15qJBy0kkjP5geiPsgcQhvMffBajszZNywnhLZExlnF0d3pJsQbRa6TZvA8FpXfHl1y94Pp0kQJ1fw8YU30gPKijvquqACZiR0xVIqwABrAAW+WQTQwra7NdgLWvA8EWTJXpICgGffvwRx0/fld15klcF5wU3mbr4RjsbpksGsKRyNE2i0QqmLNbxU60IA1g0iKDgLjV7xQkzM767/wC+vCC/POPpy1dcXl6Q01kRTHJziAowkDlnO0BCC3K6+o7a5fA8kOWkaCNoOUTkOAPTARQP8CduG533Joba/95UX6+1krD8Lp5dzXYvVq1u8tk2tHDLNCvjK8csuLLXdZHYThsGxZuOaXx+VONTGI2ri2kTQcB0mHF3L8dcgHwJO4uVgY3k9oYkdLHJZPfZ4NRj7dIZAY73wIS2j26ltzzTgNRSn9+SqIROyDkjvLNtu7m+AykPNedSNftPNK0xbuayrRM72mJZlsK/swY4RBYNT4xBNTEVePZuMqUO9o/rRodCqWxduEPT227T0AxtI0tbGreFQXr38RY+uwZt+4nHbZGtF7mzb1O74Jf1KpL+ekVKCyIlLOmK55dHsVmHgMyMZZWdLJKnqYwBJCDEGR8/3QkByAvOL19xfXnG6emLEDY9eC3EgPvDA6ZpRqAJ1SYRUDsPZWdEtShy+V28zLnfaksozJE9c88q+VQGWkRbrjl48OQHMphEjzoHspnkyACSY3Baw3pghnfUtrH03H+UqPnsCSihgvbKsJUQjXIjKgzq1sI1X5/r9SoLbYAoRtKmv1TMLmXMTPqgplkydVZwviKfT7guZ7EvU5Y+Y+31Uod9wtVUyQM8CLZOTABFULwDxSOYJjAmMGKTazMu+jK5PMnQgJmc7f+matpiRXxc3iuv6q065+0k9ERiaKMpAimCY0TijGUtjj+A0/YSIBqnfn+4muDAas4b8Dhy1zddTJBxCASOjDBHhOMRIc5AiOKL7cfcAx9bshCDOpsAQijCDDsE2/vXeEnbNmYYQRacYOvNredNsklY/4wJpbQqkHHbgg0AOxtp1StRoSeF/rhjTgS2iXCZshyIGmc52Z3JZr7Om1Gy+TBYl28xZVkmjdn31nu7faZ3y0Twz5UFsZvvKJFqKxsTUqOadcG4SjlvyVefHTzuDwP2Qqxfr6+lDQhxbxpFLvk11VegU0DHAPS8I9k7Zkqrxw05wQEmZBPc9AWas9Rs/Byvy6xMSmeErysYxNVnkGEbeFDBFUkMMvkVSh+/tsXn3Vvda6RUT3FawmwVtWSSSm/vJZCCOunA63LBy/kF1/WCNV8RKGFJK5bnF3XaC2qZSLLFF6ppcqdDTjHi+08fkVLGdVnw8vyMdVmxLCK926mx83TAj9//Aff3D5imYwE/IUTA7SBh9a8R9kfNPwaqqtrF86lNb6WourPNMzYDIKPV474rgWM2Yq91srlt24b9LiQtJpIR0FERtVVSx26xFfVlmym7+wzHtPRmKIvCjbeTsj34GUkjtsAEDK9lgfXP+b5ifx4EPNNoHoMB9SLwEGPFgpzPuJwecb2eAT3Py3xSBCSMd5LVEXbEqccAZEURgAia7oF4B8aMjEl9eTyxbAswgE/sS7Lxd4bu8lGZ8ojFUEEdGt3EgwDS/W1BwD+lCMSARSO7TlilLwx1EDTaNCrYKnXwY7apRCWDZS6gicwMAIhZNH8hIx4mxLs7UDwAYZZA3JupYIRaalS2N4M3fjz1z3zmai6e4Yrg4n4jozhyKePZypn+eXF6ZjVz5cxIaUFKuQTukzVsJ7gLGMrq6l7mVNEOir9J+UeEYISfgWVNQCDMx4Me7WFjYy0eMYZmAu3efu893n1kjyq5+wVAOG37APh4fxb7vU1Vq9ebOXOzaLkFcDdqKGtSW9IvfAUfhdZIxaw13wRCKmywXqkAJLjixTLQ0atOS0mOlvc0eGMGhvSp+Zt58GPKjkgi4EWzhhgtYNmIwAV4V34XiWRclSeM/B3BppmeIMhD7EyBzMRffVitfq8L9d/q89Pxaim/nstyS3KwCTp0UtNgdusqAe0OHw84HCbc3x1LHr/++gVLuoqTIJGeLaJOVUH8g3JOIAIOU8QFGTktWK4XrUMUZBoClvUZ8zQhxAiiiBBmzLMAo+PdPebpgMPdHYgiQIfC5Gu7DQBVgvta29upO07M1anSP5516z0G5jMye+igXH1gt7zb9f22pMqGkl+TF42Jb7Mgs6lSxc9C/d7elbrNfrtlaZXAOeNyeZFou3rCtuymahlhk6feclZQgSL11AbYETREAMWIOM/48Okz5oePiNOMTBHeZbgqcqkQ9ezmRJWZWsg1Yi6Z23r79hoAYpejfDpVdF6RLhesp2eJR+OnlPBUJXSlY7UfDPD2Jk43Fb0MYPXX+/6drDQzB+AwTzje3QMUkHaiGtgI5cGEqRsKwq52cphn0XJv58LbkwEcQM4wyqU+ZlJXJDlkRjLMXLSnvvI2T8zklVJCUDPYt9W1S8OzYd6S9d7cVDD2Sr0qzUwlL9wctW2ezN45fP+5gQjTXd8rr5S04Q/tTqb/9KnQjzdUYOPX2sKI8ozF65K1TM1foFY5kJLN75qrL8E2JxSXkk7ALICWIaCHK20R07FYgCzqszdlZ1s3O+k3OTzfSiMNgr9eTT91cZd4LnpQWpwOOBwOePjwUAgFw06UFfMZc40bEIkAzliXKyyEe04JKa1FxQy3eyfnszhCBwnJHcIdDocDjoc7ABl8WBEmMaWFEOUgShe+34hnYz4COsbqp4739AcK2XeMs+SBlr3VvIGemLR+B9u83pLeIoXsjWn70OB7RUHte15IqiJLKcukF4m382r1UE0Qrq5sfbEHOu0dRvHDSOum8ipfDHPY9ALVD6YiuABQh9RpwuF4h+lwkKCGoCKVF3VIyaRKUFx+DoBj6YKeOXjpuut3LYdBzgTm+kOlurSuuFwuZZeSPbJTldoN/T1qr+9NFc9nK8wQjRRF0dyadnao2St9sa3DduMCt0jrllBSgM+Yld9OHrAoQ3LRiAsDcfWSR52vmzZI6AswmHluban/0oCh3KzjbnoNdOy/tw8xt3n68akbauqc3D7/trrVfOuxS+2QtWum+c39/bemLc15u/lw/96G7tqULOt5K+i0tQBMA/V6UgDUaY0qrXUCpGklXYFGj245ymco7/b5Axu+Voy/VOmh8QnRnrbv9j5Offrmre7Nb4j9mtA6S9UTeLeaCtt+x6sqpZnx9PSEL19+xfV6RQiMGCKmyQ59zEgpIetBZxLMDAi5apwyM9b0jNO//fc6H1rTikWLttpfF+mkeT6K5ocWXC4TTvEZT89fNDZGxHy4x+fP/xR39x9w//DxTX0jBCoM2z56/r1alv69rNtuifUokHcs1pF56lvq28A8Hn8HYbh7vhre6uLKa8Lz87NEd+7C1tedBPWdCqDauja0bMi31Pk3ZVzOZ7CeHk9q9golHEPNhzVgHCcZ38QWwVfjS1Su3RQ7zUfMxztM84wwzUgUCnMw1Xt0x5EwJ40IHRSguKCgm4ZYHVy/oO7+2j5ugfeor65AImYEzjhfL3j5+gW8LrJdWre6wwCTy9qme43C7e7vCME9fSKgKjdJTXAUMMUJh/kg51RFCzpqcXIgkiEWl5MFDKxr0AfBNOOVq1rTC1Kv3hdEnh4vkW6iN98tTzVdZ0ZKMqctKnkIFh7DQoGMGZTtpimlKvGfpqmAqMPhgGiRnPFWRvf/G6kwzIH4V4TmTjMGjK0JlsTZWI4sKfSIvMjqtT3+u/3eq6t/1FMxvd+BrKrFG4/ILfo6spj48MLmy1i0hDFW7YfxwSFQHMfhEj/T1qJDJP41q523xa5N2iHljDwisZq42tYPgvm7MjNWQTINjSCIGc32CkzBRFDV6uRczhL1sYOK7imGVivdpd9N8zMqYm8nhNd+GPABoGGzJXYAUsb5fIZNagkDn8phajKpqjrPVPgUAuY4a6yOXJimfGbxTGeuhI0AIMgxBiEikGiK1iTmsRAnSOwc3rQDetXMXrcW33t3GPRPl3s7Et8mr0E+bwFa7wJhbIvpdTBUuKTO6lH7fM/mlDeAp3uhWXQ9kdmri0kL5bp/hzN4XYGcQJzh4x+VbwX8EBAi7j98Lw6lkLhEKSWJoJwSWM/V4uTyCVH2mOtuCHaEwClDfYmun3eYoZubrZ+T1yj1/efw2UBFUkx9zMjriuVykbDxSrPaPDugMyhvD38NQekmE3mZGQgxYprn2/O00Nh9iXNT5o0HRnNw5K9GzRz2ZUs/lvlTeDfVepY8+3HYDM0weZ+XEIJs5FBp+P+vkE+Tbkks782l+k0ZtNriAF9e3+k7g8B1rZWlzP288dqRAQ8ZzK93aYh0LlVljLW4fdY4ZUeYfe2bMopbB1C+c0N3PaWhMr89CduuPw/C9Ar5Kw5EQeUz/ybVdd34kg76J05UwNso/U7gx7bxjdGpr9SQSTrtxfV6RUoZS1rwx7//FdMUcDzOlkGN9MtBgxQKOqUQME0H3N3d45/+Z/8cKSVcLhf88ssveHk5lTDyglbFbLYqc1quK0IIiLFKTsKMAg6He8R4h+PxuFGtmcp1RGSpIOY8JGp92zcmpZJz23/l5k5ePdKty9hWvfyy5/KNRXarvpIj70zwcXptbpQtvACu16tqAEV7ZhK7aYXKItzqETCWFmuyvEIIskMQAOWEkBLCugBpQcAC8TOoJXgAlMOEeLzD3/1v/hXmuwfkOOF8PuN8OuP5y19wfXnB8vyrBLG7LnreTAaHI9ZwQIJofKreAiqJSqDPRnNmdSbd0dOMgRcgWsAgwCe0GQ16q+9BoUUM5AxOK5bLGc9fH4G0VPOMApS9oS9mNFJtkHvOTznauV6uEcAIyExYV0aMB9w9fNQT3Y1oj4F3G+Ttr5eqGcATdLfyunblLHSIMLl3KsMqfpGSUS1HM+vvFa0RyblL82HGp0+fcJjnDmj9PmDir50KvWyqKfNtpDR5u8CmAnLph7/evPDzrvH9AXTXchuxvhdMRyab4v8yLhDmdN2X95va4eipWV+So8US6FMAlfAUcQ1RxU/ZLd2sQeWbWeexFxKa9mkfhBBcAFFSmhKcaavIFCVlMKZ5dj5v2/RNcX72kvfjkWqOGBMKVZTHqRDu4+GIz58+4RGMdQlYsCIj4+WSNpicHIK1owDCNIPihGXNojlQZu/t4GL6Er+hnLTjokVdtaMsREVKJCYvARWTHsoKpciVWBWV4mZReqCUuwnJmwnf9BRJ+7yjmsX/K08bmOD2mdJRocCe8sxm2TciOyphbWvTvDtKt3dtVIJW/CZsKuh3ATK5MOvr9ap+Jv0pzZXR1zOmqlTg27S3/o0pwtrKjPVyQbpcwHkF8QpCKveLwko7XxyaJyAekKYZYTogxwNwf0CcPuIY7zEtV9yf/1ZUwKYFygkLZ1CIOF8WTHxGSDNiyAg0IVNCJovwTBJvR0m1GrTAlMsun8pca+ys7cBoJ1Aeatr7XX6Wq04/8ZDIGWlZEFJGYDZYBd013rJUx8uNGnD3jG2g7MfHkUCnldJaUATFY9GayTk/I7RkH7QLethVlGBzzydvGrOetxdLAeWzUoJG/oQ3Ufr6lafI+jGAvJ2vfKoTNENV/CZUtbU1BhGjxEKb5xmfP3/G4XCQnAZM873w55v9nbmbH4C7sM20zsdRzkbPqL/kyrtRG91VVGld9sNYs3B0ezy2bZ5cpkQVThmMMlS9D0BhYqTzwdHv/drvpjq2VRjx2pk2364Ebr/U/+tCtvqt64qXlxfZfQsdByLdyYVijmWiYo4qYQ6d2Y3V5WUTt5rh+FH5D8gMJrPySOfZmjVcLzsktXzNLGUG7+2KwHvBTyvcdDccMduo5dxEMuCjt2wnS86M+7s7gL8TB8sQwZDt75fLC8xTn5Qqx+g3aEvk1zDNoDDhek1yMnXSGC16MrV1lwRqSuVMLg5iRsvWUUxghGKvDBQQQwQhSkyfTK4N2uFuZfeqTW9VaEx+Q/UnFWZbTEruGSLd1WV92gCDVpZptTusp6lTARw1z1p+BVY1zy1wc20hNPmV56idKqTbjkcSTXtN+sCDnwqA7M/8xHJlMI6ZbpiirRDrP6LiSE2QE4DXlwvWyxmcFwQkhKB7qB02jCS6IBCAOAPxiDTNoGlGDkdgnhHvZ9zd/wAkxiFXUpLSirQuePr1J6zXM15eLpgX4D7NiDEhxBnrBKQApCDndQUmCYbGggmt5ar/QYnPk4OChBHay4XgdkaZ0jkOIheaLIRUY0vljLRcEVj6ishievgBRgk6acDJnyxRx7quh+KKM6THPQiYEKY7UJzBFItZ28flEkGqjvNImq555g2Zqs/UOSW95qVWI9SVLdbGbzhx0z/1fTffDdCQG0/3V/bNFIGRIYSrDSzqfX4O84zvPn+Hw2GuxXsBsBNSB53g6l0W1f6RNK9wbP/a9tE9s4RnNt1btF9k43VjgqcnaoVetQZiX0nmtmRqGHWbssbFkve4fJIvEz3AYaWH7nDmosWoZY3cRvZ8gZgZda+71aPucNsXTrnrTOUVZN1Xwd2yLng+nbCsGndNxyGpNBNUCSHfUdYPgaoMBio0u0aocWvHrVFq+pXLfj+YsKLlCx8K2tZQAseumUHZHU/Upd91t5c/dXvP0dcGqneuDSHg4eEBx+MRDw8PopnRoGqXyxmXyxnX64Lz+QXruuDl8hUpi39OCEAgxpevj5jiGS+zEAhGwvnlGety1UiqUr+UK+EkiOOh9F9FoHIo4ISPHz/g/uEeZSeG6dik9g2YMcJf2wqAeqdri/TstrYCjYq0sMxCH9tF0GB0B5h64ltMRajCh000p2n0U695tjTCS0LdgnyrenUkhY/8wGRxiJRR4/v4to8B1LclZSo5ARrZ+RACashlRxdY7c8EBATEwxHT/b0E2iOCHbkHqmcFmUkxA0CUAJs4nZAef8WXl2cAjBhl4YICwuEjwnTE/fd/QJxn4HBEUIf/u8MsGqsQxAWbCAlJ8ZnsRCzb5RvelZSNdoBzRAwNIDEArMhpRT49Iy9XieHB4gDu6Bqs2RrzEI17I7XrAdCQMz1pID2tHmgiopeCAmOaIw6fPuJwPOrZegJKspNMbW6MHDftc+/eW+fx7SjtbWoATq0h1nVFslAdsMjrHvhsSoVf71sTez3A1NaMHWsx9Fca4bSu3swsGim79uZW7yeC0FUG3rF+f1vJN1j+zZxpQ8jfljwdr693NIwNUu2U2y/iV5IJdIlXeN/T38X0pVpmzgxk0vimOk9dJxJQXBSqn41fl66+bj67gtBIsIO7Xtgq3QTpU6OjddNAQE7rzXn2bvAzYlj9/Zu2yRvPTdOEaZqKuhaBsK4rrtcrTqcTLpcLYpyxLBekfMWaVoizsnTnumZp8HKGyMgJy3VBWhMk3L4ORjbbKAvDUEfO4i/DAotCCJjnA+ZpaiSKjXxXJoFOascUGqmn6TtAw8sVabhe1/7pM9DKeRmi+eoAUO9sZ6BGHOx5d5L1YGhzuxv/fen69uLzAGZjo2aUsAdt1VRi2wE/byGorU0Zwm1zRl4XcFrd3gmgSvS+p2UmxGnGNEsAuWoIqvdRJEIuvikUCLxckV9ecPn6KzjL8Rn27nT8HnF+wAEBfDgg398hzhN4njDnO0CjnCNE5BBRVLwBAHE54NNL6GHj19Ch3tFdVuEhrUiXM/K6oLSSc5lmNp/8/G37qi2x/N7j7/3DhNL/FAMOxwPiFJUKMvxIDQt26S306NVEzUf3/o0K2IJiKaeN7yP/tX6B1a+q+lbtryXv8yMCaPWJuFWdvcS7z3wrlPAEkdT61EsX++8VePstOMiA7ze8+i3pFsDeXPs9wEmTJxrwU643gvI4DdgMTByV13SXou5QtCEv9g9v6iqC7JYP1fIGsLqrBDttwobnjtqgDwUSzbgocX8n8MMAViV+FsyoT17j0zPG/hTi15I9fzgccDwey+IWx+iLxPDJCefzC67XK56fT7hervjy668lts8URFpLOYBZzRng4vfBLEyWiDBhAhX1WUQMEXd3EvvHFhEBLmqdTTbfR27LnR5lUJ3fzC4p79cdzQMAMSS0tgdnjJplazIqJ7JjPwD1H0GZDJyT01KMQNbraU8b1F97axLHZumr0+mE5+fnTSwUdtKxaBZqn/WEpwFiroESFkAXZ17B6wXPv/4Zy9NX8PkCIG3oUpFViAFi3H/8iOP3P4LCDFlGAWKbsgijDA5uh0/OQFpxvTzhcv6KQFcwpRo7B0C+/IJ8/YK/nH+SGmuE5RCiOuMHUJhB8xHh4RPmDx8x3T9g+vwJmCescyxAyjSBIc9aL71HXKNED4dIVTjrGev5hC8//QNevv4qflB5AeVVTnJnmb8py5/3/2G0uzSiWWgM2Gdj+vqbavQtIjSWLAAwVTpiaOa0yAb7TH6Uqvl0q8Gx+RKKr9zvwDJddS03D37qc8Y46rb3emsrKTPcGV/uOYmEbw7TdQfYu6o8pNE3AI750uzec3nodKf+Vv9aX9obm+AhZHnV0Lm2i1Hb+BZB6rdClH4MqnZ/m8Y+l7dT1dSJ6fTWeA81ge5/7H6XOHwvLy9Yl7UYQOqfLFxDBUH92TJQ3C1MdZOSny7UgMAcKocjUGOFWB2tZAjdiOrrk1bZnRsjsIJBlIogsJe+weFZP6hTXxaQJqtdwKFKLbDGWjfdZrYyWSRTk4gkzgkV0EIgZHVeDmHC4bAghiOuxysAKj4WugkZl8sZOa9ISbbsij00KwDQrtYghvadKGKKE2Kc6mo0dG1dodJvabsD9EXga6Qctz3QAHS53yjwJR+uR+AVkrzxXPVmLAfSXktsld8udnaV/JbF2NTujcyJmVUrV00DDfDZFxKGV2rGnfRT2iZOxZwz0vWCtFyLT0t5sSuCiZADQNOEMM2Axempgw0bP5hmERBtWxbNZEorAieYrajWPAFIooUqVZR5v4ao3yfQdEDIq5x/dzkjLmdgmrAeZ8dEdT7TnTjrT3cKnuoZUo0OsVRCJ3mWepzPJ6zLRXd1aN8ZM2a0f7TPA22ErJvKuNDeTZc1ARQjDscDQgyl3uTf79JbQPiroOB3wD5NXjxeG6a5lt/j1zftYKMR7ZbfEIJscd/k8/bGDPvs1hLmG/f9Pa4XBsO9/xrfLn5TzZ1xlTKNDrSC028xh3qzalv/FvDUe21s660PpG/728atmKtp/M5bgXzrYiGVNHCUc8b1cql0WbM038++zsWfnVpDV3WDdlNCbjgg5oiK1r/FBFJOVj5J5gdnT98A1pbe7fBM2YKLBSSSbZumTQhEiG6HkbHhlG3XTHRCm24Fb4KIeSkGCIgVBAAlXD0z5NA+BMQI3B0fhLD/Aco4l6L5uby8YL1e8PXLV1wuZ3z5+hXLckW+XhFiAoWMGNs6iMQ0y3EXhyPm+QCz9dvpzNV7nfSIH2pOLLZkBxdWWy7K4tyG36c644IskXbtcfPhr5tP0p7D8V4qE7Wvh7v3ZoI8yPc1db1/XrZSZqS1nhzcECiG2p6z60v5CFTNln42Gbjs1eymXJgyAykjvTwjnU+YQq4AsmPEBHFIXqaAPM+gwwHsT3rPGdD3KyZQMsgZSAnpekW6XhCwCtBqpv6AaOmhgJyXQoj4EoCXR2SWA1GTOvzj7g4hSjDAOE0SSfrhM6bDHY7f/UHOtJsPclhplLXIPdGHrsmUsFyveHz8Cn55ARwQhQk+FsjQ/eX6yDCZIyTzIHygCU1KuOQ+gSkgzgd8+v57YD7W8Axk/dMzj+3cazWEgO3sHD/fO+D/htQDOkZzgWBankoZR+bkJkvN09a7/zsejzjMBw3L8Xv5xr03NWjnf/VUtDyoDBNo6cLeHCp5vAK/qtawhlcgYC+W4e77widajcXbgVjrElA0W6jg592+TFzBarouePz6iOV6BVg4d2bjPbaWNK6eB5RUwbgHmqaRK8CMJZgr4P0luWrusBXEM2eQnpgcQxWSza/q1hx8F/ihGDF99x0CBWTOEtV2XcVnJskOnDR4T4LhWgeZ/ZYcg1bpxba1lpTKe25jm8ET6Qhy3w2pUkQIADNhPjBCmPCZZqR1xcOH7yRWwboi8QU5iwf7mhLWZdHIkYxp/oD5eI84fQCFI1I5PdmCP5njciVGNuCORxTcCvtU4NZcLqkSdV2pYOrV491n926ZXGXsK2AsLw1V2oNENgEHt0Cd9FTvcFfElgDTtgH6SE6i9enNAl5dPUoVV/rO151xbuGBKkEiQAIQLiw7vCiVgydLwDpfHAE5BKQ4ielpOoIRy7wVnmrAzDSJsnjT9Qo8P8taARXrkszXVsrdNEq/M2oUaNYYROCEqKd255dVfJBCQI4CcK6XC5ZpwvX5V4QwIcYZHCcgBMTDARQjwjQjTpPExZhnxCBaT6IJiSMQZsRJfYByAtKqRMt2bXBTVxcbsvS3VxZBl3qhTz1Q12vkvwdCmCI46M42gprv6ssjh+dvYf5bhtjNudd4ULeepJmmsdL6MmmU6qqJK0KSFdNoC7zJBs0z5mg6zzO+//47fPj44OowmFAO5I3ToIG7W730Xn9oc1NqR9d8lm7smjmzKfNt49g7F1sSmqgAxfiJr0tX796xvS+9k6W6dyt43au1gZJhcmZO43iuF4fP1/nl3TAKIyngpICUBpW3m2jar7Xf/FZ3aYMFDJYDg2NwG4DgNPWZQZQL35fpr6CGKn2W1WxjBDARIlETLV4Lrt1U3pO2prQWC47E89vrtG8BP5+/Q4gT1uuCvC7AsgA5SSA3zhrMTQcgqzYiULvN2vqWWcO6kACCrH4TZdAyzG4NL73DIFLdgVUJltw1+zc4IEbG3f0nlILV7HU+P+O6XEA//wWX6xXP+QTOEgV6OnzC4fiAMD0A4U7Ajw6OxNsg3a6o2h2uLL0hYGW8BL36Ad5IG+UdklgunS2dtS8rPvSE3p07ZT48HUepYMUYu4E4KqYeu1uh6ngBV9PDiCi6JTacfT23q9ftcNs+vk9xEDTqP1TtNvRTv6j2TEFtXfMqJa0ZuIr+JNGqYdK3rbYNYEwReZpA0xFhvkNGBLOT3Nk5suoWJs6MfL0inU6A+mm4w6oNpzV8wwMIdo3LbPNmBbGe4z3JeK+Lzisi5CBAYY2PWvcMpghgRg4TmCIOHz4gzjOm+3scjve4f/iAeH8POsyIYUagGZlmhMAIsxE0AlZGPWlZT0o3Pzjrr1zbRdoer+lhSMQIU5ZaG8n62kAP6fEcgRBiRFYz43jedfNhl/LR8H7729MTfevVIrtFV7ZY2i48m/fSuECx+Pa0mmMq1+w1D/656UUUWjfPM77/4Qfc3R3BnBtNdFmv5T0HgBosNN7NJjRpZwcvzJBT62RvybxzE7kRiupv0fZZHan7bNtwKw2gXvPbNORWnpXh9jAKM6fY0p9Rm51gNfTr6QWvri5eQ9NoQ+RifVjJ3e58JlTayIA/UoI5lzb2fd/yDt6UQTpX7ak1JZxOJ43zoy4KdqwSRGtjp7k3wrbX7pgGDgKAQH73Z0t3AzyYguZb+73sKitgGUjrihAnxGg+vb9TnB8mQjrImUSIAVgjcgDSSrjkFSHMOM4zpjhhDhF5Fc+m4kDIhrjF0ZiYcRcA2VmSsF5ZHJcUKCGo6jZvp71FlAbMmdivLHNaBhDFN6gkgh5jARxDxJwT5uOnEr2SXf4hRIQwibSdXQBESMRJ5qRYigvx8sSMMyNxdfI2wPYtDoiAd9StbYqFc9Ye8Iu6Nttxop1kJoH4ynPvSeO2butnyXb2NRGd9TPnVH1PXimvl/737ODnyzPW0xes6QrmBFAu4LR7GAw55PZ4+IQQ5HBNn7y8xhZHhoHAjOvlipevj0jLIpJQX4YRLih+6sCQIYeowCAxKkJSZZO5Wks+GnlVp34m1sN7F2CRtZiWR6QQsMwTLiHiZZK1HaYZ99//U1Cc8Xf/xX8JXC+g8wl8uYCXBdfTSbbBr1ekvGBJV8hOMI1fwozMWWK9ciVniSvDM82PTd+GaWnVAYADMH84YjoeVOuj/UQBjNh0VBGUXk0M3gVPlQDbvBHJ9u1b3Gs+bZ4jf592nraRa5vcOo2WpThFHA6Hck/OQqwaaZETjPG8VuffadF/Y2pM3L9zXV6juRtZsXtv1PdEpMcl5YZG72qnB+P/Wn1f80W6VV5bWH2/QOdOgzICaGQPELAsV/zyyy+4aOR9Knwv1N2Fr9XFAyHozqwg2h2wgUqIoEoMyrW9TdsHxRQolxbkvGjw0P2qvHO3F+OaM8AZmSDESA9PS1EkzTzPyDEixwkstifkEOQZNuAjBDuAEWIUZ6Ww6gnshjUZtDsltbHU+gEpVRRSo9cztyqzMkAk53aBAu7u22BgRPXEZYuwmpkLISEi5zEA2AnzOXfEV7UNFIJuod5pD9Uvjd+Br7O7WsttlZfaAyrZmNRRjY2m9bHr1l++TtVHRfuVKtbYOl3WWr7VqbmtpbviVKvLsmy0PvZXtgi/tSQHfKi7DjCW9YLl+iK732DOztuRsncjTYjzHYJuNa8P+TZV5kkKfsr5WMnAmx+L5jWwHyJ33V9S+WqwuF0mcLsldJcaISMktc7pJM7XgEQBayAgTKBpBh0+4/DwAR9/+BG4XsCHCD4fwesiW+3XRRzE0xW8TqLRYgaQdUPBIqptUmW8Ap8i9XXVrePS3QcQpwkUpyr9QcDbpvHUMtA23xEd+Ssze+5/tADIOypvajYAQKMk53hVMh5DbOKsbJRZTVk6B8dYv16nKlRtH6praTe93ozBuPFgfXWV+oZ0q09/L/+ojV/LO9577Z094W4PJG3ef3NtNLlszeG5BGaUitRHqWr8b43PiLaKWsR8CM3PB2DKg52PKEoUGhBQhghf5gO0l94Ffs7nC/7Nv/k3+PDxA+6Odzgcj5jmCfHuiPvjAWlNeDpfkNYXpLTi4eGDBN5CwuV6xdenp4IiJwTcxYjDh+9xnAPuPxAQF1BMQGJwysjLU2lw9mBAP0dbRpkZa1pxuVzw8vJSJsGHDx9KJxpDtNPCS3Cm7q/67yhR51q6IN6oY19rlpJ4PfkBC2DRmtmZUl10VnJcLhBtJkYyzVUg3elLEkyOCDlJ3MsQo2rV/UnVYmiU3xmEVQKqUUDZcwqCncdSgF+qZ1+Z89pI8jW7+dgpc8SYfau2iZlxPp/x9evX0o+tU+JefjXdktCDI0isY/py/oqXp5/BWFXrs9ad1gO+cDw+4O7T32Ca75ERkHQ+U3ZAsNRBfGMCA+v5jNOXX8HLFSVCrzcEGR8y5s/tbQaq6c0qU5Ue2/4hi6Cq0aJzUq2SbHWPADjpzGaAg+xX5wkAEeaHA46f7/Hw4ycQf0BIn4EkwOZj1gNbcwYn0dYu64K0Ljj9SSJYL5dn5PWCvLyIn5AzizGjBNrLWS9bBGvdNm/aIQoB8/ED4uGuOnZzRKYILlGZtul1zV+/meD3TuM1saeFrFqgFrAUxtZpiYhkc8lhnnA8Vs3P/f094hTh45rdrlvfh5WemnY5UFD/HFe+1G4Y1O92ea8nLwDWbfS5XtuoRd+XPM8oGhQnJO/5XfXJxqb6fu4Ajle0OKM835pGoWX28qoCcFsnZkdo+vq473LW5QFrTlhUKGa1mBTeiv2RKRYQNd2ynsCAJOcegvVoH0J1GWAearcoQ0K7qJ+Rn+0Zbov9ja58n88PiW/O+XJBZsaSkgQeixFxmgEQ4iQSWiZgyRkLM67IuCwLLs6sNFMAMuP5fAFhxsP9ETTPoByQlwzGCl5bBlE6YIeYAaI5+PmXr3h5ecHz0xPM6/vu/qkAmqjn4ATdPj9NEyizxCYIWVVxNVy2qNND+ZO6SN08+KlHLRhVN/uy91iH2DrdQmsnYgcaRoPnpceG+22n8Ph3Lw5y+5NqrkVvNJBYR6lXpe4Bo374rI9SSsXnx+cndXGLi+B95YZlbYiOnbegTWZmcFqR0yKLj7p+QPuTIfPiMM8IcFJpwS/sNGUqmWQGpQysSczApiGxdlmD7FI3NOyf8ek1+sgyz+z4E29WL1PWaaCo+InJO3GKCFMEIoFYQX7UHXesWpgsDuq8Mqa0gtKK++uCvJyxXg84P3/B+fHSxDLyUl+Jxk9w861+YQAUCPPxDnE+gkVXrH/Vd6BpM3NR1b+mPRlLzFap7bNvB0xvWR9jbY8Xrmrd2+3s3UuFBt3ybyi1Kln6kXBgAw7El6K6QXqDEDIo+W1PeuBT0IhdenfBu2VsTFC43azdeXSL278xvUcbtesQ/0rfeJ+v0ZO32mfvZpZduJkFVaiuRvQZTmJkbjuFUIFPmcfKZ8Q9gCtd0jeK0m9Hg2tYXHRQdTuU7Q5je/ZGt7wL/MyHGZ+//x4//fQTnl9ewADuj3eY5xmfPn2HeT7gw8NHJM5IOePXx6+4LAtOyxWJGYkhfhvMWImwYv3/UvensbpsaZ4f9FtrRcQ77OEMd8rMyszKmroquwZXV1V329BUY1uyDAiQcMsIgzD9AVmCtuCT1VJL/oCMQfABjFrGshDGWEhYbhBgCWw8CBvsLnd1u7qrq11dJquyKrPyZua99wx7eIeIWGs9fHjWWrEi3nfvc86tLDeOzH3P3u8bsWKNz/N/Zj7ZjYQnFzx9usGsG0xrCPte/Z69TeryMGN0eVJObZSG3b7nb/3mb3F3d8/dzd2kbk+2hMY5Li8vuL6+5sOPPuDi8oImZp+cqY6UsxNCVcCkFWLbriNGh7XqwW6MwbrEQKrNGBPCzRXJ6wVe2vrrhZ2kiYeBQ6yI4uRPlZ2Y5/fP2zhhF9V7J8LZmFrNqJJfHsPb+D5MfXmAKsj83qkPwjiOHI9HQggPJoIDpiiud2BGgkz+ZFGQGBA/IP6IIWCIM+pQa1r0YGnJk3XXAQbxsbzepizLIoJPURBO0GKgg4f841N+n3xVQTI1ds7TJEuBl8W0VnM5k+HLUmvCRqfhE8QyICmzkiMr8isM0LaOtnV6q8kDTGGoJpmJoyV40aRiLTQI15sLTYgY9nz68bfY727xiTxlDx0W/ybMBUYFvmgq6c1YtlfPaLZXRBpEHJFEFxIKnkXqLPj0uUvpwSRNLs9ZljRr/72Yfc3c59M6zPz2mDODOSCaMzdjzDyv/+loElDUQA2VwvNGWfRheuLR6138nGpt+n9aruW8p0/Pkqul+X3ZTsxBPo+g4rfV+Jy7d3n/iQbkAYBf85iZtvGkLw9rfdId+aAxjp7dboe4NH8mIkRck9xzLcm5fQIouS8zDdWZCu+zcRnIATfxgTVRmpTPJeBcEZ4zn41GMz0/dL2b5gfDar3h2XvvMQyDFp8cRo7DQIjQti2r4wrXNDjn6FyrXvOk4qUyJa97dnnJyjU8CXCxbpExYoPQBIOkul7ROSSqM5RJsp76+JgiGYrA7a1qel68vOP2fs93P7vleBw4HCO5BKRJ9XNscPR3wn1/4Gb3CW3X0jYOZy1t62iaFDVxdcG6a1mtVmDAizqMRpOSLIZYVlfGmJyjJ9ORRoSBi5Icoc1UyC2DsWrRTwhxDgmU5X6dDqkxhilJYQ7Fr1B+3lhlvjKhyu+CKaSzkiLqP9NGypvIFI3BgpHNPkuSQjyvwpU8CfVnaePGqAdKa6JNB7cANJlYXa1A0QGevsuYycmeBEqaqAfQjKqRkRBmbc8gYgVEIsLxuOP2xSc0V2BXAdumxIFOtRTWTCtgJCLRMxwPhDCWZJiSpakEiB9QNpQrxvkeqNW5cyHLUIymJgPtMulkX7v8shrYgSjxciCNwbYt1jUabGC0ntgUtZRSh0Zt01iKLkaMgsqx7xmD1yRkOftzorOz9ctbQar+pM+iMRjjME0DzhHy7pJs3M39qZlDHvMUKHHKtPJvE/CeriTJovsl74d8tk7vZ/bsQ5f6IagvAgW0JRphHcUfT3s4Y1xZSq5fYSyquU4ZrzVVQVP+Pn+Z6b/nGHC+K9VzqiPqRCYzmFk+gJ6NWkuQac7ZuaiY8YOgoaDuvNnnwPAxn5bp7M7h3gzIMHe8za868Wt6LJOm3kAOZclHWsdeWwamMS9BydTVar0XQPmh6218hPJVQICwGOE0r1LWdxGOUZZBowpD2ss62EnrMkV0TXTUaBI8jLFMdDx1JI+jflaUP2XriJzZbAo61WxWgGz63iVzmfIs5qnmF9e7JTk0hm695tlqxe7+XksQ7A+Mw4j3UTUjbctms2G9XtO2K5pGxbhc9n6QAS+e5xdPuOg6riTiEOIYMAFcRP19RAjWqdErWoyZHEUF0c0let/t3T0vXrzkt7/5+9ztel7sPT4KY4DGGJyxOJtKEOCQXohyxHx6j0FoG0fTWNabhs1mw8V2gzMt5rJhtW4V/IQBJ+AKcIkFxPgQaBvBpRA7ZTqTY3TjEtGxaWMlBiTMy32YisDV534C7dP3JiEpZbK1tJgO32zP6LyZhQQpct5HpmYYBubmJVkCmhkCKc+cHrLFC85QRs0cGiZpJDnpikxV3Ov2C9ckj/kckcoHUZ/PJUAkCDIG8AkAVYevtF/zo9RGf9gT42esWNN6w2rbqb9VRHPmOMdU1ysQg2fo1Qcu4zOT53fCKWfnqh5ijXFmeGc5n2YiXeeUfnLycBqZQctxOIM4g2s1UWLW4ukpzUvdKDOMobw6ZxrBCEECx6Fn9CMRdTxEp2NuWTRTUsR8xfQOwRBQM7NNDs9e6udrze80XlO9YEoLcHotAVA9FxPQqc5AxcQeMzec1R6k/2QAVJ5PDU+aiIfbOAPrydXgMYambWi7FuNMUp+dATd5XCJnT0pezEI/Hpi/0s/qsRkDS7//YCK28umwszV4iLrUR+HUMjD18XRcczAELP4+1RapidWU9dUPs4Rzvg/ASTtLMJT/zeBnqV07t/+WvmRLdwFmAucJxEs0afpjkqdMEdYK+ElRt0JlYkr3lveTQeCkeMgmrvxc1bksB1bzxmzT5z8nFwbVuNkmmeTTWmiCP5K5//E9+M7lLayx2Mby5OlTrq+f8N777xOD5mbZ7/e8ePGCvu+x1rJarWmalovtFetVy3q9KQ5Km7bFxcjh9hXOGFaNQ3xUJ6g0kdlkFEXDj/UYTHHAMaqZ5Obmls9evGC3O3I8esY+EkVzkniEQAQzJjGr0RA457DtOhEQCAj+GDgMe27uej59dcA5R+McjYNVG1l1Dauu5emTJ6w3G54+faobUyzBODCW0WcTV1rgEOk6TQHQdaphalzOdC2JIUrKyJoXOvtgSNL86N02hRFPRKkmxJ+P0DxWby3GWGq4vYsqvL7eKOGlK4TAMAyMDyU4LKdhTjQebbfgmQpMiWoEoh+JQw/iwQomkAXy6RVxYnyGZH0Yj0jw7KRHmhaaLdY0OLfCWs0KvrnY0LYNXdsRBs94d0Pod0AoPjiZfpfVq4ZRUgAlkJu1GUXYWowvg+DSfVOBhESIY5yIVKY7lqrtPEvOYVI6C+uapPWZGLOAmgtTPzPmDKLn1EpkGEfu7u44HI/EEJNWaOp/ruBe5js1XLM0I2Btg7GalFGMncJfp7cvFuw8Q3zXmoLvek1nsR7Q+ftijDjnTvoz+frVgszDfTaG4rMI8PTpU66urlJV64dmYrF/3vKKsToIj1zvMr9vf+9DI3m76w977fN1jj7W2h6YxvyYRqcGQsu2cnDOQ89lOlkDovNmtAnMPPTu5d/DscePY24h8TjN/WSMxdJiaTGpDI9EtbhY6xIASfHOxhYfwMIniSX1+9uudjGlCYkuZMtHmoNsdXhk2T9XVXdrLNZpRNSaNSJC3/cgcONuSs2tGAJinVZqbzvWqxVN02CtxUlE/IgPAUEzOUoISIgakaQjTGpcC8tsjUajp/ph4HA8sj8cGceAD5EYMmnMTpEJoRoDNmLElAissiElZRcmAoF41H4ZERonXKyErnV0rSNGw3bwuKbDWU3d3TiPa1ypeiuI+pWEwGrVMXae1djQNo7tZq3Ey0iRkJaSQGZVmWnM9+lcbXxuI7/LetbX2XZqoYHPSY5mVHehkhCm5IZ1GYVHrofGeyLtZUJQqVkEfV8YRySqr88JoKibSfNvBdVChYFgPMFaotlhTINza6zpMKbFhQtYtbjVhjB6/GGHjD1GNO+VqfooMGn18wcyf2+l1CnfZZ/5uVZeCriYvWAxrJPZNWZyHnRWy19oVdUk2c7rqpXIy9IfKftV8loOA2EMJZx+lq9ziWOXS5lwqrEWYx1Ypz5Jec/b6cFMQN/mequ9XsbzhvvOtKsA9YGzaObSeWGIPPLMrFunfa8rt69WK9brNZPf0CkEypqKh/r/+Pun/05Nz4Ha2efecm3OXm9bG+IN19vM79u08djnJ/T7kfvftj/v4tD8Nu+GE7I213A+9KxoBHVMxbDnjanOtwQEodnhSUJzCRhCzahLzVutcS8hoPm/C9o1fbHYb9Nj73S9E/jx3nN3d8fl5WXpQA4L3643bFdr3nv+nDGBmhgU6V1cXJX7FJVFBj9q7hPTMMbA4XDU8LUIzmp20lXrMM6xbjt8fyAMA9Y0CIbgLLfHIx9/97t8+vIVN3f3HP3AECE6Jdw2SYuS0GH2OdIwb/UGssbQNi3WGBqjmi1nVDtDikgzBPr+yPGgkSt3971GiJnfA6SyhRvW6w1No1oc6xxtu6JrnPoVEVmvWv7o1/8I666lbSj+QHk+c00eDbuuuJ5JuYaS1Jv36CTZZMeQSYP0ttdDWp06fPFdkfnJO9K/J9qV9OcwDLx+/ZrD8fgHIpgzUCh5bZLtPVWwjzYwjEd2r14yDvcIPdbGkoW47mzWMRiZH5b1qO0GG9IIDuRapcOd5szprSNGoT9qzTLrIzkEOc9DUfcynd9ZeYgzQmIRwiUD45rwLumTlHcsZzUaFFQYQ7QWcYZutWK1yWkhdM1Nzm6eUFasithk853WVtMzQICwH5A+YHwy66AO4GUAteIm/VusQQImigoX3RprO7KpzZia0hXRZt4f5nhoFoiwMCUsL4GZQ2btmPzQpW1pEs5z92ZBLoMVm6NNrS1nfHrujE+ImfqW/zTWslqtisa467op2aHUb367s7R0xF6OT+XzejP+YMDEH7ZGJl9v8p/5vNdjGvG8nktz1GPg52EzrXlU6740e82+IwltpB1ROZ9OdpSHLxEpWnn9O7/PprE7LZ5sWpxrNBN7rPiZgIlJgIoGkbFqvSJkQjkPtZuVrTf+Yj7OjdsUAvn49U7gZxwGvvvxx7z/3ns0yam57TTU3QT1+Vl1eiB9DEjQRW6aZhpUshHmHD1zZmPAgpeIjWBDykAjQohpoSrEmOvZrDdrthcbIg1dENwgxAgh6E+Mgk+b31WURAk6JdlIzJvVpHKVJiaJNTniJiDlg4b8d22L95773X6ao1HV2hiw1tF1nq5r6BL48WPLzc0tfrvmydW2MmfMEbHJ0LeI+zkMXjueNUJlMPrUuyzn2evsATKLVFILKefccw8e7hnjSvem5/tUMbi6OZ/csl5zWaXu05mXzWh/rXYQYgj48Zg0Pw8ziJlSZik2QbEt66aWlO9n2ksxgvj0nUwPngjP56b9zMfnZlUyVas6K/V36cGSYSF32S1ebQxt17FaJ3MwKZO0CNnJOT9wolyq7GISI74fEB+wAnU8Vl3poG6nVH6o2nTJh7CUoc17raLYtf/HQ5j5nDPpo1c+lDy8j5fXY3g9z8/Z959p/tSvaH6fpH5lLXru53nmOH+Ban+mNspdD5rX8nmrBvj5ZZOT62G6IWfo27tfb9KEPNSPd33Hu7ZTr/FjjsvnaO1j9zz4Ps7QzOqXUy+gqd0omn9tHIaU0bq+u0oDY135cYn+WWtTgIaZ0/a0C7NgcLIPzgyppjPLvbv0SX+bc/tO4Of+/p6/9iu/wo/+2I9xeXnJdrvl4uKStm05Ni3b7Zbt+xtsY2lo1CRUqc0zodLESEIMGhJvSFmQk726P4wQNaeAlZTVI3pMDNOKxYZV1/Hs2TMtWLrdsD8eGUfPftdzOPTc7470Y2QMgvgRK5Y2V5Y3OX4MCL4wrFgh+WI/TyYSJTAOY9Y07Ybn773HfnfPp5+9zlPO8bgv0pO1hqbds1l3rFcdrYG+cfze732b9957yuXFl8vGqZ3crH3ITesMwp0R/scSC779tUwC9pA/0PK7N0nV5Vps7Hwwdrsd3vuJQcpk9ls+vsQM5yQqg1HtHzmdMcm+GYl+YOh3SBixlfqlBjsT7JweLe+N0z36/qo6UND+lHIOyYknC1wYkHA6FbL8gMmEtfRfreekAAlT4UXqXxbzlWIHcqCfRBCr6uvt5oKr6ycqvQn4GDFooWDKNE2wTFXb2kERQQKEMbC/u8OEgUYk+61PjvMLADSHpdPf6/Wa1WZDBj7OgCQJ0lT9qZnkREQfZ+YPXSo02hPq+xgTmsrrPHCJEM4kZD3fvhSGfd5fYxpj13UYNHmns07p7Zv4oGjU1vLs/ielgVm+75wpUD/X/+SPPi84yeP8w9L8LIHPPOnjfFznfGnqZx+63qitfGAOax+gWesJ7JR+pPwX5/eAELzn9avX3N/dJx9cSX42aX5di0llcVzTYk2T6EJOIaMowHuP91lTniirmebq8TWewPA5zWhuMWui32Y3v1uoe4ysvOd51/Hhs2d88MEHrNcbnGsIotFOTYyIs4h1ZcJ9mizV9oSUF0EwztCuuwyPiDm3S2OzTp4QI2EMWBOxZnIYJQrWRrablifXF7QN8MrTm0gYIhZL13SEaIli8GPyRxBD8BHvA8MIIQjex0TodVNoOL0tqrsYIkM/YJ3DWeH17T1uf2Tfj/hxoB9CWYC8GsYanDNgIuOYmJgFiZabm1vW6043kEtRGwvR/VT6y0RxvrBztbwhhopI2+kepXrz57TPc7+ok0s4Gy6Ymdg5olI24LI5k4VqKdXJQZlvyL4+AoYJDOa/1UcrFmm/witpPGf6UMY0dUaIJbFh8ANGUn6falxlFWqwIxADRcKICdjU5qfSXzM9X09pPDMntnq+Big1IDBn/i7a4gqpKYCHWCUQtynCKs+PQ7/P8ycIIQJiMLbRooC2QZj2pJDDnKcemkU/tDMa2l9KhZB92s7p+1KfZRpvxokYg3GWzWbLentRQJ3FIcl0OQG8WiViyt+6bec5At7G1KIEdA7+F11+o5bz3Hu0zuEEyHNMla5NjmQqnzKZvLVXsZ656sw3Tn0qEU0VoWYGOSuc6LO6gzTSLru5U+jHgwVjpaz4NE/n75y/Lt88+yyv0Ty1RJ1Go7zyzO+lA2f7MNG5+hFbduPD18NmI5n9Nb/Ogzil1ebs2OfmzOoQUAGB6sHil/qOztvzfbjYs1U/sqKzTiybzd4xSvKt7RlSgsNstQkSEWs1ots5xDVE47QSAZr0uPivGkm5u+KsfxNoqbsos3+LD22K/jg5X1Imk7qFfKYeut4N/IiwAZ6t1nzp6VO+8oUv0HUrjLUKBEKg917DzYxNiQ2lSIUxak4VJUopNfWqJRPKOIgSicaqdBo0LDzEgLPqEJRNUcSIM2A7x9XlmraB/e4OCSNDIzTOsll1WNtiUgKTGAUfRoZ+5HgU9ofIOAqDCD6qaU0ZmlRMXcFSP3qaCLExHHZ7ROBmf1Aw5qu8NCkExlhDIwZnA2PS5JjGItFwf3/P9dWWEKL6/RhHdgpDaifOU6Jab2M9CLbaBKbUOsv7vUiRWUIvo5qIUDl/56TbM1QuP6uhu6f7RKrDPN8/BqzM3iUIEmKlEq2I7IzeKyHJxLo4zs16Vb2/9CMjDkkHQvdhDJ7gBxqpzF7nxpm/EqYEgVRMuzqn+felfJbvKwe8on3WZNPSfNgyLc0ssX/+t9bykO83eq83yVycHjZMgExkSiSYaXOI2cyrhXytSxrbUlo95XFBtThZkpvPV5rj6CFqWsO5l/N83qotO2ctBg1ysI7Ves1mvS2JzmzOJmTyXKZJm3HG3HAKK2c6A1Mf5OSzehznnIvzEE9P5eNgqviepcKNtnIAnTc2CUGztA0p4rMAzLQeJpmis6uBiAqPZEn/Ac1R3giZoeTzZI1NDqn5zSejnH/2dvz38Vvz8ZwoUf1VAfTLVmQpAdZXPP+VMUZ50fI9J/vzDA3k9H3z/TQHGjPwU/cBM9tbEwic3zUbdaW5ehuz7bl9rltmMu7PxywKpjkVZLNlIabAotGP5Xl1WYl6HhuLOKs1/6wFazGiqWV0CiLGRrWskFw30n6eg57TsQlTSL0GPi2Az2zmJlCtHzxugXgn8PPhhx/yj/4j/whPnz1ju9mw3mwSggRpwTtHYx0jqu05Ho/4EPAoIQrJbyZrgGIM9P2BGINKLSZNeDQY0WrxnWu4enLF2EP0B4rMl0VvpLS12ayJwfO9m5viDwQ9YHC2wRhoG2icsFk7rq9aohgwmjV2NA4fImMywQzDwDgEYjBs15c41+Kajm57Adby6vWNmsNsSl5lKdFekKV6wY8DEgaazRqLpR8CL1685Dd+42/xta99lS998Ytn5/sckY5MIco69vowaR4jfZaywR5Sn8PkzPh5rsefymS0OoxMkW3ZSVyiMBwHxmRWnLp6hlAhJ0RneVvBF5UpQqdKkamEgAw9cTxCOIDRDMgmLhqhnLNZbx7gl7PfT0BSnH+m46acdaf5A8lJhJevyEAng5flu2PaELaxdKuW9cWKOGpAgRxHJKLRlLFSVwPGaY4MTd6sxYebxrHqOsaKWM5eZyoTnFSDjBFiQIZBQ2IlnixQXM5n/XXqkzMGMQ3YDpOi5wy5jhfTzenBGOOj+/ecSWDpJDnPoyIPOlK+7TU3YWu6jhBicXQ2FVFWYWsBLDKQhFKgeVp7SYVL9f7VasXV5RVt2z4I8h6bFw2XJyWSjdjPETDxn9brbM2odzD/xRgxTGtRf/7Y9XlMjI85PE9gS87udzilKef29rL9eh+/fv2a/V59WxWsWlVGWEPTOFyjCTetNamQt+7zKeemKi+EKZlsEQyQRzMx57GU4I0kSVqrCWbnXIYkpChNemyu3wn8rFcrfuRrX0uRTsnbOioDdjnm3sSSzVl8qtQualaKTKatKBoKPw4DwXtG72mc1t0yqJOUHZWVizQMw8jYD2xazZ6ctSCG6SA3jaNtGpoUSdE2KUMtQo7etU6KpBHFKjq3DjGWYBp8jPhgMTj6xjK4QIwW8Z2CH9fRXazBWnb7ewKBLOsbA0EkZcU12KxxiJGQ0HIwujCH45EXL17w0UcfnCVSE185BwJU8s7EsHZKXGR84ZxG5KS1ExRRqRapCfSZNh7ds6foRNcqph+dk2E84v3AlAJ4kgxOuzon7jJ9VRJDnl4VcYiCpKzOsHB2rn+VOXQrmpv0e6VgOHk2DzsP4RxIK5u30vCUZuolzL+a6l2nr1JVc9fQrNesr57gh4HoR7w5QAhq7vIRISV0NKh5Or/Eqko5+7pp23P92lnjVZ6Y9OPHEe/H6rPzfV42kzVsKqGmUhrG6c9SQq7nlwVIFZnf+xbXTMgwb9jSD7Yxf2utfcz9yzTTmHyezvnoyen8mLn2KgsJItC4hvV6PQt7n3bF6YFY9nPx6s93veG5R79OXTyz5f9QrnOanjxvD9K4t2jnba96HZdapgJcHpiEd+nfrN23XNilm4UkQidJkTEMw5mHmBUCN9aU/WmYlC+6zNkMTvk3Mxh900KzWJ0bpj+1b+l7I4KphIGaHD/IDtL1zoVNS4jmTIqKNDFADIx+0IgqMVgfYBwZ/KidsbaEzFljEImE0TMOA/vDoXCJ1jmFE76HGPk0RD75+AX3twd+7qd+isuLNdYc1a/GOvL/WtdydXHNT//UTys2tZZhHJJJJRKjZxjvkJSQre8D3gf6/h4RrYy+co6Ns1xeO0Q2xLBCjCOYNcY0YBz7/sjghQ+egh8s/R7GYWQcPSKaAM4Zp6i4Yrpj7wnGIHFkOB4YDnd85cs/xDAMrFarB30H8txnVTdn0H220UqUtAFhMphMJSyydJulzRBCMpnk9aSoa5eSwMOmgnNXZErXlz4RIQZPJCDiOQ4aQXD7+pa+74myR2jQWhEZaVTzcYa5TCeExb+qLjGIJmo0OSV6wO8PyNhj0X2BTFM1FSadYRM1J8n0Wc3Xs+LDGCY50EwOzjZpdWLOeWOYsh6fwZIZXJXfI6VExAxjpT6MDkznuHj/OdfPvsiHX/56Ui1HdrcfM/Q77m5v8ceBsD8yDCPBB3rU5Oaj4NqGdtVhGwX5VIw0l7HIPSwh7WWe9bsYI3e3dxzv7lXTQUptlvpZHKzP4E0nCq4kWiQ4gm2IrBGzVjBUyrjoPsgaH2NySZHp0u/efNUS85RATmaFWN/1Wp5LBTwUujm9FzIof6wdqrnOz3ddp4KdRFarFdfX13Rdd0YzUKH06jPdqxZrTUlYqddUv+30Sh7mD1wPRUyew/3luwx8MiN7sPUf7PU2vl9vuorvjcxzYP1BLwVjb76v9v8552+U2/q811TLsSHGyMuXLzkej9pu/p+AEY06bJuWtmkwTnP8OMklb6a9YUSQGJLCoBRbmto04AqRIBVmnvqUy+opGa185hBMzkZfad3O7f76eifwI6Ie2xKFEAMxTMnhoqApr2PU0hLJLGWNoUkq9ZA4gEmcQpIZItY/ItAo4TR+5Lg/cHdzx+sXO477kc8+e8XQb3n6ZIXOs0yDTlJNCKFof3I4qDGCRIu1nTJRiTROCF4wxpXFds7imqY4dR3HgSgBbwRrW5xrWa9WdCvLamWJfmTcgvcNwQdCAImqFvQh0B971ustq9Wa+7sdfvRp3iSF4U/FVMtyzVZtjmEloV2B2SGpeFP13Lk2zovic+mgMj9J9oOabi4akAe0EVOHlu9LoEs0Z4j3A+PYM4w9PoxIAUwLAmze4iDL8l9JEsV0SE0Q8F5zRo2D3hzPTPey2TQMU/9dg5Pq3bP7i8M5xbyU1y1HK2VTULF8nDuxWcvEfL7z34Kqm9vVmma1xjad1tiSSLu9xLQN3jT4rWe8HHCj1tdzQ0iZtUesNbjGIYja9k2XOnWmFIKga1X1xaTPx6HHD0N6TqZ+1vNTP5T3UrVu1jlst9IEh2aq4F5QYTVHRXo8uU73y9tI/RmQ/EEYx/Idp34k+Z3T+85es48l7SlTaBuifpNN46Y2yhybWQNZ41NroZYvM9Xvdf/TkzzMleWEEMyk9ccee+CrvxPXu2pU9Jk/vHe83fsfAJ31vjPM7pUFEZHqjJ+cEea8QWaLlqK5zFTT0iTpzsz2mZmIQC7/gSSPIWb7Y+bXKot9ZeZRkLNtlaPs8ivmeqSz1zuBnyiR/eFAYxyHw57j8ch6pYVMu64jhEjwnuMwchw9OIdzlo3rGIPncDxiRNPdq7gcCKnQaUzlDUIIxLbFAs048uLTV3zjP/4dYmgw0vBb8k2ePrni5376x2lbncJcLFViZBw9tzc3rNdrLq8uMQaaxtE4CzSsYswafoSWGA239zuGYeR43GtR1rbRwq3jyG63Z/SeEei6NevVhmfvXWgiuKbDMEC8pWg5wgqJjnEM3N7u+Pa3P+HLX/6IL3zhS/zaf/g3eHXcQ0gmwEjyV4plK1RxLBWR11+KA6+cEq8a+U8Oj6f06tFIl9JG+YRsShMx1V6s+/dQ+KWatiYVf/V+keTvdeR4PNL3x6Sdk+p/6f4c0jzHgKWfsy1eg5DUWQOafBCD8QGGgcPuNb7fodFJMsuWTHpN4SXVclibNDhSJd5KV9ZwZFcjs2jHVlJL/js3PbFd/bt8J/N+zM07+q5Q2nOstpc0qzUBGKIQJLLaXrMyV7TX7+EN9FYHKzESX+/w/cD93Z1GaYWRGITj7oC7WKGR004dGGtNb16QMl+TCbo/7BiPe2yl9RMqp+60pgUDpNsktR1jpO1WdFfX2KbV3Nv5ZjO9VlMYLKKgHrnOMYnsSDqLoDGgfhzx7DPveqlwM3dCtnYSLk79ferPS+/L4hssXaeZ4lUytzg3kfHayfshU/o53xHNx2LPopEYoxaafAM3+UFoVP5OXEtTer7+sMbxg9hXywiw7Ke2fM9j1gRIy51cQzJtnq1j+t01DutsMp1ngdhijTsp6l0yPjNVVdcSVSmpZ+IZMagDtbGVtof5WtTuF0W9fm48IWgFB1IZqMwHH5nDdwQ/hiFEjCiIcc4xeA+j5353wAfPvu+JTYs0zVR7RsBGoXEtFkuwkfu7O0av6vfoFfxIPxL7gdGOBB+5eXnDy5c3vL4ZgUYRplX12DiugUCUfXI803wXrbOs1ytcY/F+LKai/XHQEOdBa3a1bcMYRyJG1chtR7deEVJo32rd0a2gbTaqjTLQNh1d27G9fELTdsmRUfC+U2Yfo0bR2IC4SOMCzg6Mwy339y0h3GHYgTM0Xctmu6VpNadIFA3jF0lq8iwyRTJSK3bUwg/KBtCdM5m66g2SJTCZHk6bxsxVOvVK639DAgZJwjQYQvCT9GhthX0W20wSMKmZXkJjEh0SGsKoPzG0SHAaDSh21sgkeSQtY4X+CyCq31+jhCSJ5HIpRhqI4I+3hOGgeaNq7YSZzFZFCWMmR+Q8nYVx5VfJlAPIVilizOkylPnI0dSusiZk7ZDPgGCu5FCsUOHOPx3h74rK8GwYufjd7/KdLzb8tQ9+OAFrw5gc/aOAGJOSfIom8ty0uNZjuw3H+xt2rz/l7tULdoC0n2Fci1ttFYys16Vuj227mcbEGM2OHq0hDoNq1VJxWknbqezb5ZJV4yl6v8bSrlpM4xCbTV4mtaMPRLJ/xFy7MRHLBVJeXrPnquio1OECIPIerq4l+5CEyMqbzeRnEaoonTkgWf6bz9m8nlPVanlP4xqapqVt2+p+M4HlYlZbMsMpa/z09vS3oMKAnEYFZbD7OM+uE81VbTz2SH5xkjxkcf/J0SYLNBVNK1vAlFt/UBl9zvpbLjR5dQqAh0DUmZbn9GCSIpKgeQpigNmZy58vNUD1v0WDKZSzt5QgDQbJEiaa4Dfv6byf6t7M10cDbIxRVwUBSixjxatiqq6Qc+iZJCHaysRVv2Cma17cUu+JiQYkAJUJthgeNt9O17uZvYAxRhp/ADTD87Ef8d5z7HuG0bPre9rLS5q2obFW7fERzfpoHRaLNQE/jIzDgBAQH4jeE48D8dDjxdAPI9/9+CW3d3vu7jy2EazTQ9W0hmFogUiUqRaUNQasVjhWphUK+OmPB8IwEg5H2rZFOqGPGn739GKLbRo6Y+j7geOxp2k6rHVcXj5JScQqopPC+8fjkdELh9gm4BOJJmgIoNHwfOcCIew57B0iB4ztsdbRtI7VusG1VsO/CbPwepecuDLCVqZ7Gg0lxctXZguu9+UolvyElFIaGRUvCUz+Tv9NZTSi6EY3huB9+d41rfaNWlo4014ZVVZjWCQ6otcfiW3K/2RLFN/siJ5RqZ/YxuXMfQpHMKZJeT4aTADf7xB/nApucv7KB7/+SQ1Ptuj8RRJK3Gnwx3RP9bIsxDg3gauZtmnxeL1OBj24fzzCn8mIYfSw/4xfWV3x1wmMKBjxWc1iDUYsVtJ6IbBaYTqhXW+I48DtOHI87AhDj8dhm5bNxRPWmy3m8grXarFTB1oY2GZSZ2lsCkpNZWucVGavNB5rTvdHvXsLAHWWtmvBWc3rcwJAktN8aWFihjPJncl8dVYJXknP0zN5ks1EnOddnq1vBlxlj2eAnwh9KX1zAn7e/ipTls+dc6rNzudvtjFPhlf1vkKamRUmE8Ry0y2Z/Hl/u/yezEAnADK/HjhhWXo4NyVC0RpI1e8Z3p0hrGpDPXBNMtHcrLl0Jn+TZubk++WfbwAvs11vFvcbpgi/N5i26v6+EXjJxD9m2A11GJ7NcdGa1P1K+3r2adbtNJhKbLSVl3PW42fgo2AsJkEv2TmyJCiqQ65TsMzWc9HvIuwIGBOr/Z4EJnj0vL1zYdMQhf2uxzYR07QpgspinWPTtFxcP0XWHbHrSmi7iGccB+7u7mhcg7OW9XpNYyz9y9cMt7fsPvmEXX/kMA7sdz3748Dvf/cl3ht8sFgBGw0QkJd3/Mpf+et88YuX/NiPP1NGSuR4OLLf7fj2t7/JkydP+OijD4o/zeXVlWpWvFdVsXW0ubyGcQoijEEHlKq+J1+gIIEhBK6uNIt126nEJZuOGAPjuKbvB4ah1zTg48Dt7h7nLD/+419TDYkx/OiPfRnvPc46hsGzuzuiBc1COgpJXhXVjkzwOaHyJGWcqMTzbzKBJ71i0iSZaRMmQu+9T4Qkb5Kk+k4aHj0gU2qCEJTh9P1QNly3WtGtNqUP5owJrM54Wh8o6xzWOYy1JWX6uUti9V0h2gskkT/WyYNaRV+BohAiIQrOGmWqlUZi6vBESwtDTuAkVMnTslCen0+04XHpWFJYee5mPuPp3+R+TcpTN9PySAY5wC8I/HcDfOnMu37644/5J/61f41/9es/za9+5aua0AeVhiICJoNXwcUGxGCCIfaB8e6AP/aIH3GNx/iBcdgjNwaf6uVhLabbYl1Dt17TNG3KNCxI8Nh4pLWBnCTZgAZsPXSlLS7p6OGg23Zsr7aYrgGnjurTzFPGMy3AA3vnLc0Lf5hmmqxNMotzK8IZLc/8vNT3miT85Mia1WrN8+fP2Ww2+U2PMv7c5jlN1vTeOcN4jPn+nTJxnTPj1Jq1/ySud02FsJzHDDgfFrrMyd/ZJPwu73vXq8hxZQ9CPwwch15z9qFemSFGfPSa1dm6ytxFATy1sCGifrhRqrQUC02i4oSINQ1Z0Jd0tjNwcpnQ5jZFfYqp5jPnyHqbOXj3qu4xMR4Dxkhy4kwRINbQNFYTHZlszldn5BgiwQeVmJ0rpojD3T27mzvuXt5wPx45+IH7+55jP7Df7RBpsHaN2KRZCZFxGHnx8jXrjXB/f0FjBIvFB/AhalHVZAvNC+mc0wgzOxEQ51OV7QwyjCkTrwh4Qqu6MKb4D6mdUkPljelSJXuPc4bRQ9/3NF3L9eW2ODVfXKw1n4YxuMPAcd9jbUr6lFQHmv8l11EqcCgt+MMLulzrScqRosrObYoI+70malyv1+WbDH60LMkEPGLUtATqUzUkYc3gUsTJ1IdqQ2fwkKRimzdoUadOHc6MIaswH6QKM8ItMJuPCo2I9mWZFjanWFiqckvry75X85h/n6RwZpEI+Z63JTvnzmYBVLVEm8FB1Y8nAj8r59911fdcffoJT772oywzHk+aEZk3GEG8EAaPjAEJMSVI1H0fqv0JBmmPWNcgw4bQtMS21TmNARM9xUXZUAo1n50XqfBs+jHWYBuH6xrEGrXjyzSzApOlQRaSqDzw+7n5z42ddql8v4Rcs/tOtIyPbNszz83BzZuenJ8ZYwzOJQGyaUoHJ4aT6cX5fVbf81gf3/Y7ydICjzPed/V1KXeXLVC1/Y59fKv3fa7n/mCA6yFftIc0U+96PfTs27YXQlBBmYoXVvuxdnR+cO0T/5R0joszw1t1IS2+5F8nz1iYaG7595xF4IHr3cxeIUIIXD6/TsKX0AQh+Mg4Brwf2N3dIasVrFpc22HFcOxHwjjSGAhDzxACYg13+x2/8tf/Gne3N9y9vkmms5EYnY7XC8a0YKNWjDWqXkcct3uL/84rbu72fPWH3uf500skrmnXjp/4iZ/EOZOIhFZJDxI0104YcTga23L0R0KIXK5arLMEk9OdCKPX5Iht0+KswTYNTedwTaboyS8mBnwYMCbSdobBCwyeFy9fsNluee/997DGEC14T9GexChcXK5pWoPIqHbT7MRZFiybrSrucHaTGepMz5nBycwerfbcKMI4jvz6r/8Gzll+5md+NkX8DEWCurq6wlqrdbaiqiCGYcB7z+FwwBj1k3JNUzIz10ATMoOa+hlkCh9WoKhAyo9jSvyW+rlIWnde+szo5RTgTLBFj5lWG9fog37sGYa+tFWYW8YDnCdl+T5b85aEH2Y/JJ8VO2l4Zu1UmKPWFJUw+KT6GYO+q3FMuQKNKnEkPEr3qz6b8jN7P2jkm1hcMJgYiX3AHz39bsT5gI1BgUwqyFWEq6TZjv2OYOBwvCUE3dddm0x4Ps7AW6zmrQaOy3nB6MS5rqVpW9qmY7SGaTdIJRRQQv+9TOtzUg7hbfnFLE25FK35m9haZgbO2qSdO5XMY4pCdUlbMIXUn9fy1G3PzaBz7UbTtFxdXdF13YN9M1kUrz6jksqL2WD2/UOaCh7X0Io8zPwW95XrXPXK+t7692o967c8pPFZ1sP6Qdb2mjsZv915XF4qTEmhn/M8TafXu4DlJXB60z0wPzv1+h+HnkPf42PK14eoCd1ZXLKgNE6LmVJMVvN35n1vjCZAVEImsxpz+WdyIU1h7sZoZQBRWmhAS0LpTQWMmaSEAS2EbrN/2w/K7CUSGYd79jYgSesRvDIy70fA0LUtvUTGvteBGjcV3mscIVV77w89/f5QEGGQySkqJqdaXR83Vc7OZDAx8X4YubkNfL99yX53j2XAMGLZseoatpuOzXZDVzkGGqdZTa21NK4BNEslefJTeHz2w3ApKZkzU76YNBvlX6m4X4EoZ+6dTEgBI4aubVJSx6J0SipDqrZN1uoVcXWpOSl9qDVF1f2lZZkI9mazUVAWAiH44hxujU2Ox5qFmxAhKGDyfmQYB6yxNK2mA5C0qYvWpvRocQiqsyZRi9pKPJUgss13MnXp3NZ0XOTUVyfpJGaSwPTilE3aj0gYp14lHJtByAKvzdBQfr9M27B0j+q5AhQW15JI5nfWP6VPRbOxmL53JLLzZzKIqAehL47BazBADFjJuY+mgUYqPmUgFg2flOi3EKYmZ2Ayr5mZtmO9n4uyrwCsZF4z0/6Zr+VEuPNJmU13feRmioKKIVTgWfdc/fybUdOkDZ7359y7cp/epBF5M3DQosrONWnuc1X33N9q75e1m8Yy79PpKfk7ci3WaHbN1m7x2QPdPvG9+gFeD631m+bxrH/UGeHubZ9/6JnHQOny97fR+mReMfQDQ98XP6SpD2CMVb+sTCCqnEfZOV3/iSkVTabjSSgrtDOfY1Nqy+W1lKS9rilBgVh5Gqp/hSRco75Mj+HrdwQ/nuP+U/b7XXJSbRlHDwLr1ZrVas311RUv7u857HbgHE3T0TYdBkuQwCiBGD33r2/Yvb5ltVrRp3B5FwKNCP3YT+a1RdFJSSq2iHDsPfv9yOuXn2IZaK0HGYnjK54+veKjj97nK1/5MuvVGudalUAbV0DMqlvRiqiZp0hUDcbYWciyNZqwyTlbHIanSdEuaukAlfKssXRtR+uaAu4kKsoP3uPHkbbRfEFtoxWzrTElxLnA3Dp1ukGBRsoXPuPRAjm54qx/os9bm2YxARqRyBe/8AUQwXsFNcGPOnZr8ONQNDmSovH6/sgwDhwPB60ntG71nRISQDNzbveI3ByCFpadgEPKeouUiLfMKDPQOdmLBV4tDmVaEmuyI2DSTIkgY0puqOepBNJlhlwAVk3PMjhiAgAzNpL+yNqeYqVZ9rcCOMZMCQ/Ld1CkW+em92iUFm+t8Tl978JxMbccwZgIEvD9Ee97REay+imXwSigxOhXAviFD08uJh4itPUXC/zL8rtqbrPmx1jVgMZKyylpYTJjn8BPzu76dvMAmdCeV7ln8/fjBrN5H2AKL5+/J78rE+rPz4yzVrfrVjRNUwSGNpkb05vT+5l9dn7PnO+LMfMFO+df89A4/pP2/Tl3ZbOKWdLoH9D1ebVHj/lHnQtRf6yNd73nzc7XFc9Z3BejukfsdvsqFx1k+JH/p9ny7cSujRTwI6L1OiffTQ2eUToZp1YSX8eYpCRIyTfL+Z4IRj5PZQRJIMvXiKb5QH6A5S0QYRw8g4/EOCBx5GJ7Sde2bNdbfAh89ukn3I2eQ4hwHGlb6KwhimoYsufm7e6Gu/0tdtWwvb7Edi4F+gjHQ8/Qj9y8uiEER/AW21hsoxQ4SsQHNH3/eEiVfxzepuC7uOb2znPsP2G1vkCLpwuNc1xmB0HlkBhraVw6MFbNJLiUFFE04sAa6JyhtSblLynTQTEsRJBgGI8e3weeXl3Rdh1OHN6LVlsPBhmFu1d3bDdbnlw8QUJkOBxpjMW4BisaQSOpBLgxydeiBhiZkVZMuvgtlQ2RiDyi9cssNNYhUWuoOWcIMTIMR5Co82MESySGoahkw6hgLZu9/HjE0GJkq2U7QsAkj9acZyFHFUwwKON27ezYB/q+J/igGz1r/JDiz5HHZ2w1yKQKjaF4k7E8tPWV/YyIGoE03r7G725THaOUMbR6fMmrY/owf5ZpX4kMpcp7uwA2S7BTC+NLGhWre5eAaEJzFGvr33bwP2/g7/fwiwt6/NvP3+Pf/dqP8lsffJiy1SyvqTNGAjH07O9fMxzuQcY0x4IE+Aj4R4Bft/BvzTMQlKaypivX5ZuNw8xp16ww/LJLFmzTsL64xLZdCns3BQQpI6/CZYtKqeqPTCaJxy6d15xuW6Y5L4uo/0SJKtlW9qdzeYVk2qxTZyTLAgnYl+zOFAm1DD+Da4R/4Bvf4PnxwP/tJ3+KfTJpzY+1gh7nagS66FMe0uLjWn7OgHLWj5Nf6jHmL84v4OPmlYfOqHn4K1J+MbLQUe/k5bvSfk6Vw5daiqkfiVkjTL5w8kgf8rMo/UXdEiRK4vUpUW+9b5IqU60Bp3NSA/cymsrMlH1a6jFmRYA+MaXneKC3b/hs+j37X2KzoCWFxipfixz2e/a7nZaRyBJOCMQgrLaWprMpB1QCG2luM3U2MRLFE2MKtBAFPRCLFizEUBIlajFUIZppfYpgQX5epvYrrVH+zqJ75k2mxM+R4TnQH2MpkvjsScN2s+FiveF+t+f25oajcYzW0YxeYUkXNCN00jqAsDvuuD/eY1vHqlmzulir74e1HI+DAiAfGHoYeotrNTxcnVY1F0oII34ciMYlc43FmoYVHfv9kdc3t7z/wS1t12JioGsbOtMmTUzEtRqur+Kq0RxCzCUnYzV9fteoicqWzZuBrkxaigjjEPCj52K7VW2TWCQIYQiIF6IXDvcHGtPgjEWSA3dcafJHYxxGjBJeq8SzvCwtc/n7RB9s6s6TN3oUdQi3qfBctJpLJY6Bse9x1qhfExGbwEWUVKdpHBn6vkpGOWghTVG/EGU2qvIoPEAy8EgEovRHtTFhDPTHgeBjKvpZS/Nzpj+ZJXKq84QAyqFYkG+pTGKZIfuA+IGwvyccdkqfZJEJwsxnMu+DbJapwU3CotOyTPn8ppmvAU31vNRrKRO2ybigmMPMlDvILJb42xa+6eALAj8dKdGEAN96+ox//Y/8VCr4J7Mx1V0RMsjxHPd3jP0BYpxMVgLPBf4h0fD9f6OmFKWz0FroDAQ3rd1s7qH45zRVXzwQqjFpiLujW29LckMXIi4GHIYAeJbOm6Z+Y2Eob+t/knPL1MzHiNCJEI0lJF+ec+oTAzQSsQm8C4ZQ1Uorezabvw00CE1izGIMY1IVFpoj8PPf/y4//Po1//aP/AiDcwTrZgtojJq7avBTg+z8bl2eM86uJmuBT6ejnMAHeOvbatm0T+cbOXXANWfvz+b7Cq5V96hGO2vxpu+W9PC0LxOIyx+c/HL6XB1lK4JmN6+zjlfPzuiyVP2sXzl/V22OKiCtXsxZZ2X54fTqmWC1vOc0Oq1YJXLpmApomMTQ+uOB/nBQepnoZrZyWKdKCUlSmZVADlefhLhQXD3m4EeqBLZ1tudpM899MyffvyiTCLKMYMzgBwzOnJa+qa93S3IY1VcnjJ627Wg3HatuQ9t09P0R5wxf/OIXOVpHbxu6zQYB7l/fMvQ9+/2uTMQwjgzeE3IuHmuxKXfF9uISZxt+4sd/AmtWOLvlex9/xsuXt3z24gXD4JUQYjHRQVT/I60ZFmmaNWLBOeHVzT1RPF/+0od065VWshZBjOHFZy8ZhoEvf/UrdOsO61r6fuTQH3n96jXj6Hn//fe53Gx4srnA2ZYZy4yCCQp6YhSCD9zc3HI8HHny5AkSAy9fvuSw33M4HMoGePrkCdvtloyYjNrNUFSf2V12dj4l9qeEXQqTXm7+6RAJxIjDYJzj8uKCvj+yu7stWbe9c1in34vA6D3Be2LwDIMCIPXtEna7HRhH066Sc7mASTHaxmrSxppjpz6ICMM4aC2vYtqcxmwWR7BCeoiEyhyq0HOaGd3sMUkzEmNiwIYgIyH0eH/E+yPCCKKRh0Xwl8Urq1WI6RdXzW9xuM0KhGqajVHTVahKRNW+L/XrELSuVtuoRktUqBh9VCEj0bomm9SM7pIA/B9W8K9vHV/9+s+zuXpCdCtuuzWZwxU6XwNnsvxriAR8GLm9u2ModXum/hZQX40rjzHf+Pd7+G9E+Gc7+KupeHC+L1ecsRGeCvyFgwIqgH+1g/9rV+1XY3Bty8XVE9rNlpVt+G/++l/nR1+9RjD8xvsf8C/+zM8DOSfJaR3os7l8SvMLJmsy2Jw/86X7e/7cr/01fu0LX+Av/dQfLZ8XxpQRKvAP/0f/EX/s+98D4Hevn/C//vlfIiRQkhmLhgLr83/qW7/Hf+m3/78A3HUr/uIf/5O8LqHqOlf/0s/9PB/sd/xjf/VX+f0nT/gXf/4XZ4Rew9xXtG1tYKwR9f//XMXMcaZrj5mC0h2PtKspPLKGObenmairDVhdJh2eh1s9f+XK7XU/s6kqm8HeZCat+/AQKKydqM9pjKpW3vCWcwDwFPjk/hhj8DI3acE0n69eveLFy5d472ch8NakygmNxZKFJlMSGmY/WCOCHz1hDBAChlgS5urMSXHJQEh5sZSgnhPatIfztVfepgTKVXnn3uBP/66h7tMkOudoUyJAgzIdYyybTYtgEZLjsGgld+99qQo7sx8m4OOco2k1Z8h2c0HXrXj+9CmN29C6SxBL07YYK+wPPa/ue4ZeiHHAeIuJmtE2R4QY4zBOq8HvDwnVZmpuskoMMKpejTEyHAfud3vu7u559eqWcRxpXIfvPWvXcnGx1cRiGf9IdspK2Z1jdsyYpBGJAe/HFCKuc6TEqymO3EpYY3luWvilc/NE5OYe/eleJompvgr/SyoPI9BYg882mqgZHCKxeOJnW22uuea91wMggRCNRmr5kRgCNhVxlaISSNqXHOdcSTY57H9mP09cOj85N5NlaasGSUspJ8/BOcKgoE8kECUQCZhc2bx+f37VopUz2GF6TKaPZkuU/p09d+Z1oHSu7Vra7aY4+wUfMGNgNL44hoOvBqz74rvW8v2uYXz6hO3T94huTcSoRUdmXan+k3RxSeIKMaozewilnxb4EvA+8LsGXlTjcga+KJNvzx+Jqn26iiBVdut6sB8JfBThQmCTvv8gwo8m8+AI/H6rEYuubXk6Bt4b77nqB1beA4Ynfc9Xb29UySbCp5dX9K6ZTywPM9PT8OHpu+fHI5fDgEjky3d3/MSrl3zn6qqavbkUetX3PD8eedIfU//gchj4yu0NrzcbXq83M23MKng+3O14b78v9wdj+aG7W66GAWPgdrXmZr3m4+tr+qbhy7c3qvqvUGdmjm3bFvBTA4wCKGbn52Q5fmBXDWDexiflsTbe7soMc1q8uaA0lyxk9lzdxJlNWrU/Pzj5Vzm5LX8wH//8sGfAXFh5/vqxLixfnt8Ds7GfXjV/mJ6bon5Pz8o0FaftCmiZp76fkhQWybBKrCBZ0lJzWJTJ/xWZ0qRkdbhZjFGXpHJwLrx6sR7UssfE7ervsqbnbaI137mqe9t2NE3LZn3Ber3FogkCnWuwztF0HbthpB96RtGJOB6P7Pd77u/vZzVAsvrWOUfXdVxdXXFxccH11TWr9Ypnz5/Q2BWtveD9D54TvJrdbm7u+P/86q/x+tUrPvskIKMFbwm+g+gh7DDG0biWfugRBvpxoPMN/bin6zq6VceXv/oFzSbbrrnfH/md3/mY73//Uz7++Htlk/32N77DulvxwfUTfvKn/ghf//pP0rapzEb0Wl8pjvg4EOLA02dXjOOa/e6AdY7r6wtiHBnHI123SmPVCrggBTRJCv92LgOgiTDUTpSQVZX6mc0hhhkASUh/Lzl1RLmiAh17ONIce9a5HSCOozLEcVCfCxHGEBiCZ3fcM/oxmf4CsheapmHdrVTrQ4OkcP1iTihEWIlHTLXX1Pcr6x/ARbWdx2Q/CuUQV1RIIgaXfCd0/KpZyVkDk1okZTDWPFIaQ27CiPU9sfHEJuBiCuHPrdeAZUknFE/nLhQX9OR2pH9XUy2iWzBpr9OBTHOQ2pDU3WghtLB9/zlPP/oS19fPcE3L4XikHwbu73f4Y48/Htm/fkEYeswQIEbNotxuaNZbjGsnVdSMvmUElh0Q03wlhjmOgWHwDP1I9CEPl63APxWhN/A/aOBu2pJcCvxPA3wlvSeDoJSfsCjjTLLWWODPHeEnI/z5C/gszcU/3MM/d6f3furgv7c27J3FtB1/329/m//i733MP/NLf4LffO8DxDj+2Pe/x//k3/k3AQUO//R/5pf5zefv865XkRgrjcF/7W//Jn//t34XAZwIXVbZZS0iWnZC0NQWf/fvf5s/+xu/zj//cz/Pv/DTP4uI8OOvX/E/+vf/Hf6Nr/0Y/9JP/1x5X4zCj7x6xV/4y/8+/8bXfoQ//6f/PgCu+56/8Cv/Hu8dDgD8X37q6/yf/ujPnPS3Xs5MJ589e8Z2u03C1DSOc0LSH/aVadG5emF6nTJdOKOJW7bLcgR2/o0x1RF1aM45q/5zVSOz9otJpQYy+fc8kfPDb7MmAS1BBBrQkrNTqylw8hFV2pRAmoQE1XTDnZmF2TtFQAIYW0GcWRZs8wb0Ws/Y0tm98kdbPGJNzrSc5yIiWBDLMHoGPyLWEMUQIurbacHHlOcCg0RDjCZF8Ap5IQx6Zog+pYJIBc7TnGarT8xmMXsqvmfANWWITxwlSjLva3kda03KwafmrhBMKSN07npH8GNZrdcq7TuT2JRHQOvMOIdrGswQiFF9RoIP9MPI6H1K8KcT/uz5c66ur7XkRUo6uNluWK1WXGwvaDsFRjnxXrdqoVO1Gtbwoz/2Ne7v3uPDD9/js+++5v71juPhiASDC10KZXe4xtI2Uc1uCMaPdF3H0HWs12vaFNZ+PBy5u73nsD/ifbZAqpRsZWS/OxRHbOc6nE125wQ88k/TaPUk341oKoARiSFFmEn60XsTOSVrWiZQk5PELTZz1oLMVMbTQZ1v7QpAZCkgioKBGKAfaQbPVqwqewyMMRCBrm3BWqxrGCUwhoC1lmEYOCbzSIyaTNJ7TxOCEgGr45Hsoy2UMRQtQ1KfLhUlerBr6SgDwOr7NCaJk0w7m6LyeE4PYLEIYxDC6JN5L9Zm5ZKEr66ZJ3W7C2KaAU0GRDN6Gqd2iwLQFIFnSidTCavRGFy3YnVxiV2tMa7BYemajq1rCZuBOIystmviOBIPmhvpsD9gug7brZL2Nc1ZRlbpNbEQzrwNcsdy8spYtEu1DL1ND9wJHGWah9HAXwF+J934owJfz3PJNMbsTyzA37LwyujPfbWmWbeyTxMu1mHbjo+fPuWvDsIn2wt2bQum4buXl/wHX/whfvzVK750f4eNcb533uI6ST2ROvLNJ0/4D774Je3TMPALyZRVXzUTbWPkYhwJ1rJr1Yfw0+0Fv/qFH0KM4e/91u/y68+f88lmi7WG+9WKv/qlL/HNZ8/Y5bw81vDXP/oiP3z7mp/9/vdp/ZSYtXeOX/nyVxEDv/x73+T3nr/Ht589T0VM3czheaIF9UZ9JJx6uQcXYzu5/y2uxyPA3h34PNSv9LTulfxVTGMH3tBcbjX9twZF5COx0A5qP2Mp0rzot6mo7JJO5aMoOZ3CfH3m/86jFmdO1PVt5xaPeZ8fn9Nz63R6f/GaLAK1FL4TYiy5t7ILCzg0zH0qtZFdCqS8Q3mf5i2rCGeawaLDyVJj6q76vOb6ePnjanay8G402GkquKNSqzyEyXlH8GOdY3txSQjK0KP0hGhwCO3qEusajGvAekKUVOrBsz8cGMcxs3qcsXzlqz+cTFwqwXjv02BNCbk2pGxvRmg6LTcB0G1X/In3fxE/jvTHI7/6l/863/zG73H78hVhtCq9NcKqizTtBmcDu/2e437HzmouolXXcnl5yWq1ouu23N4fePniJYd9j8GlOVUAFD0c9gcOuwOH3ZFu1eKaSYOlyZ7Uadi0DdFZjNkwDCP3dwdC8Jr0TtRRbko/FzExIiGHAqr2xyamaFNW6onpLxy9KqJTmxFnwKd8r9mNGQPGe+x9jxs9z8QxGkNvDREPCBfbC5quY7XdEAEvkf1+z/F45Dvf+Y6awKIv5ry265Lkl1MGaM003X+T71IInr4fCOFhOF4Oy5yiJEQBOQQzE4yiXVoIRZqzyGAj9ENgPAwYH7AxMkv9Z6ZzKGmD1poBOEMyjJp/JD8j02yHMAHhae6riK6UxgZIyfQM7XrD5vopYloCBrdqcStYXUxz4JyFGBnv9xx3e25evsKHQACcbfTIx6D1uxSyF7BzCoqT5ORTvqUEfmz+qr47MHNB2Av8M2l+DPDfAr4u05gzAIwxjdPA/zGphxw8aIePxiKuwa23/Ac/fMW//5Ufw0dDCtXkG0/f43/xi383/53f+Bv8V7/xW8XH/N3Y9DQD9d76N3/4a/ybX/sRjDH82OvX/Mynn5w+Uwkc9bnLv3/v6oq/+It/gv/KN36L/+Ff/RX+6V/6E3zvS1/GmYbvXD/hL/7xP1miaay1HLsV/8LP/zH+ru9/j5/55JOJaRjDfdfxv/1jv8Af+953+Qv/7r/DX/q7fp6P3/+gaMnbttXMztkjPg+q7FtZjPFcNNZ5BvqDAj4/qGtG1hZXoQN6p86hgXpsb3I2Pm1znhxR+zDXbs1N9lKVX1n0PWWUtxUNPNen5WcS5aSfb5rnWX26ykz6RrOiFGowfTD/evpdNIRc3VbAj1qIOoRRabGxhR4qp14QUd2UxUym06LSkCn9nfpiEw2vz7o5aS7vAVeCWDTgJmvoHp63d6zqLuy8R6LmxmlsA+2a4Fpe9wNBekYfue97+mFgf1DwM8RIMAbalAbWOVaXl6xXa7purY60clRmb9W3R1VYBrCYlK8mJy7SCQu41rAyHT/x9R/hg4+e8xu/9mvc37ymv7kHRsahZ+wHIOCMxyGMLnBMgGV3u6JtO7YX1+yPI0N/zxhGIp5ISySbWCJuDATpMS6w271mfxCMeDVphX3Kl+M57PcMg9YxG73QD0ajpGKgRVWHgmqFug68CD5GfMqk7Kx6zlhImrKUBRNSOKBuIGNUOakbJ6FnkyXutKFyQhshwS1L9BBHjTzBqKnJx4CXQNN2NM5iXYexrW4PCWlDKZrvmgZipD8O+E6THq5iwElEolepzCTsbbKJZSIgwYe08XMuJS22qv7J2SQh1QZXKcEIlAQ9Rfu1CDzWE6RzpW8lGvD9gL87IrEHGYtUUqQ9o7lqyiVTHp6aJGTT+Ql0S0w/VvctA2NsaiimHw+IsZhuBW0HrgW7AuNKqK4ebgXFgYQmVita53jaddy+vmF3v+O73/49jLW06w2u7WjXG9rVWgvPOjBiEJNr8KQ1kcCxv2c43hPkiJERBP7LoqUz/s8WvotqepZYNIOh2sTgI/g88Wb6WWZa/uEIf6aHrwedh395Bb/RGu4aLXwcJDlAGi2WKaJpMn7k9Wv+wW9+g1frNf/cz/8C37u8VC1q1XaWtGdLc0ZAKKaIGgEXSf10bWcagQeIqQilInZ+rBB6csj+9NnGj/xDf/tv00Thn/9jv8hvP3tW+lj2XCbsxqRiplWUlwj1ls0JSq3TWnk+BsjpOpaCQdKeZpZSQYWpDzLPKP3QVZvmz93/GO99M1+25aDOWXOaY6uLFnMS06WGxJzuh8c6YyRFBxX6kN6TIphK/c1EY8vWzkqLqi1BBT979vUyG8ek9JDZ+s+7J7N/l1edPHGaq0oqq74p65vPQPI3zRoeJCUKjKEI5lmlG0ELn+pLp86nfT1FXJoyOZJoWEpmMmnQEv+a/HG1s9MOSi4eaUEkJ1E0BfMU391iSpMcYIAqTx6JUHw38INwDOpT0mG08KdpECz7ZNo69INKpDEyDgOD93jR6CrTtqoJsJZ2vabbbGjdCuyIGQM2+wCljMxt41TSD7ESYhKqjYJxYF3Dl77yEe9/+Jzvfed3sKbnrjcEHwhjT/A9MXgaE4gmYq32BxGGY0PTONVIjIIPB0W1RCKOWBYu0MSeEAfEeI7HIzF6wCe/n54YNRT8sL/jeDzy+tUrfDT4uE5SsdHK9hjEB6wLBNFCsSHGkutG96suuM3gpsoCPW2RChwUCj1tHkEPbcJKRSXpA8QgKV+RjjRIxMdI261wXacaPOOQ5D9jJBTO0NgGb3zJDB2CT+kHMhgxiFisS6HU+WgkjY1EJTJz6dlirSAhE4M8ptT5NGg9o1lvph/OHQCzuUufy1JEGDz+0CvqI5Rm66zFNd3MH9fpQgSKu0y2JJ34B9XXgmfkvGu5zQhqWmxbjGvVX8q1Cn5M7jsgIRErDRawXYtrW1brDfvDkXh3z+vPPiOEwMXlJd1mw+bqGiMeu1ohkkKwbKfEOGmQhIgfDgzDnhgHLOqI+0sCf6/An7XwOzXTlNk/GTfO5iqIgsil5qtmDu9F+AdGlQwPwK808FdaGJqGrXME0YktKSwTA/twd8d/4Zvf4H/3Mz/H//NHflSZfV67JdOrrtPw3gnEnDgGy5IhL/agNlDun/P5c9L69OwEDvSzzo/88rd+j48vr/jf/+zPqXC47G+t0k+uASo0JDOlm7qWpeTGWoKAlzAximoMJSxY6pVMIy1fTX14V0fmB01Vb2jrFLQy0zjO70UFItKsV+f49MbH+z9zEhdJ5pJzI6i1N2mizGL/5DbTf4uwUcZ0fh5qYLPUDr0J9FQdRIHGfMzT+M6Mu9CuyRl5el8kivqiSsz5e2QmEGawOzlzpzYyrSbL4Rqert9NQTH1bJXPqq8U+ORVLiJ+Oqfpr0RsREai2MSvbQGD5kyms3y9W54f0NwUWI4xEP3IcHeXAINVR+jNRtX4bUOzXjOOHrfvk3/ISNO0NK1WhG67Fc40uKZhtapCPtMijD4QgkajrDp1tLbGKpCSPDkKDtau4+/5U383/nBgeP0JtzcvePnZx/TDZ/iwAz/iBDqxWONwtiHGoFFqrmV3GLg9jtj9keh7xjDiY8DEgDUR1wSOx9e8+PRbyqiJDMOB4Hv64z19f6Dvj8XTvT8eEBrEhir0T/2i2rbD0LIznvWqQbZrYvTEaDHRY4xLTDBvFHUB9hISkZtMbrWKM9PapfRlJFfijfTDkTAMHMYhOYd7ooGY6pe5plVGFgUTspM09XnCkIufGkKIGt4YZZbQTstGZCkCjn2vatKk11LpMybVdX24p39PjrskSbaEmtadMnOEEbXGCxLx/Z7+eIMJQpMAYq2gyFx8xuglmWmq11fxeKfX4osMkhbdn1S4DkzT0l4+hWbFGAUbAZtNVpkQKYeLpgGjeWWIChT7/cDudse42xPCyN3+Dmct+8ZhndO0Dusttltz8fw57WpNt91qVnFg//ozDjc3uOixUXBylu6fjCkzJc18nn5PPyXgr07MWs3Pbxr4c2uQFNH7Dw/wXw+W/9mXnrK/uEKsLVFvSvfUt7Bm0nOwU4Poc5oHoWYcj2kypudP75mk1Qefrvo0tZUDPB5lXiJnNUr5CZv9fBoLJvLq9adsuhVhtdV1tpa2VT/EGNsKNOgvk5l4qaJYdmN+5v6gvkAPveOhts59NzFzs1j3z//us5/LXAf22FXT3Fzv7A86N/N6YY/0kzevwxJAS95ftcA5q0x/+j7v1UUhg6QQJvOeVhFQ95SmabHZ7G7U4RwRTJOAUHLnmAqbJr4w9US7mechuURkgX/6bn7W8xVCxBihqc5+9o17E2B8x1B3g0cnbQyBMXiOfU8IkbZpicbQJMBggtrbrHOsViuaGAlRHfUa16ToCc3uCAYjphS4zKHw6qyZBp0T6VXqD5NUlOpHYXj67BlcXhLWWtera+BuL/RDC2OPjZFWDC5FguXcBREL1vD0akPXWFaNYz06xmAI44AzgW1jMHgOhztcAxTwMzIMB8ahx49DUcO1rQIYnFMUHYVG/YhpWmicYE1QxBp6/HhEw7EjzrS0zinIS6qMrMoTpkRqZVVq4jrb9xOqzsKeSMLCyYSklbPRTHZJK5fjE4TpP5I49xQRkBH49JNIwkREEnLP5q5Q7NJJhTltqwQ+5mMw1X/PSYa6Jaa7Sp/LqRH1qYojMQ64B6n+9GvMz04TPte4SXUMF3jtPNucX6Utm9JFrNa4pknajrovFQMw6JoXrqYatOADfhy1NpcfCTLFyeXQCHMccd0Rax1+fSQOA6FtcMYw7veEvsdGwYqakL4HfBMNZ/fAt6rezPZEpqWLKTWLOalHIsAO+C2X5tmoJujHMWzajqFtyXs1N9BI5IfubrkcB7755Ak369U0B2ly3lE58eh1jq/M1PTVJdVarYPni/sdLgrffPKEfdedNxsJfLjf8f5+z/cuLvnexWU5IydX3ldGk5PqEdWiyw5hMA7rGqx1CEo/W6O0TLJabBpFAfj1p/NoqFPAXs/B2zooL7UWnwcYTHug3lB/cPD15vdWNMjMv4Hl/sgSjpycg/qZB9/1iFZnqX17Vw3csgf1cN6mpRAC4ziWwrzzy0xm1qz5SUJDUkBpGhczrWMGWXpmJykrk9m88cqrEmCb491loIuqmOSBrfGmffeOmh/DMRqO/ZF+9IyjggdnDdvtBkS4vb9XM06MtF1H23Y8f/4+XdexWq2T/4uGPB8PPcNxUADiI9fX12y3W7VrG4PpOtoYaVceciHVNPwsuYMyEQM0psW6Fa1dc335Hl/8wlf51rf/Y16/+pQw3mCkp+Uem8tGpEBdifAktHz4ZJM4qmMMLaMXvv/ZZ/hxIPgj1go3N98FkyXRmEJ8LZfbDe76OhVC1fA90zhs1xYNh8liq9GEfJ1zYO7Z7fYc+9dY29F1W7puy3bzDOc0q3TTxhKpGE2TpGpbfAHyQhdNZtpIUyXd1B8s3XqtDuWNQcLI2B8RaxFriU2nGWVdg6T6SqWibirRISmpowT9O6ZirRJjqhdBmdNoQNCx616pQ3Ojqu1tyvuUbPvqLeQmrV45QWlwbkoupgkZ00YX9avJlrNoDTYIdvAY6cEctVI580MmlHOLGBhSVm1Do1q4GMnWhRA1PD2GlK24Aj3qpM6sCOjS3CySfIss2MbRbjqurp+w2W5p24YQk8NgMo/MCV7qpEmKrRDwfsD3R8zYY4PG1xtJ2qX0aLO/IRjLy5evIWkMmyaZT0Z1trdek1xi4H8D/CUD/8uoQOXPWRjSmqkTYUrsmJajAKD0U9a30jYXN738k7TstsyTYb3dsl+tk+SXAbTheX/kn/yVf4/ffvqUP//Lfy++adJcZoYTZ0zknBR+zu/nB6XF0PdZvnZ3xz/57/27/Fs//DX+/J/++xibJtWXK70o//1v/82/yY+/esk/9Z/9ZT7ZXqRU/g9rqGw6501raBohxB3HcSB6wdFhTQPbgG0bttbSimVlXJGw1c8rMSdTwcsT80vp5tmx/iDm7E2at/IuHu7LD+Ldy7mOMvdHianulIa6x5lv2azNevN/jqt2VC4+Pw+Yxd72ykB1Vkn9zHtrTefyHfv9gdevbwoAMmaaPw0l16CgGAAJCuBTgjEDGlFMivAS/V2ybxZZqDx3Lssn9QwsqLbuaZuJbpqzOofcvPzL+esdNT9KWAcfGL1n9BodJCIcjgckajbH4twq6s9yOB4ZvWcYxgSMAuOgCdziqN7wrWsVTtS1eYyptlXh7LP+1PeWOjrOgWlxTrh68h7WOQ73juB3yHCgdj/UZ7WmV9MladkYmmhoW8vzJ1tC7JDYoSYgzZVTgx9rpnxF2YnMGItxBtqmKuqW32eTfT75r4hNJQoEYwIiPd7fEoIyKzvqIYsC1raa38WpCU2kVfRt7ZRlM3nTu8aVKCxJasns9yFex2pdk9RRDtuoqSQnCA8xanh41PxKfhxLWRM1dWYiOv0AZQ5E1Ek+purtuoQ2lQPI6QSyk9/ETbNfwwTz03QXYm7yki/MfrXPTyAGD31P9APIqNqN3BQL7U16t+kaVptrtttnyDgiQQt/Bj8y9LtU+kPLgKRycHl3Kn8pKdunts8oSEpS0NVqRds0Wp7F5HBRyoEuammjsJCULn489vjRK5FOkz+LWiudkpRqWX16xBgkWMSaVMM04ipJrDca0bViyjeOnBy7hSqoet/yEvjjHr6QuwOlxpcBPhDdL03b4poGQSOufuT1HYLjahh40vd88f6eP/Wd308gyvLXPvqIV6sNWvMud+mUWy4J7FtFwLzl9bOffcoqpXn44u6e7ThiRNi7puSfFoFnxyO/8P3vldI4P3R3x3U/8Me/+zF3XQcYfvvJE77x5AkA6xD4k9/7Lu8fj/zbP/pj/PbT54zRcr+HwyAYp/49rbM4Y3E0mF5rH/aDYdVZrjYWCBgjOCNqLndOLcO2YrR5kWRan4c0N+fAWX3Pm4DlYyHubxv+/oO4zo3jITNcTMDHnHkWzp/tRNUefPdj4z/3jjddb+NLVfd/ebeUtPMT+h1Hz+FwUJOpmfL3SIxTzazkDysx096cSyg7+ku1z84TByVdD/D0GUjP/j8mPznRxvRMvYdCnV7/gevdwE+il8dhZBxHLWqZlnoYb5QpBimOeS54hnEA05Adv2IK/wujOnK2pmWz3rC53mAMqRqrIm5JjrSqAdOBzlXtherpwHMoYvLxJMLzD77Ek+fv8eKTln7/kvvXL5jid2ORgqwRmk70OwTrLA2O1QeXCo5yYZMEekyO2RELNEUCmC2m0TpaZaESoaeyZ6pPh0PEpU0YQQ4Mw33SqoBEjTTwXnDNim59wTplwY5xymmUk/xlc17OBxIbzXZtrDqSYxx+UASvEUEO07XYXNE+JAfWZMKUGBiGoRQjjSEnZhRyRu0o6uBsUO2FtcqUYkjFT5OzsmrwQvFDKFqdahPDQ2H8+h9rz/HZrIpNB9xHLXy73xPHI4QeJwp6s1vKktxZZ7HbLVcffIkvfOknGQ8D4zBw8+JT+uM94fXvE/xAJKp/TgJASNLG6PQrDYlJKsrvMqWbCeQr+NlutzRtRw4VNSlFfCYYRTJMlUMFwY+Bw27HOAxIiJiQ/IWqUyH1dhXB+lwlmczhkgJzMqI+REJrIPcmslyApZme+zMD/Oce8Ds0wAtjaLs1TdsxYvmT3/kuf+a3fmt2z4/dvOYf/w//KgDeWP7JX/7TvF5vi7CSb8xE8CEGkwHQH1SLYYB/8He/yT/4u9+cfSaCMorKJPtDd7f89//aryrIZNp3/+jf/Bvl2X/5J79ewM/F0PNnf/1v8K1nz/gf//J/nmZ9RRsa7l+rMBlEA0ds52htS2NXSkWs5eqJ43LriM+dBirg2bRC4wzdupuSyM3OVHXJmc/e8XqbOc6Ma3lLvZZv3m3v3q+HGO1D4GMCDw+AEzN99zag5W20k9n1Y/ndG0HOA9NdP5f9dpZnRGrJDTgee25v71JakhT4k7I0G5LXRMqcL4mwuFTeKEOd/FuMcmZbnQKfc/tlWU0+N6LzOAnIqjxIUeFRkCTsPXa9E/jxIXB3d0ff9zRNQ9flZH8wjI2q4hm17lfbFGc8n8LmfMlnI7RNS+s6nl4+ZdV1rLdb2iYnNtQqid5HgveMw8h6s9ZEijnTalANUxSpnAo1pF79gtSxQImR4+L5F+i2F4h4/LBn7PcYuQcZMHHUic95AZK3uKbmSVk9rS4YSEpY6Mj701SHPZbcG6YEYpf04mbaOFoM9LTqrIjHmOTyWiR5SRsBMB7jDpjo8YNl6Enqx9RvcWVDrNaaD2S92YJxGKulJUWE6NWZzWLp2o7N5qKYK0c/JpvvwOG453C4Z7e7ZxwHJb7RM8RAK4FAwIvHigNpsRjVLOmI1dcnJ0EkBztWYyM7ASeunKbDJq0YCfxqJfYCMSuJKz/gwGoBWyvQxMixP7C7fUEYVdtX5wKSjLvyYbJgGsf6+glufcFoHX6zRdYbVu2K1o+s3v+Q6EdkGPD3t4T+yLi/JcaR4A85YlS3Uc5zI/PctELCqAmsu6ZJwgJIiAlWS4lyykKZy4VK09r1u9cw3NPGYwWsC9aZAM209Uqy2GybO8l6nx46GvhnjVZ1/yci/Crw/7B5r2ubxui/f7mBO+A3Kzt0vbZi4F/p4P8tlPOCoZjAYmsYN45XZkWIK6Lp+Mtf/Crf215PSvJJltD9aw3fubieANmCJzzGJLIPXZ2wIEvqBsunmy3/3C/8It+/uJjaY840f/2DD/lf/eIvJUJfS9Xwu9fXFASRHvn9q2v+4i/8Ei4DszhNkGo8hd958jRxlKlFg+AQgnGMtuPbw4bd2DCOHaRUEtYELEfabkXbGJ4Ex+oGtp/0rJuBdRP4kfcartaWK7HEFmQdy6Yseya/VZKpO0n2eR3n7L/6rNRSmicBnBj8ubUopzCt3YJxm+V9eX5Tu+mWLCTkfZHXqjDEk/cq8zwHbk7urMfCPKnGo6W3Fv19qO3HTFtGDLauIbkQPk6bzR2KswdMBSAlmNl0Sv1vsc9nsRD6fuDufqdRgyYSE72YpQjJ4CadHTLokdzWpJ2ZyixXgyldn3pjcIuvTaL7ov6paa6smEKHDDmKNoXTmOyU/fj1bj4/URiGgRACXdvSpbwwOlQhGC330LSt5upRz2DG4AkxMvixrFzn1jRdx8XlRapV02mOhWyDJGkNfNRaR2JobIttnEq/WSrOqXlNcuQ1QszF4SyY2IJ1rC6e4pqOfr/H2FtidEgYZyYB5UAJlBRmrJso538ATdKYCbgubMranLlM2YwTWQXINniXcVYCjnP8o9qoZbBM6qCGpjMijMQA/aAJJcdBMGIxsSnRYMSG0LZYGzGmgVx+AoheC8riNJNz160Zhj6ZtDSMfRwG9ocdr+9e0x+OmqyxSXlEJGjCK1STl6MexEwMQURNZyWpoTGl5kuWVKqzVMZr8n8KI5gkpVxBTB83lS3eKMBDo7w6EQY/MhzuET+Qs2DU8xknQYJoUvmAzSW2W+GNJXYtYhztagtR2IT3kNEj48Ch/YRhd0cQQfwRnCflLpj2jW5HJQsyvUdQAqjZy3PJjrTnpQI+eV7KpGhDMXjG4w7GHhdHQgV+llcec8n1UggXE39ePOgN/FsGfkbgHxcFQ//3PFfTEQUD37DwOwn4FHBVjVeAv9IkIJw10el4RgthY3Ebx1dosbSIOL7x5D2+8fS5gsClpF5rTesBpV8fVqGfXgW0lBMq3K06/l9f/dpsTgpQTtfvX1/z7Vz7q2ak8z/L9Xq95t9OSRRzfqsCgBL7yO9bhcg6BI6No3cNFhiNZTQNn/k1r4aOYeiS353HoBGZq3VL2xqeGYuLAdsPXHWey1Xgaddgo2FdKnDXeyLRKANTNxYboxzOelKm+X3IxDP5ipx+V473nA3PrnMAQcFPhbIrGlH1eHoPCw1H7vMbAPJS+5KZ7ttc72K2yn2ZaZiEKeKxarMW/s60lAY/ASAzmyZZlHqY6O/0pulsjaOmdAkxKE03s8eqViZIkz171PFQSm9hftZyn3JjCyvXTJiY5skuoXB1p5lSiOT98Raa3XcCP23b8tGHH7Lb75GgwENDmg2bzRaJkbBSoONDJIwqlWpEVSTEyMXlJdvNhvefvc+6W7Pp1qptGEaGYcB7n8I2VaXbrVZcbLe4psVaVxCxaboEqgZl2MZgXUbrhaSoViZA41as1o5nH36J8XBFv7/keA/j8Bp/NBC14ixiIVqM00XMUrSzyWemrJHgXKOINDN3yUkYM8gRbEkyaUDctGwmaYCsVX+PpDawRqvOF5tJkXMmu6q1TckC2nWpRtgqAY04cjwOjKPn9U3EGIu7WWFsi7ErrcFmHc5ZunbFs2fvgQkMw0HnP4wcjzu89xz7Iz6MiqKt2nv7fkzrGaj0OEUGiGKQ4JNXlUk5nxS8qqYuJtX9pLKUki1vLhWYLKUZdW4uGoBYETtT3WzUXOqMJheLfmQ43hGDPyGKheSmL7wx2Kbj+uoD3OYpuDUxalLKrE4Va5A2IG7F5otrthJ40n9NxzsO9Ls7jnc33H7/O/T7e8IYdJ3b+p2a7+ni8pLt5SXdaqMO5nXfFqrpGCNjUHhkk/P48bAj+EH33Ezimie1q+mKMaogq4HJuWsJYOo5q4FHLidWrorY5vtFkl+UmeZaUIDlDbTdBW51gTgDNoLxFNk+c866lMUZk8H0vrdnOrNuv7MJrAYuUJyY6tl4rMnUYcnM1U5m4z/7N/8GX7295S/+wi/x8uoKug7bdpimo3VrOreC1RofAsdRnfhFAuNxxI0G0wjeC4ddpDGBxnqGw8CHF/BHf/w5lzHwtD2waiO2yZzMzBb7zZqz6Z4YJ+/3c/tWzd9vmt93WzcFq+akL28ys72txuad+iKnAP1t7z/nj7a89+TvM2MoyQXj/PvJ/Dh9FmOchCmZ+rA0u/V9z81tcngOSvsl5iLLyS2lOO/lHEiBnHW/CF3WEqMw98BJgLvafo/Nl/pzUpJ6FkO9ZI4htLbJpAKNlzILk9np9W61vYDWNXRNgxo8NMeOteqwGFKtpxgj3mvSv9x5aw1tt2LTrdis1mpKaNq5dMs0GEEz/zpncW1TEHwoizfdr4QjYqxLRLYig5noGgvO4lYdwprISAiXYALBC/gR4qDNliQwKebE5CgJUgRHUpIbZcjz6ssVizCotsdU4d9lvNm0pt/larTqwV5NSCVqF2dqJq2FqzattUCIOKeVdIOJaFVddFdYQUQ1DeMIIh7hGRI9IQz6471GEfkR74eUzFEdvbVCfcr9kGGg5BWcforWov46r2o+/EsJfSYhTOBGx1ux8EWCxOlkRzQbtkrCmlfCE0UzfBvDpLKt90b6NxrNKOyaDmM1cad2W81vKuGmrMOu0Zp0gGlWECLiA2I6Io7Vfg+2IQyjStpWzb5avA+MczSrLU23Tnu2Tuv+CAFHVf0hBkI6Z7VDYwY4Z60NAuZM08vb6lsOwG8B3zPz+/NWPwsoFw0u35nnW0zaw02Da7tpLXJ+8xlj4OTMn7/m6QIKeC59WTCXR/o5vXu5T5kNdJ5Xd37O6zdNJ2byiZjQ/9RSNIbBOb51fc39xQXbVC9x1bWsbMMqhbf75Ds3jIKPqoUVE/FBMLZhfXFF399zHDyf7vQ8vH8fGE1gtRKcgcZSeewnSJH24UNA4hyTfuyaaMWZa5rMd7vKWTn3rnds6nM88zbPv63/z8nf5hRgFu1Qui/vo0Vr+OCJMdAPx8KGbBKu/aj+uOM4pkZM4WvZnWSqF0cCPSkxYaLX9fuXTslUOxxMobem+p8k+j2/F05R6bLt+s8pDUvdn0nwOvUleuh6R7NXJBx6mgg0Dulcycp81W3Y7XZ8cvtJAT7GaEj3dr3hcnPBB++/n5J1tbgIoR/YeU/TNGw2G5quo/gvGEPXtGWSvR+V8Ac1czVNkyKCDD7VJmqi0WS2zQS4xFhostOV4J1A29FsrtmuW8Kxx8ePCf0OCS8x1uOsT9mdgVwpSeYMOm1PDDmEXRcja6Zy37REREZOSfpO9nqDK8TSJfWAOkTLLB5tiY4Fryi43jNJA+AsbDcNrB1p7xIjBDEE8akeW+DV61esuguePX1OjD0h7BgHz+gDx/0d3nt1ao8jiPq0DEPPfnePMZb1eos6hwcFnhIRQtmRWuHXJlWrQUsRiGZxljiby/leN2UD63NJqkhzLUZSgsV5ZKCxI8btUe1dIISeEPdEXuMYSs0XqL099N3RgjhLbBzBTNpFVdvl6U1ZSlN3Y0xly02LaYHW0q02tE+fcvn+h4gfiEOvRUjvd9zf3XN/f4cPR4wzdM8+or16grFOy1ygEpwKbzaBjMQ0k0YLifjgtabdMBAGT/Sx7IUs0FVbYnYVzZk5Mw/VfOS1+B3gH3NTbGNtZcgmdZvemxV5sXpH1nrOeFw+PA5ooNtsWG0vpizm5fVSnhuTKrsmzrNxZWaBnsisJ8rE7YRhm+me/C792JQ+GDIhPUNEl+B9RoXTryc8X0utaEqB9Hyp/Jg1yo5/4Wd/HiPQO6cOpG3L9cUFmyfPef2yYdU7sCu8hb3r+Cze8Wr0CmJMgGHkg/ff5+s/8RP8rW9+g2/+/rf4dh/4ZBy4/e1P+NJTy8+Mli+/17B+4og2JC5lkrUiS9qPgPA3MJZ31Yb8Qa93jZQ6d082cT3kqP2mdkuIfDx7qmb31VqJpealREYZiCnBrE0qVvX5I9H6atslYf9+d8v97p5v/PY3QGCz3dC4hsY2jKMqJm5ubiuFhAYmPX/+XAuKX1wQo+D9yH5/j0sV0rVoc3L/SJ/pe1WADyVsPovy6bvFwbCpYkDIJ9VMupw3zWt95Gz2/Sl3CSGqdt+KIQYhpFIvj/n+vBP4cdbxfHtJFGEfRg5xJGRm1kHTNFxdXdH3PcMwYgw01nF9ecVms6bJErNRjQ7Gss3V4FNGxmwLLE5OSdKVZCfPDm0haurtEJOBJefXyRRTJgSaOYPRBCuap8AZrBecWLaXV/jG4cNAjEdiPJArsJMmtLKvFEaT/1Q/RVP6nRcty4JFe2FqHKzmmaoZsqZJhKIJml3V91P9KyXVknUVdkK+qtnU8GmrXxFTQrvttsFZOBzuaEZH21j8GPE+cjzeM4wjw3FgjCNjGNnvdwzDiB8HBR8SiWFkHI4M4wqM0KVIMkODSHIIN4r6ogRScuIK/WfAaMokLBlV+X3GTM74giRwZAEJgcPunqE/YCQwFUuY86ncFQGMc2kfNmDdBD6TehhS39JnYtQ7K5uYjJHE7RvMaoNpO2hXNN7T2Y6r1QXr62cMfg8I2ydP6TYXYKbQtUw4TklBjrYIBD8SwkjwnhztkPkoeW8sxnjuMmZRnLUabp5uAY7TlJfvy0/29VFcdiqoyWz6ps8Nxdm67Tq6bq2Ab5bZmRLpuWxzeS19Oma/P8SI50jr0WumPXqgD9ULJ4a2bF6S42wC9mXis3BkYEgMIaIZt3WSLUTYH/fc3QvSRIzVbOw5zYUmKxX60LPb7Xj1yQvWtuFLH33E/vULTBwQIwxD5PWLyLOu5aptsBswLqoWu/S5BhMKys+BgonOnEZtARU9fvP1UBRU/u5t23js/km7enrPEkC9jUbn84SnP+ZvdO7zpU9VPTsZoN/c3nB7d8tqu2K9XvPhhx8CSaOTAMmrF6+QEHh6fU3jHOtupfTcj4TDkcEHnl9eYxoIxtJZmxKfSjlD86irhxY286V09jPRXwyt1uYvadZEi079tRAhhHk0YTaBTjw5//04iH8n8NM5xw9dv0cEXhzueXW4Y3c8KpbbQNd1vP/e+9zvdhwOBwBa53jvvfdonKNJVcotKBBqGrrtlihayoI0uDIpQctbBK8h9Uay05MQQ0jF1yLOKqhySQxN0fLK9LLJyiWAYDotV0GDWVmNEHr6nHBYc/Ce/njH8ehpnMeakOpQ6RRLnszZauXpTf5PNiNVMwGaslcmTY/FngCcApcMqrHK81FtOoNmb5UiqdjyTI7UkFQPKvePVMkrSCSIIUaLe7JBguH+9gVN09C2DTGqk/nu/jV9P7DfHxj9yOAHLU+R16htQTx+7OmPO9qm0ai45I9kTEToyM7joJGCuT6e4tM5a34s9HMpRJ+z5RpUmWAFvA/c37yi39/ryJM2EcPkgMwEfDCoBrPtcG1LdK74LOWHMiiX1Lfs7D5lK9K5FtsUHx4jgg2RzWrkumloXUPf3xGiTwEBLiW40wggQ65Jw2yPqRAQtX6c10ziYRwwIei7sz95HlcCHY/xHWPANnk+p0nMZkqTAUrV/uS/RnLYp2g9l8ci9yH/flZRYmC1Wms0YlU7Ka9JjDmlfgKbsc5tfsooSvhr1YfHwM95JpSZ42nbkLVlyxzr+f6UoLFooupGzKTVLk9XIJ9pL2ZQEZNoIGKIAV7f3vDJqwFWPetuw7PLpzhjcE1DDubZjzvM68C37wPv//AX+OhrP8LvfnNPfwy4FoYh8sl3A8+7C66bjnUDzsSZ/9Yc4ElJTnouequYZmYf1/e/G3gRmaqnn4Lpijec+e5cFNesD+cOxOK+x9p6m78fGvObHPHPAbeTe/L+r5ZBRPj000/5nW/+Dj/9cz/Ns+fPuH5yXb6LISIhcvfqhlGEL3/hC1xstjy9vObm5oa721u++/HHDPsjlz/0FZqURHTjWlzy680R2nXfbNoL0zk3mEI1TVVpKJ3JOrlXGUANgGp+NQGfJSAWlPdZY0qkubqPTOGL6hebeO0jW+/dfH4EWq81oq5oaFZXbKJjiIFwHMFp2PTTJy3X10859gdCiNzu+2JTtMlHyO4HNYvdvE4LZehSorNYTXbbNKy7dSHKOXmRtYbGqvNunkQXVUIefUwp3o3+Ww6tw7KGGIjiaazBto7NxTWhWynBv2s5Itwf7/F+wMaUA8ipSclllR+iUEb0d5vMbFnNZlMisSgk9AzGhAnVYrG05PWpt3n2k8+f2rypRMciJRR1uiffbxLYUQI0MZRsmnII1gjQJXflnv6w4+5mwI8aln6XsnRL1DFfrCxXmy3GmpQ7qKHrVrimwzpDY44QVFMEDSJrXHNB015gja5PlFzRPvWvyttUo3Pd9PWuk/T/cwRmytisKliHk4EYBobbT4jHG5qQjDYWzWsDReC2qMkL57h6+j6ry2eYFHGkxfGmLpT3Lg5iyZuRPqlprDHq3ExniMbgLdCtMZJD2g0+TGAnoKjdlHeqlk4dGgfMODDsbgnHndbjslIcmPN7yyylrs6Ksy5+F5/uy+YpO92T/VjzXNUS2bQO070pBcjsqkFPvV1L+L0xWNvgjNZ9EWPJVddyUk4tglNLccIcVEg9avJp0vdNUVTF0ybPVawGk/Zg0YA9IIGX9mVa9/z8jJ6b3Mfy8kX/pufy2kvpep5sJeCuWXFz2/PJS81Ptl0bbo97DiHQWENsLJvOsfdes5t3HSOGG46ML7/Ly/1nHG9vMWGkCSqk7Iae7710BAIfNWs2247N2uBMxBlPzODZZFp2DsyVieHkoFRrUjOwU62OlH2uVCHR1sVrDAvgWzH+5VV6YBafpfUx6bnSY5mP7AdhrntMs/N528+ZizVHnAry9/f3fOtb36JpG37ij/wEV5cXGpiD8sm+P3L3+ob7m1s+vLyie/KMjWtww0j87AWrYcBGQa6viBI5vnoJqFVlvLvFep+KY+eCoWYG3qdSNoKGCppUnHtyLhckRYvlPTFJZUWnJdU+ydGcIrPdpBQh0eRi5ZkWOeIrcbXDikt9fnhO3y3JoYALAjGyNk5RYhvovefWq5mrdQ02J8zbWYZhYHd/BALWhmJnFBkSTwppII7Nek3XdYSQJHtjNMKrccXslcVU69QHoGtaDTeOYCUqEQ5SHPcKE0jAwKY4W0m5ToxTvyTrHBIDffDYvmfsPUMEIwFHRGRUwmxt6UM2zjkhgR/dGJlwRCHVW6iJQ14NU3bPHADknVGZQ4wtWUYl1ePKSRcmf4fUllBtjCxBhbQppsggR4MhEsxICEeOB/X58T4w9AdAo9la19C2htVKczetVusUot2QnZjEjKgmyCPSEqPQmQ7XRMTUfhq6GNOMVAchHxZZSk8GiBOoqHnHjJZmVadA9PjDHTIecHF+iMqcSiaQBqxlvb2i21yCsYhYouT1rMDNmTTxRSNQSShlfJkxuFTHDhDXYkRKsdtU2m7OBPPzGfEjmBiIccT3B8LYY0hA1kIwE89OfLM0kj8/RwSyMGZtjjysgNRsPcqCnRn/eeBTfz/TDuUlMDo/1mher1ipqoRpv9T+J9OaldbP/lv2hTll2EXCjpPUaMoqV009JjKWucl7w1SfV5M3X81qCismMPH/aR8kGpJzcx2Pnlc391ha1q3lZjemZLMOUgTYMSRS4xxB4BAHxl1Ps4u0oaeTqIlSo2c/Dry66xFj2D5dI0adYlsHttFM8/VEGhxiJp+3aZ7nwsCEAKe5e8ycpeR5uvcxM1L9tFTt1s9mE1F1Ysu95ZMEfGaBAm8BgN7W3PWY6e1cnx+6d/ldfjbfmSsnfPrZZ3zpS1/kww8/pG1t0rio8/NwOLC7ueHm5St+6Iefcb25wB+PyDjiD31JCXK9XuElMhx2mt/Ney2bE0PKD5YE7kKPkyiyJKwZ+EjU7PDlzEux7BZfvprALMZ3DjAL2c9Q91xpI6+dxIpAJLgUHwez71jeQmishrV7wCO0DfTBMx72ROdwLlV5tY7Liyv82hOiUQda7xn9mNRWLoGRoEy2SaaZKDQpeWK3WmmonCgAsI1h3baqsif/GJpESPwwICFgvEcSw7Epn3t2zjIYjGvBNoy+oY8RwoiJHa7t2D65ott+xHtf0DICcTwS/IG+fwFxRMJIf9jj/cix13T2jRGseBwBZyZkbp2jWW0WRA+EqJqAEyKpizuBISnfZqIfjRDspP7MdVMMqIYpc8K6RWsw0WhiKNT52LUWaRxNY1ivWp5cXWqunihatqQS2Y3JTncpNw3JzyBRazEpUir7vJgLrOumyLiyAU1SR2r0WL2v8mVtztJZZzhNiL84liyAIvk4WsLg8X3P2B8wfqBN9DmbuIT5oznZYLe5pF1f4GPAm1hKO5zR9M/ndkGk5tLI6TVF+CtlUB1QhqbnCWnSUUEMDOPA6NUhP5gEoNPXJeI6NV8Dn5wOS+d4wmX6ognAZHxXzCDnxp/34gO+ncU0lt+RfrKGKYg6+LdtS+NWONtWZsZz7VWfi7K3c7z0ZN5yPzMhfWg89bNMetdz3z7Yr899JQJvFnvTOIxpEGnojyO7uwPvP/sIe7GiGfYcIxzGHrtWv582ZYFXZZcgOWGd0X2yD4Hf/PQlLhra2PLtux2bbuDWr7i+aFg7zwfvNfzYD29obFD/wTjfI0vp40FQs5ijzzNPJyawB9p+l/bgdIdN4EK/rB2fH2qj/v4cEFoCvmW25sfA1UNjykoD0IrrH3/8MSLCT/3UT7FZr2hdg4sRmyoo7F7d8Ld/8z/iyfaSj66fIXd79rcHTVYrkV4CY0ot8/z992hcQ9/36uYwjPSD/h5SJGHwI6qN1JByEUqh6rNgMIGeWKueTRWpJXIyLzUtDSHMItBgTvlzGyY9a40GDEURjmOk9/tKoXD+emfwE2TEJZOAA4wMIF5BhpnQoDFTlfbVeo3zHptKYoQQcKZJZ0ltd5npCWmhk4/QtMkoTFhpRUKZIRWgSzNuMVqySGIqcpk5QkQkaSrSnZgUZpydVcVgu4a26WhJiHXsCeMB2wgSRiQMGLsm+JGxGTAiOBuxwWOTD0ZZUGuxrquWK8kXiUoJYSIo1YMKZDIHqZc8RxtNIuNZaVKntdIeTEzIlBaSaUA0uzDZ4Rxw3qXma4IxcTQD5BoTCihsAkBayV4PSPKGlRmOKp2bb8z64E+SxTRMmX2XtQl5PcuIxBLGkTgMuKgRZSWgJnef0i2KkG4MjetwrmUkmz8mKUcli/OS35KYPUyQ63DVdMip3zG/TvwOsIh12G5Ns97SXVxhxhG8xzAiIefgoJKyyqvr5Sv/zgS3eVfLh2eHswTXec/J6edmOdepaWOsCkrZobcmazIFDkjVlq7Doi+1ZDB7gLI/q5dWnZzO1Xz95kR29qo8kDdcc+ZWr8Ryz5vFfdN7snARI4SQiwor+G+MobWG0TQl0MMag4MUUaZCYQZV6gJgGRNtFIngAyHC69sDYWzYNJ5113I4GNYrS9eYWb+K2ZD5nigMP1OJk70xnY/HGPxjpqJ39R16sM3lnw9obZbv/bzX523jsXHGlE7msN/TNA3b589SaSN1bUAi4j2hH/D7ntisMWsp/ppilVtaTSmPSCgBCK5tGKOnH3oNmy9rXv/M/5vp2qz/id/O7i3s6c0CzlnALIs9mID9NF8TvZAk8ZVkvw9c7wR+ggTuh1dY7+gaR2sd+913OfoRu/4SGKfARhowGlHlcHzw3gcIGrXlvcd7j5qeImN/SEXTNFosFwhtGofL0qdIctlNevmIak+C1gjLvjgXTYMYQzf29CLsJahfjkmp0LFE25ID0ltjMM4QmpYoQgiuaIdsWgBHxATP5fAUUlFPmzdCTKHediT2Eem14KTEgHVaY2t/2CMpA3J2GJQ4IPEI/jVZJZgyM4HRwlp2nLxQq7riStQCxSLiGpek6bTZLEUblFOM5w2iGps0H8n/RaPsSCptZQ4l8zSk+xdgpagikzqU7MvTgnQQO3I2aRGpstnWV70pswkimSQBU9WJqUirguPCREOBvVYaXGg53Nzhb2+5tEIUg5cUbJABUwYG6TxaK9gGVt2GptkwxLwOpz2eV0KeX49JqI9dJxENWf1b/wDBrRG34uqH1sTDAf/0fY43N5pl+uYlse8R6TWijgygk5ZHdHvpIM4MzVAit4q2JM6+1n8XQ8xzqudr+qyYuvJ9SdtV11l2TctqfZG0G2keCk6Y1lznelJpGdRzr95TxSxW/qdNhEQUc6iwHocpCWme73ot3nRJPnjV9Rgzn3+3BDwVKJL8nP6pSeQM+71n9IIYy8ubPVEG+tBCt+L6+gmjc4zW0Dqt4u6twRlLl0KNDRFrO6xtuHrPYoYBsz/gGDGMfPLp97lpDNcbS/SWtbN86Yvv8fzZ1XwMdXXPxRgldfyx6K630eRkTcDynoecj99m7WZjWAgU567HorEe++6h99ZCzNvur4dMYyLC4XikPx65v71ls9nQtS1GETJx0CCI8XDE7AcubQvHgbtwA0+uWa1XXL//oRa8dpb9fs/xeNSyOsbw/KMP+OzFCz791u+xG3pikf1MCeSBBJhSGhez6HveAGEmuClwMZlenJnX5Rwsq7ILgg8TUbLG4pzV5ImiASEGLQOU2bNxP8BoLxFhCCNOIhIGAsLQ7/ASaZuGYJsiHWkUlgObkgGiIolpDM5mH56IhFxHKmidLsm1umxpS5LobtDSC0jOL5JyfxjNN5yy8+AaR2uETQr7JkRCCjOySXNhDITgkRgwbVpEq6s92bINJInb2LWahQiKng0pQVhE7FBoQ2vVrGesUU1Qe6kAR0oieWIcEBmI8RqRyb9JwWwAPyLmSIw+lfAIIEElOFFH2Vevb9jvd1inm6DrOlarju1mw2x7pUOfJefMGMxMMtbOmyQdz4hPIWiV2aBiNmJyFJxFaEAakFRZ1ljiIrdnzTtKJN5MKyAKgGoCkLVAaT3KnaU4FSkrtuD7Pb7fY8RjCCWyy5Isgvnd6cc1Dtc2ZX+7BJDEpD1mkqaJZPLLE1haeZj51ZLf24bFniOweb+CRva41Yr26oq2aQkXl8jFJXEcOO4PjOOoBWj7I2EYUnZkmc27ztfUeAaDc0KW+1M9VoMamd839f90TLL4F4HGdaxXF1pY17rpnqxxyw3LvNE8Pw8xosktut4387GfRbb5Npn84s59d/55fWOM2cx++tJJOl2ubRYkqo2ZnJ1VmFRXgtXGEswaMS3ObhHXErsOj4LG4AzeCD5GIkKszJZNKhTd2BbTgO0iGyOsjfBeE9g44XolXDepYG9MYzkjfXNmbt7M0udgYDZrhcafCgBvus5pld66Q29o903fPQTC3qXNc31/TBsF8OKzz9jt7nn2/Anb9ZomRuLoicNIGHrEe/rDEd+PrBotH7XdbolWebIPHkFoTFPmebfbEWPk0Pfc3N3S+1Qyx2pxcQUuKiHlXD6UfVsJR4lvKr21k6ZGJsGkPPQYDaSiGdV91tjZOYnL/WiY6arO7dX6eifwExGOfqRxgh97zNhzHO8JzrDtWrXdh0gQIXqftBKTicUYp8BHlBhr1ts2/Z7KJlhFmdZmM0GqbJ682KP3IKTyF46mbZA44mPASMAaVd+tEFpgjCkrtABGmVue3WEcCH6gc9uSqTqhmmnMYjA4jNvoe2TEmaYCCBExLbbVSLamy96fCjQ2dch6WkwfBqKJRKuZesUHyGYaE/Djnt6+Jgw9YRywcZcWN/lFYfnuZy/43ve+h7HQtg3Pnz3l2ZMnrNfrpAbX3WAS5zcZZGUgmZhalqD1dp1j29Q5l6h3d/pzwYzKYeh01qNLJrCJsGeLgzLZSRLSem51JtHHzEiTgVPbrNTKok7B/nCPP9yBDBi0tpDlJPM7eanbtqFZdaRNSOPSfFlhpg4xOdJPUh2zGhVQoYn5wc3S7jmilp3/CqPOfbN2ngTNlKlU8GOt+sVdafJN60ei9+zu7jnu77l//Yr9qxcck3AhUfCejHGJkgxNGfgk346sGUvTWf4t99WD0+WY0zEz+6qsdz0v+c+2XbHdXNO0a6xrioarnsHMGDV31KnJ60EmlUC1xZQ24vLhM+1krU7M59dAHTFZk/o6edo0V7ovpm4t75mDNmPm3kWRab5do/4+o3e4ZsvmasNoW8S1tOuneDHsfYQQNTFd6xhDxB8GiiTj1CzcYmiAa9viGovbWK5s5NoKX252bBvhagPdSgsCF1qRBMGMR6NMK/igpuXhX8o8LjVAOQFtfQ9JpDoRBBbgY6kZKX65Z+43Z54/PbXMvj8Z3zuAniL41M/rgydM+W3ehzF8/N3vcPP6Fb/8p/4eNt0KM0bGvifujoz9URMU7g5479l0a54/fcbz997j+y8/pR8H+r7HNU7rM3pPDJGbmxv6vgdr2B8OHP2o1RucQxK/zQl5DQ6Lw4iblatRQTbHZirtVGVFLDRsGtSZshMP/W2mBbU2l4fKACfzLpmEOCp7h8SUSuT89W4+P9YxrDb0x4Fm2NH0N1gXMabDhh5QM4qzGhXlGqehvpkIpZNtkp7cGEPrWpqVY9V0qQ6MxSVYJ6lqbxRh8D0xRKykzJRdq349ebIxDESsCG3wSQI+0qxX2FbzAGEMEn0KlXPJzGaLM6+xSdsUk4pOJNEQw2a1opdIGLW8Q4hCsMm0YyZzks26+1TUz5Z11+B4BcINVoS1CNFFpMvJpAAJxO6Kbn3NGANBAvheS1DEgXEciIc9dnuP2UDf7xi8YPaRzcbSmbUyfRG8BbGSbFzKiUokh6jjuLHqKR9zPpx8mWlr1TvX4NLGiymE0YPGHSFmBawwplPzS/ClZhnVXq5DWSfGX8OAs+I6OYRf0rpYsRhJJrM4YP0Ov3/FeLwhZz2tth1OsVUxwwgw9J6BAy8++zbt+prt04+wTcBaNZmJ0XQIguDxaR9bTGgViAkK3pKGK5NtqbQO5aAX5lER+0odP0lGE5wkgdB8wGOMaqJNbzQGrG2hbbHXDavtFfbJcy4++gpxHJD+jjD03L++oT8cOe72yTdAsHEk+0WVFU6MzsAUko7OXb6KLm8BlKqPJsVpdYlUDD5VtM+lOqRtmGXPqWSQubZt1uLiXyjlMarXi0y5nc5dtTZQ90ssmrbJ5LYE5BPIkYo4T6BgPvizkn/57+TNYKxNlXgMvYeXu4hHE8+ZVTbpBUaxHKJhL5Y9wjgOBB9S9VirGSyDgDWqDRK4Q039W9eyiSPvhZEP3MjKD4wv7xla6O8sF5sVXbdifbFNY1KWIlIxmcWi65S8BQOvPiss7Bx/EnggB3nab9NDtZOyVKb+ZYOZU5wCH8rnb6uhmY1DFpFJGZih1GxKbDnxgol1n76n/ju3OY4jw9DzwQfv8fTJBa21mBCQQ0/c7fF3++Tjari+ekKMkWEYaGxLf+jZdmvWbavvCKIRsbsjh/0eSeljYhTGGDiGkSGomSlGg4glRo/68VZCCa46GiaBpCpPmTE448qZKmtm53uoWD5EmFwgpvnKhZ6Lz6upEuPmuYqS+rewWiyJUHW9m9nLGGLb4Q8jJnpsOGJcp45FYVCCZp3a2qwtmUdjlGLPr/13DckM5Rq6pkL5koBPJCUyTJ7po6exKvm2LmlBkvbAYAgy5bMZvar/TeuwjcWmRQgSi3nHWJvUeXmbpky66f0kQKIaK1tyFOUtmnQ1Cn6SZ61FgUxOslivhaQwe2M043ITZ2xQMUIIWFbpJ5UPjWqes35E+gNjvKXdvs/qcmQ0LRI93ljErmncGpOyX5OJVtXbmb1DDNZoMrWsT6m6Ukxj81Oq2yml18PYmHySTNpOLRiHpCSUtQbJIBVTqaTiwkhM9Ybp7+n9k2OJ0mE73RtGxB+J44EwHiuQRzmg+a3FJwZNiCjA/u4VnfesNpcYiUkjlda2WYGBIBrxAAnU1lS7KhwmORlnfY9IWpPcqSXpXfwqk1ZICloTcpHP2rXeWqf7atXQrMBxqYOMEXN8jT8eiMZi2h1jFPURiBE76lkxYd6fEw0LVbfNROuy9rCUtKhXrVriehvlpq0xNI3Dk0zZNSkqpsJqUgrBPXctQdCS2ehvD5PBeduTY+8Ews9pcyp4xRwMVa0Kxbw71/hMJ3+KzEr/GFMKKQe05IqWXVHjcogej8PTqOeOkJLZVc6A1b6XKASBowBO9/QKw0WECyJtHBl2d3gHYbAM+55x8Ky22qE89SJqzl+uQo0XzikwJB++5Wf5x5w+p7TnQbj6qNalTnQ5f+eiybrfZ/wS36TlMWZepuKsuRpSNROZfV6lRj37zpnGyhiC9/THI9cXW8zlRhUEPiDDQBgGQt8jrsO4hvVqjYjQOK1mEEZP16gZdfTJwhI9vh8Yj0cV9lFOEUUBkI+CT2lCROrca9WJyupiMvc0CWIqCDVQtN7zoC+b8IDy2BosZeJS+EGZj3xOIBcYnyYt77HsmpAUESUL6/nrncCPNZbt+oJVu8EcHRzXxH6nGpjdJ8TVBbgPNFtu03EcAiGODF61PDaVtjDGpOiUSByHsitzJJj3HoNhtV4RglcQk6ltCIhxjAaidUTnS1TZ4aClA9atwawd7eoS26QEalA0RXH0xXnKGGi7lc5hHLUifQxKTBC6tsNJ5Bgjzhrai0usJCLjVe9kszbECM4oABtHlR6dsZrTBVL+InWyjkAsnrvZsVUQowzJCoR+1L52FpyjuVizXl/SbZ7xs8++zE+HwDjo4jeANT2NPTD0B/w4Mt7ukeAR6TFxr+As1fKxqOZC+xiSGjPDpEyW0n8rYpKteCYmvywanFUjo8QWSXOhJi2LGPVBmBOdM4h8RkEXG6++9YHvdnc3vPrke/jhANGfFRpD5X5kTYqKGYQ4eHz/Gd695PjZ9xDXEJqO7dMPaLdXNNfPoOmI3SZJwhrGb41gnM5TrsOjWbazZHPKcCeTynkJc6IJ81DQPJ6s6aovn8y6pT5WVq9ZaNZbXLfiebchSOB58iGT6Nl9//fxxz39/Q7pR+TYk/3TMvYv820qcKMYvmhxauhxzp01N5MKQuMaw3qz5vLyiltv8RUwfZilcXbO6s+XzujnTCZv45+R1et1b+pow9z2QyaY5XX2nTIFGRjjJqE4gcLNZsPTD97jJ37hJ7k7CHd74dXrHYfjwN3dC3Ad6/UzhiHSx0hnItEZsA6xlujaVJ8w1ddL/oqraPjAW54hPLWwsi2EkbubHbEBs22JY8psn6rP+nEEExCrqTw0Qq8WojK1OHV4flgT86Z5Os2i/dD9S7PlI09wgsIeaPNtzVuFuVfO2iemuLPPnwdT+V9jTEnoC3B7c8P3vvMdvv7DX+Hp5QXj/Z7x2HN4fcfRDxwJPL2+oOtWJUGtbVstDO4ch+M9UQKXlxccj0deffaK/X7P4XjEGEPjnJaMQtQcJhPohRRlnRQAxqo/p3UdxqrzNMZOwFhQGlzNpYlT6gVJVoYYApiogmqWroIspmcKZ5j+qYUOVSPFlC+MZkPbWtrW8eyp1iz7xq/9h2fX7t00P+iWFGPBdZh2qyn8Y1DJEpOVDVpUMyZ/neRwIUQk54mhJiaxbKBcER5RrYL3gX7occkJGtH3e2uIJhCqXADjqIkWY6cFUQ1GPdZFQIJm1RW7sP/PnebKRk2Oi2K0jTFGMLrQud6JMYl4VQdVw90jq2TvSilYFFHnwpWiviShkmxDyrETJWAl0qK6mmj0R6NhHMaB6xzNSucx+AZEI2kkHAjhjsasoBlh7Ih+xI87BVEDJOsf1mguD80ImvINp+VYZpie22wnqbz4G0uDMS0UxjxBJwU6+tlU/+xhQD5zUi3T85BUPn3u+wP9/haJIzXymTWVH6k+tElBFqNHgiaBi8YSXcPgGsSrQ75pV7C5xDZrXLMB2ynTihpOJdWAClCvNQCz3lLmYTkuEWb78xTrnTL3cnuWnqo3SiLGbqWfdZYEfgL+8BS7WoHrkGEgHo5IUCf7OCQJMQkBgewDw5Q78xE+UykeprErKk7M3pIT/+T5koc2BUsGN//sRBpd3De/95HLpPk9O64J+JQxLswkD5lN3ua9dT+t0Wz3203H8+sVq05YryImHDk0lkYMwVr82tI2wqoHb20y5xoES7Apo7qAmEal+wjXIlwTWBOw2YBpLKvVmtgYzLrVzPkxgZ8kmGbHVa2vOIUMThrWM8Ajnf03A06ZaMTplLxhyuaASb8zpb+L1zBPhjW9rfTTPHDfg0OQxc6Qstkn89o58LvYn3V/iilNc/rs7neMQ8+6bWmMwUWh7wdCPzD4AbHQrDvcqsF1rSbdtZambfLIiNbj/cgYPP04cBh6ep98ZXOh0NrikWYlZ2SLRpMBT+fWYV2TwE8D1pS0CwAmNmXvRFHt7rTKyYRqQ+K52S2D5EaRkcZ8ZqZ0CsnRRfI7La6xGNfgVh22cbjW0W42tOv1Qwv3rlXdhf1x4BADrW1oVk9pN09wQBsjYhuCtAwDDMMIzk16EdHgKCepDESr4dshmbW8+ApFq/Znd3id1IqxIGrrwRqXABIzh11nLW3XsL3oVBqXqNmeMSkhk0HQkhhN05Q2vfdljNZaLBbTNSm6SnNs/P94+9MnS7Lkyg/83cXM3uLuseVWVUA3wG6g0RxyhNMyI/xCmfn/ZThDDkhhd7O7gcJSWZVLRPjy3rPlbvNB9V6z5+GRlQlCaCme7vEWW+56VPXo0bRk8WIki7NesJHPorwbI72zdNaSLhdsTrx+/YoMTMsiQJgiqqsFrPHKXF+rd0sF9URKUeK5XUfqO7KvKsqGHJGNx20mSlf0ucCWgT737A4KKd9mYph4+Pgdp4+Jj/ff4U0W0OMDzhQ6azA2YVzCO4czBqGK1+wuI0U/Vb06Z7lnawrZ1Am+g7wnV/6NkdT+lEsT51qtmH/C5lDH38bSkz1Y6HcA0+kDpx8nSGep8F5WIcw6gb2r4EKaz+QV/FgkXTto2NQQmcdvmQxQHNZ3+Nev8Ptb+v0d/btvsPsbQhnE0u4tDRc0de7r2uGAZtAYKEHa2NQ7LGQdD6loLTtnmnjhT+UtPLc0t0TLoL+LsytYdQ4D3PzqzyQkEhdICybOzJczcZ45//iBMM1Mp5OEWXLEeUmdb8Pv+V73YqfJ/WdpRrEQ3UAqljkksMOq8Pwzjj/mZXmpXV763lUIqsgcus68ujaQKrAvChjq936OJ+mXHtZajjcH7g4977rAF0NPedPzcXdhnjOpvCHREzhwHhcu40JcenI25OzISYRKhTZgsGUPxWLCgo8ju+mBXZ7JObKUROc8v/mXfw6DpRw8d8c7+mQwUdlrtc1yISNK0WJEbTg0L5CqrI7t/BnuzvPDfPL3y2nxRhVojHoLpPxLM8sAuyr8b46iWbOfjAFr6yRrwIPNe6Z8fvbV95zeS954a9ooamJjV3fz4nwxQIyBUgrDMHA6n/if/j//I//iN7/h3/zFv8ZNI+PTE+PDA3MIPKaR29vXvHrzGms7rOt48/oNx5sbvvr6a6ZxZJxGnp4+cj6f+Pf/4d9zOp14OD+QkkQ4vJZ6WWIgxQXbZoAhFQhFwuzFiKPB+B7rO2y3l/I0vkPqaVnh0VrVjlMgKft5ImURDt4+eEqREKKAo5yI5SJ9YTKtVqW2V6JoFq54Hy0G3/cY7/DDILVC9zuttmDhsIdh+EzP/VLCs4auclHSo1kzR8RP4TGuBzwWpzOEdSDqwEoxUZz8O4Qag0xt4e5UxXkJ1Y3oNDMsk5NoV5hxFKtmE0y0xuAXSzYCpJzVmGwuCnAsvtvhvcf7js5Lcck6CZJBGtxAWRZx7acsjVwVJGuMdzOAjbNka0nWQtdDzoxRPpeSpp6icflSdKEvWk5ABlquBeSygIoEqj7sRMMnS1ZH3dGrYrW1G3dikZTXqhlcCmTT4W9u2Jmved3ZljZfykwMMx/u73E20ZVElyu619FZslzORJzTzKxsdRyIhdl4PhpGK2hmU/NGrIvQ6pS49nlAjRWvHoNPjrL1Jazt1sS0YiAtE04XMfP8q6UN4bVtFJBvs6tLqmOJRmYxRWTey/lECoF5upCXEdvvKN0Ntt/T373FW8n4w0jfNe2kK69QRV712V+wXPXzOcsCoGuyLvjXQIfNmeuvNe6+bW7lmdSTgfSfKeBk8cI6PB7TBfZ4+hjYjSM5BXKYGS8n4iKb5va2r5xNz9p9OxRA5nO3l4WqkcKNPs8/xWvymeOniKvPP/NyOKzdmHzXvLxZvZjF95mQ2GdTszdHLdj46vaGu5sjh8HLOlQidwdP6CEm8WDHDEfnWQYrWba5ME0TMWbmEAQMFXApYYrFDgUTAs4WXJKiu7FEKV1hpQhmuCR2tx1DFgV8q95msdYVIFCkPIhZNcEq4XTbftL/hiqu9RK4fPaVTUOun3+prdsS1QZ5/WPzncLP88atJ7l6uWoDbc/6nODc1iuzOc31ya9ua8tr/dx4qtGPH374gRgC/+I3f8KbV69kn12kjuYYA4GMG3r2tze8fvuWX/3Jv+Tm5o79/sAwDNze3hJCkOSf6cw8j7z74iu+/8Mf+I//6//C4+Mjp/O57cv1R2gadb2olAVNRvJSkNw5HRsqSbNuGSJu0uZ2lmVUllK7yoW0ueckaqBtkroByQbLV/ck+CHWjmmF0feHg2S+7g6iHbbf0Xeeru949/Ydwz8X+DHGYF1HLoaEqqhsVjeHp7cDGI8zToSRjCyyFeCklFoHl5KZl0U3y9wKn/a9ZH5dRkFwXSfS2zEvonKaIczC62i8CN0XrYXT+ETfdfR9RwiBGCPzvGCt43C8pet6+r5nt9vTeSmmWgwsm3Gaqvs/RLzvuD32YpXnas3LBmZVYCxbcSK7fk/JmfOygHoRKpGsgp9CEn5N3RxKacCnDsSYc9tIc0wtJCieR4v1VQ+pphJqiKzNMhlsxXV494rjzQ3Hr35NjAs5BabxiXh65PsfRnqbOZRMr1IAZsP6sUQ8Ee+lfIWrkwApEYLpAfmRxX11txudzHUhe9l+0oVQh9FLnJb6ueqJqrUYMisAyHEhLQlrWwus3G5NZKtad84I0G24eTX01FKrhGbFBhQhlZ9ORHsiGzi9/z3ZOtzxLcPxDW9sj+l6nO8oHRTbggryTKXmgOUrqFeaVax9z7pJ5ryWvlhH3fp769qvC/Bmld5ARWm3UquktwUNRUZevEGux/kDthT87R2UhM0RlhnGke/+8R85LQ+SgVieu/s/Ba0bA7p9wHrL7rDH951w3jagoG1f/ywg6PlGdn3elcNzfc1rYuqG3FvHp/30c1dX/Qnw08aqaqdQN4hSQbl4D501vHn1irvbO477jpgiIUXubjw5e2KI5OSIscDOI1k3CykH7h8uzCEyzgupCOfHhQlTLN50lJBIPpOWQomFGCKpJBYSS5iZzmeOrwf2qaMEsHgG3+uaoBmNxWild7njYtg8z9qmpTlBNDFhA5KvuUDPjQBt+xfaeOX1vNz+n+uPl8QVfypE+txreLXBPwNaLwHgzdv1xfXP/HxirEfOWYuSzvzNf/kvHA9H/u//3f9NRQwDZQ6kaeEcAtkbuv2em1d3vPvqS/7d/+O/58uvf/WZhogCTMaZv/mP/4H5/Qf+MUO4TCyqJ1c2FdzrCM2tOKiTYuK+w/sO5ySxBePWPaxkUkZrF9bYuGSRtRJV6pSojemswSsvSbjASYFPIpZEYr0vm0N7HN/3dLuB21evGXZ7dvs7vO8YdjsOhx2H454vvviS3bB/uT34xeUtoDgJGRVjJc6nDFiZDJbsOyTbxWBsRHYedCfJOC+u/WWelME+tsmft5ZzBmM8MSXmMAlZOFfXdCHFuQGFWm9K6p4aTDLMJbLERI4SgrGuF9VlEiktLHPCdh3Gi8ChMZad861TipeyFN2Na96CpGnGsaSWwm2Lpdhe/F7GkJz4+7LzukmvC6g1Dl9WRkpWJGyNVMM10pC6uNTvGB00ygUx2pwqhFaF/oyWCCjKNVm3Pukn1ZvEdgKi3HDLcPMlw/ErvIXOg6/tGAM5RdIkgoFhOrEsZ+a4EJYRYwodFl+EH+BN3Z4HGtfFVMRRLafV4q3p1S8f21i7jjn1khj1WrS6U1kIc9JOEWeTyBPQXtZrqyenrkkKbCgQ9TXF1KyeSr2bzTpn87qgSwXsQgn3hNOF94+PGCfjaff6S/z+wM2r11jnsa5ry3Vuz2N5Bk/UK7OmVpt292ZFEqZulNqiVZLgWYO2LSJvQVJNwdfvbGvrlA0gMIZiermCDRAzxc7kkkhlaRW2XXVt11/6gA1WVGFlvbVswDrP8faObtixwqcNYP8juOeXAaOf2iA/f55PQdJ6vpfAzPPv/qyQ2IpKaWHSAr112JT43/76f5SCs660JJEKXHOZKcVgslXivcU5GTMxJQnV+I6u3+O7QRI/rMfZTngSd4YUDDl60ryTjU+V+X3qOJeZ5f4HdvGGvh94zSuMN5ia1KkdXbOA2vhrk25FOdXIN5vxaRpYusp1vW6e8rn3yvVf5fpT1yFLKfwrhkT86f74iaM0T/WW0L1qSH2WHF02BmD7lr6mXqXt+FoW0eF5//49yzzzb//NX7Hre6lzNQbcuPDDNDLGGXPcs9sN3L57zX/1b/5r/tv/63/H3es3pBT5/vvf0/c97959TZxGlunCv/9//0/c//Ajy3nk6eGe+Hjh1g3YN+/44fGe8zxpba+EtU44u6UmKYEU2RW+bExJwqlGiPAGK5UFNCIhVAn1Jrc1R7hClTO8Ak/d13T9sd2gQ6zgkfSZ+lmn2bKtlJaxYA6UMoDZY91A39/QdTu83UM5kHPP545fTHjGWqyWkaAxv42myxrUR6p/C9uiVlfNJTdSVCnCb8kptQdHEaTR7CznvDZ2QMJRAo4KqVWgJpcWf96mcedcNEwmE1I0h2yzUnJOkvmlNohDlKfl6+u2MwwDpWRimIGiqfexoVPwZHo5jxErCCsdXCqdQ0e8NUqWVu+RAEQFQEnizsUowGvuYlncMrqA1M2m1kQqm76RbZ7tVCsUsF69dkb1cYQf1AGH4xus01IkKkyYloUcA+F8Zh6fMKcHwvmeYkZClsKkgnk9pui5qUtdFXEAYzZeDb072Xur5XO9ATXRN3P1NeoiafSJKhjFbKjZpjQ4cWVQvny6Bn6q/ZmefXbjVFm7MK9rvDx/IYWZxMxyPlGcl0wxCkO4Yz904PXHWNG8chuQymbzAGiLAG1OPPfI1+fbuv2N3Zxj02JAqx7fvm22v9eN4iroaADjaaHqmi2JjvntvWzBz7NDFvn1zWLAOEu/22N919TBV2hcn2kFGM9DH7/YK/SJtb6++OI9/8T5f87e+TngU71Bn7y3YlqMAWcMJhe++/0/knIg5RnvHN6K1pSQcmck6GyktI+GAVpNxE7c/54jxuyxLuBMh7Ed1jic7bBOaobhCiYB2WDpcDjmeWacZpKVjKPj4YDD4e1mfuoYLCW3osFrEKiOqfW52sNueqA9zy85zNqXL4cQX/q7sB3rz/vl5xylrGOjGvz19c+d6/lIeg6Cyub1GGMLUU3TxLIsfPHuHZ3zTOOIiRHmyBQDlxS5ORwZjgdevXnLl19/w69/86eAAKj7jz+y2x14dfeW8fzE+f6ef/xP/5kffvcty2mUygYx0BuH3R14uJyZ4qLGfW4dVp+5yn4Yo56gnGSp0rCXMXZV+rC1iLhSXozTdcJsfuw6L9UQa3Ir1lG93Q04K8YoOuisW9+3dgDTU4qIghrTUbInJUcI8BNW9i9NdTf4vtMJIIuk9cq2tqZNZCWlkJKAkHmaiCEyzbPU7PJCrB26jt3dLSlGlmnWNPdA3/d0zvHuzZsW/6yF+sSCz6Q0i35QyY1kFYOqnabMNM2cT2cR+MqZfujpuo67t6/rziUCTDXLikIKgbqdJg1RLfOinVjEKs+J3TJhy4K1D2AO4I/NEs9FwnpWw1HOd5Ih5ixJw1cxBCXhFg0nOUzpKM6RrAhDetu1jssSeMHl1KwdMJDQgqIKbJBBZ3WgprS6lo1xGOuVkLtOPFNqAKWwqK6D8TtwA53fMdzcYd5+SQqRkgoUyRwpaeH08T1PH36A4pCAzta1vNn12j0/Pz7dkF48qoVVP1XDpCU1qCdkejDp0zPVf1dOplKomhdnC5jq38/3yur2bmnsmqBQydJC+gzgIk/f/4EH95733/1ew0ni7bi5fcX+zR1uGMhOvIVp4/2wTjxvtlpDOekOs3HDt3lWrhf/z2za10t+BVcrX2F9xrp9qYtfMyhLhpQLYRkpKQpw1XbICgLrpU1tZMSTpstA2zB9B/2+5+b1WxIdUeFqxrRSCm00PrOK/48ezzdIg/vJIfdzz/lT9d6AP1LzTcOe2n/GqIeSxOP9PTEu6il1GOPo+k7IpE48wd6tFnXWy1hXMMsTY/gW+yRpxLYs4q31HtF67lun7IY7+v7A69e/otu9or/5kt99e+LpwyMhTPTdQN9Zhv2Ondmrhpsacuq5LhTVT3PPns80el8TO716+n/68XNBy/PK4fW1bSjs555rm3q+9vm1B/D5ONiC3pfuyznHw8MDf/3Xf83r16/58ssv+frrr/HOUVJmibPo8YwT+XIhTKJc/+r1Hb/+kz/lf/h//T959fpdO29YFv79//T/o/ee6cf3/Kd//x/42//9P8HTE4QgBGIlEgu/0/P69Wv8MnA/nZlVIDhrRqbTNakUCyWxLBf1+BlN/LEq/yHGnbWSUOS6IvuY75uVJGBmJUM3cAwUJGRWUtbveUmM0iyyttAYocLc3txwe3fbiv5exoV5vvB0GpvT4/ZOKC6fO35h2GtNUq830qk3xunT5I3pbq0TUOEc5KxFx7T0habhWWvFDWZVsm6bLl0Kzlic75uQIVQyVCKXSIyiX5Gs6hNk2ThyyWAN3SBclH4Y6LoObySMhSmtPphBNtNcU0Wr6b0ZvBgFF1ZKIrgMxUjcs2q31Hi0YZ0cxhlwVkUfMxZVvi6y1TgVTrRGODuyAa4dDUXCWwghtNawapOrmd8ba0Q3sE9M880u1aaoul+3Fhz13pGsNmcNznTqJukldrw4rO11CDWfy7qgbUUGtyNo42D4BPvUm/pkMVIAp1u5KG8XKQuyKXZnnv/oJt2aQn/XbK/t9yowMhX4VNkeGlau2KEhisL6uY37hhIWckrkJGrixTkcGZsjmYDvB+j3QjTud+IR0j6up2z9UFjHwrXD4MqufRFcbqzVn17gN8CHNoLbcEkpscwzOafnw+iqnduLmwa/bmr9hi6sNTwu75imM/V/aFf8zHG9Af1x1PNTG9rPzTT7HBdk+15d+NdBprmJRizsZYnq3rdkLZjsnIgg5s6TrcFbiy1WwGayWBI2eipPRwC6rLsqoNHaQbS6IuN8ECVp1xOWMylP6pVPTNMZXMEPHodkw14t081kXEm8pf1/ZRBeTcSf3xWfbcf/M4/Pe/L++P285KG6XC6EENjtdu33MAz0vfBRnRWPSU6ZEqLotmlyEG3f0vez8HJyjIRp4sMPP0DO+FT4/nff8vD+A4ec8YgRvHrpAQNd19GV2J6lZtNWD7stErJu4XP1UMtWZMQSNBKGzVaAukR5nFRUMHU/lCytkjuqfEojxGvyRXEZ01Zj2j0aU8Fq1ZcTakjOUm0hxizJRXnVC+z6XpKEPnP8Ys5P3Sg8Dm89Oysd1Sy3TUmK4vcUMjvXs8SF3nmmeWIJi5IdZZPOFGhEZyuekZyZThf6rmO/38ukKzDHREyJS5CK6Q+Pj1TgEaOkCPuuw1mHd443b9+y3+9BhQO7WIBAITAMB5x3JOXwxFbRW4lZZs08KxSNr8OxO+IMTPOdMNuTEGJLrmDGKmI1wsA2ohVUvMQnfKeuwA3BufoNxZIyqqsiqNp6dRMmrQGmG34BoroprXNqRyYlVNJKegAUK0TrCuLaxGTVcbhWzqzehOpeFNAYQiSlyLLMhJhJWRC/eBKqwmw9c6Fyf8xGAVlwsrle+K5cLs82mwZ+REPJZjApkS4jeV4AFKQJL2e7yD7HUzXiVurt6Wd8tVCzNHNNz4YVVtashe18Uu613LpOjo6It5GcZgpCrp4u94zfG4rxGOvZ3bxhuHnF3a/+BL/bY3c7kluDe/Xeamq8MVucVXk+tZlLa1p56LX9RGiyXFmtlZyIyRuvcF2gdZEja0JBZJlHnh4/EsOioZm1u1r5s+0t2Oagau1V2yhlCDFTHBQrhdRKc4OviPiPCRr+UzbAl3SBfur4xPtkuFqYjTGf9ey85A3akm8bADJgrAISYzTEmtnvPTnPXB6eFPsaRr0J53ZY19MNN/RdR9f1DMPQKsHbckPPu7ZpOAKFTC4RiBiztHsK04RdLjxM/wB8RzH/oCUNDCV44tJz7wuHdIvxmd2wF2vaqZJucTLvHMob2/A5ciEXQ97UyHue8WX5ef34OTD6x8ZBlU95Hm68AqD/xDEl3ptPgc1L932VuVQKf//3f8+HDx949+4dNzc3/Lt/9++kNJSTsGOKCTCQC/kyM48Tl2kkkcFb4hJ4+PCR/+2v/5q/+Kt/y6tXr4VdX/8AAQAASURBVJlPD5ze/8Bv/8N/4unhgf+1/H859AP7bsC6ThwJ9XnVW5hMYfCGpUgVhZwSvvNE9Y5bgeZYsgCO9n0whLZ/rZlidQ1xuo/Kb2PX/h+8iMXKPtnhbE/X9VjXgfdtZGRdh6zpwDosmiFa4HIeGS8T1orxHUJWELRd57YW9afHLwY/zlgRWrJmswiuK9+KGKslKdlQhg6GIhXIY9d0beISW8OFsIARga/OeNBaJPMyiyWdM5d5IqbEFAOlZPaHPV5rdxldQKuStLWW/WFP13fYLOBnlzJSq8TohqzS+pu9uFAoOZGMkKdruK1yes5zbCU0MpBdbjFPUwc6CFw2iRrjnHRwlVyIITCPIylG1VtIou9xvMF3PV2/gyRFWTvrtXaYEddiTScHTJYOdrimARRS1VMwunCupPTq1nCVe9Lud/VwwWrJizvTyyBHhCdziYzjWfqrQZNSW05d9XUM1L9WIq/wmsqzxUf/3SoTrp6HhmXqvVkBcGXoKVqRfbh9x/HLGy73P5DigklRrvwMizV8hW7cW/BSVAV6A4qujNWioKise3V9L7Oew2zOgRFdHCHjF0BEvGI+UeZIjhnb95i+x+72uL5nf3OHdQ7rxIqSOmViXaeytkXRi16Htasl1XqjQqV2tHbfkPGvPVhGFX5LK4VRs/YoKweq6f1UoGl4diVtY12PfNfjup5irIZITVvMKqldzvP5BeufGg67+s5P7HE/tQG2M2zCJz8V9np+r59sshvgaaqx5UUv7Oa4w1nIUTgg0zRqKB6yK1ifyaYjpcISRLjOquCrd47SeaEDeI+IdcjgNSbjTGj3YkwPSA0nawe8O2K89o0XL0/KiWVZOJ/PVC9vh3KMjN2M7e0zm/aI1VS76gI1iD7X3v9cY+BzpPRfCnR+CeD63H2klDifz9zf3zMMA9988w3H47GlY9cwqrUG4x02FVJOzNr/0zTS3ezphg5yYRpHvvv9H4gh8v23v+f9777l6eM9vXUc+h3j6YxxBdsJn1WydVcDt5paYtSbllUsnNPn3jyz+bueYM0KritJNXqKboim8n5TvaYhFUNWArUxM9ZaQpC1Li09Qq7WouhGKjA412HcHmMc3nVtfUTXkSUmqXmYSstIszbzU1HnX5jqrqlp1orMuTYSVWSqaFhMx75Wk6K3TsCStfSlJ5XEx48fW/FRjHgWUkqUnDkcNAXdGKZ54ul0Yl4mlhA4XS7ElEi5cNjvePXqjsNRdA06r+608tzKEj6IL4WDCjvFaIlGlZV1Bbe6AOdS06ihxNK0NyriHeeZnCKVgEWXcKaG7UpdanTiFyV9Gp6eTgL6UmS8jHz88UfxoCwB5xx91/P1r37F4XDkruuV04S4ultm2LppkyUsKA4HDa11DliIRvhB0me2hQNT1KwHU9n4m4W4bnytx63iNkMpUZW6MzkHzpcn5Uh9uhiUCl5QL1MtLa/XqSJlV99BF6T23e0etfEI6D1hHbgd9KIRsXv9Nbe/+jWnOBEuj7glaV+sWj6Vq6uPqZkg649WfsDU96qKwtWiTdNDa2v81vOhq73JGkqri0FSUESBEonTI4s9cfrwgeIdOMfu1TuGw5H9bxx26LG7HmMlJCJBDNPCyoZaMLFs7Gm5qcIK6HJVU62v1f4prH1Sb4u139pJSmYlSZVm52zXlKLPWkFMawezaTtj6PodruvJRjliCr7ys32slOs2f378bJKqnuyPbZSfC6tsvTrNS9NeMQ38VIX57Xfr+vNSyOyKh6JntAYxDL2j7wzWHNj1js4W3r+PTGMgBsm0Kz5hciIUjzUBYySV01rLrpd1MO927GuCiO1kfmVwVkBHo1DYPZAkpGl3DN2dJEBoRknVSFuWmXI+yyZkxZJ3BawmNUQkM6dUflqdHMaSWQvFPid7S5tct93PASdXhTLlhc98rs34K/B5DWauz/XytQ3X4PV6Tr103ed9n1Li/v6e3/72t/zlX/4lX3zxRQPOWSVgKBI9EKMhUlJmuoxMo4Cfw+tb9rs9JWXG84XT6cQ//va3lBD4u//4n1nGif/m3/7XdPsDy+MZVySZx1sr2jgbefas/4lgIHIPKeuSVtfbOu41Xb0+r07yVbKgJqIYSi3bpOUeci6teCrFEE1hpXYIbaWuK6HW4Mwg6fWO3e5A53tsd8C5jqHfC4Vls0cuOeoabrD7A7Y3OJtVB+/l45fr/FCYTx9xrsfZjr7fUaxTa9CsSLKuhrqklpzIMbCkxJIz1nX0O0u327XFcpokJPbjx3uMMex2O7FbnaPf7+n2A7u7I7IFSmf2XY+qa5OT6tm2YpKV3AZzCJALlyx8oRZpslByVAChfIuSmWIUcUEjHWZw2vFqDWtl7FwyIclnk8Ybc06cTwJ0LtPUsuIuk6TsS9wzUVTJkwKd83RdR/nR8epOtAtaHRW1nVqWQan6C6Ut7pVU7ayl9x6XLSGpGF2WDbLqKCm+0H5BF063Duo6yY0lGEu0RQZ0SpRlZo6R8zRSligTVNP161S3OrBNW+w240AXmiawx7bonWmL5PXA099F/EeRijk8NYTX337B8Zt/xZ/eviGFmTg+spxOjB8+kKYfycsJtFq3zRvQIzeMSRI22+LByv9pmAy1bOpgQUM6rEOutqEIZK4YgqLjq/JbAatupJIzxUSW+CPh/iPz/Xts7zH7jv3xyLA/sL95he0GrN9RSa7OaGjViAelGHXxb0lNn5TM1kH/fN/QEHTz15Ya+0ukJbCMEzlI5majpzw7h+Gqq9oYE4qPoRsGfD80kn69m/WPFUmWXGP8P9/Ls/XA1DWnbqQ/BwB9PsV9c49mS+o1n938tud4KftLTidzwmqhOeMKg0/sPWACyWf2znPo73j3yvPDDz9wuYzcPz0Q4hNjvMd3Hb7rhCfiPKQ9i3XMk+ek5NPdbicaKP1Bjcoei1Nvk2iqOV+9RpKgYd3qXfZDEQ+kdUzzRIiRrutEg81L/SjvLV3XaejGy3pgEcvfVg/02j9N6fyqDVfguP39/G9j6uZcfRKltedzr942rCaGwHodOe/235+TL9Cz1zX36iKfHwD1eUMIXC4X/u7v/o7dbse//bf/lld3d/TerxIndf3MVUyyUOJCThOWiC0Rk6NEWwyM40TKmZAC58dHzo+PvLm9Y//2nWaGBXzOdBgGa2WfyhG8ZOc6a0XzKUY659jheXdzRzeNlOmMt5mUM5eUiFkAirJetQOq9MK6jhb1UFMMtljdOssm7q3taKK2tjpPTG7nMMh7rhlhljQv5MVh3ANgOBWaJ6v6nGIWoG1dz7w/MF9ucHliGP6ZylvIDRdSmGQ/9gapyLypU1WUIFtMG5RCQE6kFIgxS50sKxu19VYRW8aljC2FcZykYb0TD5MV1rm1YLy4Wr3pJONACXuoGJIAVdfGZG3zqMSwEKV4WykZV1O2U03SltczhSUshKx6PsVAtrKpZM1P0QUtZxEHCykTcmKJIqr4+PDAvCycLxcBMNYyL4FcCl47rvOrTHfpxNt0vlzo+4ElLHR9hzcrSGjaGipWJxNRCWLV0DKrxZqSWT9Xw2ZG05ZzFVzUQWjMMzNGB7gE8ilWBnBKiSVEQhTgY3LSKvam6ZFUwhxUKw6KDvSWUt0swQqLoMZNqp/nqjI7cg7DJvXc0HZi2+/xx9d0uyMlR5bLA1N/TwqeaCLJFIoNlJQ1XTM35nNr3iJ8llJDYWrpl2djqdWjvXZPXR9b4JTXc9Xr1MPWcQTEOFKAeTxhvMXsO/J0S765EZ7dsMfu0FCkxfoO5x2VpC9KwC9ZrpvJufGibTDnFSCW+9R0OJWdTyFu5tf6WeAq7LbFru19AzgjYS/f1d67xjXrXvYMCP3Tjnaqf4LnZw0JvbQZ1gf/dKN9fo7PgZ72HhVsouAHvIXeSjJGtpJR492O/WBZpicsifN5IhJIMWJMAOMxBLLzWJMwxhKMhkyxlHIUTgUGUzLROlxB4paux+DwrpeMUWNavSRMaaBF7tQQo5Yq0DB99BHvHT55UgbvC96vBrBRQ6F64FvVbbeRRLnujc/2y5Yk/slEkg+8+L3t+59yh+p3rq99dT0Nv9Q18/r713360rEsC9M0cT6fORwOvHv3Du+UJ3vlBaQtGAXxsIthntt8LEVCUyFEYopcpgun85nz6cyv7t5wdzhASKLbZEz7KWqoZ4qAbWcoUaMjBTos+35HyIlzXLBFwM+cE9kUBWlCu2i+BXXZ5rIC+bLph2b5lTUsJsemwjRIEs/274qv1JFRUpRvJ6nGEJJkf28BdCwWrMd1A5QAOTL2lrT8c9X2AkKW0FRxEuqKKWFyQYJAVQeill4QLk2M4tE5ny8KhJAQlXXCuUC4DP1uR7/bcdgdBVRUj4wxdCXhSdglY2yh2zvZ95wh5qoqrLHqYls1W+kLyZiKMXJeToQYCTGQ0kUqy8es/IZETdsc40zMMsByKqRQGCchnZ2mM3MMTMuEweDNep26Ebgi1q51a2ylLIt0rpXCmUGtNee8hi4NKQuR+7sfvuftu7fc3XW6yReWEETGPiRR2bSWqJVxXfbYlMklNcl56bNMDAnrPL6TUhlb0mUtolnyqhQto1AtNDTjKBtSLLz//XvmyxlCoYRMiZExysbovcc7R9/3VIGrllb9mY3g0zGmk2Wzi66v6f3ldaK1DCkrxR6hp7gOe7tjd/wC/82fs7880U0jjx9+YBxP/PDDt+RlJCwXbJiwKV5ldGFk32+hry2QqThNfyrg2L5WdT1R4FO5i9Ken+6Z9RqurqUJTMyYZSacA8Hdc9/9HpyHm1f4YWB/OPLmzVtubm+lcCWWYh1N7ehnciKeH9WDZymQM3GZJbxZytZ4o8htYttCtYFVG+BoQMTPrOVw+4bucCchyxUet28+J6D+0uN6jP18XsjnPD7b8215LPJe/Twq8FquPBv1eCnVuh62oWvorGc/9PTDjq6zuOgoJeH9wuATaUgcd7eEGPj1wwNLjJxD4HQ5y3rx3RPnk1Tj7jrH4djTuQPO7bhcCtZ6xtMZ7zxd39P5Du89t3d39EMP9oArDm96cjSqP7a5X/X81J0vRFkvUkqEoLzICmysWP1CcpWMM/FMydrgvWcYBpypJRIq2Pw0RPFSHwov5eVU9Z+7zmzPv3pzXh4vz0HPTwHqrdcqxkiMkf/4H/8jxhj+8i//kv1+LxyfWibpBdBU+VkxBGIMJDKpJGKKvP/4EXe5sD8eOV3O/Pbv/pY3r17xza9/Rd93kvG0LJSU2PcDve+E51MBi/JBYypKmxBpDQ/srCf3e1G8dZZsIH/3HdM8CxB3Hf2wa4rN4zITUyISa45i8+BUffuaILB1QJsqq1H0WSlSmBvoNp9TCNjmmoRVweoeZ1RmgQIOzf5eEktYiOcnloc/YH9iCfhl4KcUkbb3nloevHVbTWPfWEVtYypqtVuHq/WirDaCWU1Iq4rRpjOU7ChJFmJnDD6DyxrayoUcE8YLn8UZgzWObDV7LK+IsJapEIslMC8LS1iY54UYIyll0pLUqyNS7yknpjhJhW+KbGYJpmVmmmfGeWJJgXGaMEDnuvYMclVDZyy2SFiiNM6Ekkepz73GS2sGjkiEJ03bl5OmksnJiH5BXnkXakqJN6TQ9IrsxooXboXs2tuFuB7VM7NuQqvZXvlbpqhgZIzM00yYF1EFvHJtFKq8eQyhumUkE7AuinWDq6hBfTlX1tTWGmxturUbVDukuioaQBKpgKJEGwHGDmeKCFj6gS5mUr/nkAthuRDGE+l8T5kvEGVc2bQtktioVetrW2+Prpm1DEbziNS1NNd2ZAVV62Os7Vw23pOthyhDCbm1fXaivxHDQokRB6R5Bj8IQbAbwHeYfqAqrTZruF7uMxvDFQAAjIqZ5Rha3b16FrO9x2fP0x5dh3jFDMZuPT+0N1ZSfLk63x8jEP8coGQ23qWrMfZsk9sC9J866qVyfr7Bfn7j/OmjtMrp1hi89Rgj5SqG4RZDIhPaJuq9JEcY27GkyCEsDH3H4DvCaJi6IMViTSanyJJnbBQJD2scnfVE58g5ENVQcR5C6Mg5SPhsGPCdEEq9hkiMNRvJiGqAGF3/I0m5ntmuxo4BjREL+ClavqiUTIpeyhUYJ1oxtnr31+8/758Xw4Y/A4S8RFR+zi2qHMXP9f8/heC8PbKWKqrA7/nR7nE7V4t4W1LOxJwIKbLEyHS5QFgIpRBiYKgp8kMvz6Cg3ziLKV65qug6VBqpsYAWcJawexMELqL0X6kMN/sDve8IOWOtp+sGEUOUDYfkHKlYYsmEHEhp9SbVjalsie0F8ea0WnmrRVlXhNYurBrw23+vs239N6ZokoYkQhXjiMtaAeCl4xeBn6xhnf5wxBaHLYraDbi+I+UCMVZHItlU95bFu57bmw5DxBTxvOSSyAwie2+yZmwZbCcLQp9F38cZsGHGxIVTmMX7lCJd37PbC1HYOUew0inLItdNOXO+jM3tGGPkfD4zjmPTWYgxM54TKWVCmglxYVlmlnQhl8gw9MIt8oP2jhFOjTWg2RdNGRrWQqtiPlMZ/OSEliuV0BcWrwDQUEhJsoBcFOJ31q4tRcJlFYyAWlaqDeOt1FZJRcSeSpZE+brw15BTFX9saekbkNFkyEtF0c82QlOI08w8joynM2mesaW0sJF3gu6zhkfCPCoeMgzD0Cw9kPaw2+FctESIjpptsv12N1xTZNnsvlBdNtkYYnM3qA9Svx66nux6rN9xKIXjn/w5cZlYzifu//F/Z/z4HeHpI4SFLswiHplh1lO0cNfGO1SjZhb57Taf1dJXqhu1tuP22GCfawBkrj+Q9Xw2g8mZ5XxiucCpGN7//lsMht3NHb7fsX/1mv3tHa++/Fr4PzWFvAEG/shRF6iCTYEUZ5bxQlzm9p5BuVHIOtpAXVkTxjKCjY1Rb5Yuxv2wx/WD9NM/49GclVfn3aLUnwZL29TzNl/buX9iczWG50DqFx+lYLPope1cR0kdxXW8eSdlZyhS52meZ6ZpIufM29deDLQwcTo9cb6c+dN3CyEEns4nPjw+8tvff8s0n1hCYugHvPMcdnuc9YRFkh2MMVwuDwI8up5+GNgfbjgcjwy7PfvjUYtAK90+pZaiXMeVeNzLph1tC5VJ2wn7f46SXj9rDadasNoaJ8kqXcfxeBTe0QYgbAHOS9IBv7y51+9s+7kCoJ9z1Puo339pjNTXnHPc3NxcfSdX4t9LYT01OsiZmBIhJcZ54jSN3I9nLqcnIpI5eXt7y7/613+JpWBzoQQx9Ie+k/XEVzJ+taTkmlJn1khSRoYl6hgbZwIJBnF5G2P4069/BcbwdDqrEWjFaRATN30vIMbBFBaepjNLCMSYhFhdIJHEU9QcIuqcaI6TuuZIW+ayeqlgTawQY0s+63X8VZBY4wCSPZgxYu6KtMNPjJFfxvnJifx0zwJM2ZCz4Xi8xXWeGIWnE2OSNDTrcFr6QLZsJfcVsEX0TjK1GCfkNmkqbyGzLEFAhvPqLXLsDgdBdk4aNMwTyzxBEc/MHAL39ydZyDAMg4aWrBVPgHWSyQDshgEzWG52qJXbUYoMzvvxxBRmlhBoejua5WCLxWUHQ3V8VIuChjRlbVgnbamS367gjChhCn1MFbKVKOidbwtOKUXJhbZ5xWz9zqYoZLXCpfBHUk2euuHlZoKXUqNrG3BTP7f5u5YGNQgp1+XCcj4xPj1J/DVrdkhJm1IVpXmK0NIepSBhwyxet5qKK6E+91lr3GxdJesH9HmeLRibKbQVp1xDZ5CsFTVlzc02FHJvgY791/+K7vYrzHiCZaLc/8gyjoznE26ZIAW5yjMgtOpZXN1eu//VT7JO4FIBzvMvcL1VG0OrbrL1MpUMNlXC+Jp2msaREgKmJMJ4Zjo/4fsO5zu64y2u64QvtA1rNjtqBWDb2yoxkpeFZbyQwkJbuTYPtsWgrT/M9XkEBK18MLU/P+netV8/tfqv379+/fPHH/v8tUdg6xV47ml4adPNivxe8lT81HW3YTn9gBp4Fm8dxgZyCTw8LjJXiyFFCXlY6+i6jt2wE0+KF9mLzveEnXiI+mFgdzgwHPYsYWGJgbDMUtx5nMl5YY5VJdqCGWRtS5EYA0uIjNMoFbJ3O6mcvd/Tdz37nWj81MQJATErb0/aLjd+j3gft6KKqHe7tq+61KF5t+oaUQHSMAxN/+Y5n/D58WmY8uX3Pnd8jp/1x7yCf8ybOgzDBvA1i1TmfJ0Mm1PEGInLzMcPHxlPJ+7v77lcRsISePfVV/T7PbbvGfoe7x22yMZvc8GaIplRpUDKmpGNZmLrtUD1+ORfj09PnKdp9Rq1WyrM4wgYvBVRwZg0ikHRkJI8jzMG770CO4SrWoT/W/fI+ogJWaudgtxSCiFE9TBrykUuL/RzWReY1m7yOYmnVOKNpl8ZuIq3PTt+WbZXSpTHj0wxMsfCkgrOZPphx5RrtlOWmHLfY+gFBLXaQLL422zwdBRriMY067miQYvwbpZ5FGJYV6R4pjUcjgekWxLTPHE6n1nmmRCjxr9Hfvf77zVkZPjmm2+4u7vj5uZWFhmduGDY7/YMfceuc5LdMq/ZCt8+PPA4jvzw4SOloJVsHc5Z2dBLxjvp7LjUlO/aKxt+hEpEGasbVgHnOvVy1R+Lc55OQU+nP5Si5T52DVBaY0XTR49tOm4uGVOsftYqkJN2u960XhoQRRer1YI3gEsFmzPz6cTl4Z4Sg4DgFDAlazbFxj1pJNRVqts2RsImJXjYDfQv3MOVhVf//+w2n4c9ni9o5erbpf07GXHjJrdBE7bHdrAfXmFTYRdnynxh+u63PD28Z7J/wJ0+YhdZoEU5dPVw1PG8dgSrOvSzo2Kysv1CXe8Ma0jhGdZ7/j4FTKpKK+uRxpFkIM0j2RgSMBz39Lsdt1/+in5/xHvVzmjClwVJTl6vVUOShiKFbcPCMo6ksKykRB1HWxz1ySNXI0bXeW/F86OS6nqdZyC2dos1vDQ8rzK5tl994bMtRGfWy1xtmWb990+Rkj83T0rJSvit7fB5j8QVeCvX79c2lJCXpXMWayZyCdzfT1AMrnhqg94cb+l8x27YUyj46PHWM3RDU7Uddjte58TX33xFiBMhLXx4/z3ny4lvf/fEnBLzUqTEkBMRJsn0jLA4yjhKKN1YnJNMspvbW26ON/Ba2qrTsJgxBq9jKOdMsUVJqBUUqjVuVi2ka2+LoWTTtJK27VUNwNvbW/q+B4S3uZUV+LTfaw9dDwtxUuua/Jm9cF271/P83JDaS6Br++8KfrbAonmmqzdm8/mo9b3ev3/P+HTi8eO90DZC5IsvvuDNF19guk6U9oN44a0Fl+V33/dynSCp6yUltnmTsjbLqp1z4fHxgadxxCD9V8UMSy5M0wWAw82RRCFmWQRNXYt1cbLG0HkvcjUFOq3p9dzBVSgEpMZnPwygxXHHcVKqh6o0b0jR19NzNR5aPowCtboPiedf9Yp+wkb6ZZyftJAefsuyzDxeJp7GiR9/J6qL4yKorEqxG2u4vXvNbr/n7Zdf4bzk5ZdcVD3XknNhXBb2+z2v37wlZc0oyRlXDHddLxv4PHOaR+KyQI7kHJkuDzw9PfLjDz8yTqMUhUsJ4xyHu1e8+eItX339DcfDgb7rsb6nGMeru3cyEXLNujKa5ZWIYWotvXs7M4fIny2LdK7zbYIk3cV855s77nw+czlfGPY7SRPNmbAsnM+q7ROCWG/GcHtzR98PHPZHlhBIKfHu3RutaeZx1ishsVMSsRdLTbPbLNW9fL1ASzFXFPgJydE56LpV5bSRoc26ua7DavVaAepjytiSCJcL0+mJuIjGkXh9JHOqkmTXW1GFHwt4iyuGooAtpciYJFm9iqT1/dDi/tWL9PLRIJZer2A3qccGWqmR66FdkEV+s9HVjdsZkoXROvAHyp/8Ofuvf0O3/CVmvCfPF37/j/9Aupzh8aN4RIJkQFSCewVCtT1rprlZm3oFMvXSzZO1mc7V46O3XCrIYCVV+1KfhgagaguYnNCsaUy+kMaJx2XCdI7H3Q7rO3y3Y3e4pdvt2d28xjpPKlUwYCNX0DnMYonjRFkCXsufoLpixWjWW+EqrF6fvRloBly3ww9HkvEU41Txt7rFywr8DFzH/rY9e31s+/F5+zXX2efG0U9sgj95VMBnRN+kKiy9xD2p862N6c2wU/Oo9d3Qwb4rHHuRvLDGgKNxMWqK9TSdmeeJp9ODfN8UOi2HcByOQME+QEiBEGayN6Tcsf/iS0J4xZvDDTFJxuu0SBLKDz8+Ms+RlA3Gdrhu14yyHDtSsORl4fL4yP3HD5LO3nXc3AgoOd7eNG+1K1plvlj1AivILmuCRaVJ1JFmzHX4CcSgW5aZZZmJcWmgp3pPuk7Wx2HYNYP0cx1aVIOutv7nut3qRK4e1dy0f+wnw2gL1Oq9P+cR1SPnzPfff48xhlevXslnKVyeTszTzP39R8IiYMc7R9d5vC1QEnFZ8Nby5bsv5N6N4d3r1+x3O+4fHkkpEsPM7fHI3fGGMT0SloWPlwVXDD0aWzC0bF9xCBVCTJzOJy6XM/enB5aYcLuBYgpLzsIzpbDb91oQXKItlkLnDaU4ERbMuvYZ4fSmLIk5TkF9zcoyNVSKJICUBGEO9P3Afr/n3bsv6Lqe/X6HMaKJFGJkCYHz6cQ8zzw93ovGn2oiraCzSLFpw7q/tXDY549fFvYqCcITZZkp85k0jiwxEVNmnIp2kFcNGijTE8vhSO9RPYqBmESFseDIuTDNM+Xujlc3e9KyEJPG6YyjswdSDMyTxLbncSKHiRQXzuf3PD088uMPPzBNEyEEirUMhwN3r15x3Pe8e3NL76X8RsJhbIfpb0QjwHmR+i6ohyQR4qRM9owZopLN6nPZVjOsWsh93zc9i6fHJ54en9jd7MWdlySOOvQDYVkIQQjWxlhev3rNMOw4Hm5FNyME3rx5IyE649puKovFumgYK8DHNgn566ncAowNbcv7zvkWzrv+gmmTcf30doHQAZYSKSzEeRFxx7wS5WolevV+6mmNAGAFQGXjcq0x75xL88L57Nv3qk9iG8FaPUKbZ64IYvNPs0F0tWq6nEcKPDa3xXZIK0E6FiOFX/s7HAVfCm66Ic8XuvNI6XpyXmAJlCWQQxAlrmfif5vO2NzXCmS2TV9fy9I0V98vz/6oFqMt1Zf46dZutDS9bAUREgQWioUweqzv6Lo9JkWIAd8NWN+JArBKSlBDFvo7xwgptfo+W7Bx1RU8+7sCDAPWd9iub2UOytYiq0jvM+GM51b4iyGGCrS4vjfzEy7vClh+jtdm8277LXpVn266z0m1pVSv6MYbvG0kI54x7wydg95Z7VtHtoZIVoOxkHOk5EhIQYCeBeMMHZ0WmEbqBpqMKx3FWUr29FbCz51zuqZFzpczl+nC0+OTELhjVuX0CFnE70QZx5JjYlkc4zzjvJeSQDmLhooTMNJ3arhpBfprT13Rsb6WA7nyHD5r85wr4JN1+SqTzBitfzWAsQK68iYk9qxPt8OlzrmXjro+tfWnfVnDzC9873lff+41Wfc13VxJfGEJLPPMeBlZ5pnLZcR7R995ei+AxRqRBOicxVuNCjj1qKQkSRBRDOqu84xGyh3lIOCnqBaYM4akGV85JVXsDpzHM0/nJ+a4kErBu1177hrGdJ2s0UsMsk/YCvmNFtbWeVekQytnLhv1vGi/OW3luiwUipTw6GQf2O/3HA4Hbm9vsVbGwBIC0zLjrGUcLyzzBRsWglF+aSrap7W/twWSddy93N3AL63qbuF2b7gZBt4cO1J6JcXMCjwpmpznmRgiMSaKieT4yLd/c88SE5dpYRxH5nkB0+Gc53i45d0X7+jSmYfHBy7jRUSyrKf3tzzc3/P7b7/l4eM95/OJ89MDKc6UPGKtwVeLwBiON3cMO8/rw0BPYXl8pNvvMV2H7/ZIWYtKyLatY0BJwKYThFu9GVaqrstm7tc6RtSsMhHNc85yd2s57I8YLwu7tZaSMm9fvVFdmbo0G42be/puaOg1V4pzSQJ8CqKnkSMMDu8kZGeaa+CFQ8N6MiAKIYiMfdd5ShE9pagKz77r1k0jy2CqbdkmfsmEaWI5X5jGkbAsDcU37FFqRt11hevmyfnkFo1aa+tr8zy374tV5zdVfT89x8uPLtd1SgCvjVQXXV6wzmmeMEnMXEmPGljqDjjn+eZf/RtSnEnLA0m9eB///ndMDw8spydyjJgYpIxZXj0i0j6ta17qLkpRUrCFwLNQWu2GF/5uoOqF72zP7/TNMkfsnDB2Zjw9MjrHx+/+AdP19Psbun7Hbn/gcLyhG3pIScTSUmxaJIoT12vn1VHTYGlZdZhwUHpwxyP+eEdxnVSLVgB0nZJf2rnrs9bXfzbR9VkIy2z+/3OPn8MlqpvyVSr45t5evr/mG7y6P2cMvbcM+uOsbsBGgK6M56qFJhL+NtJSi5dlZJ5nHh/v5SohsRt2vL37EufE+Hg6PRDCzHF3kDB9ToS7kZAn3r09sITAZUmcz4EPHycul5lpWpgn0WjY7Y9gvQCRIJvoOI045/j+x0ErzTvevnrDcX/gsN/jnKNTj24NVVkrZNnazi/9XHOiSvv8dh0IITKOE6fTua0z1goQqgVCa6batl9/iqBcgU99fwtiqj/8cxlnP/WatZa/+qu/Iuese2MgLAv7buD25oa3r98AkpxTUiKlyA/ffcs0XfjNr3/DPI787m9+K+DAHfn+D3/AeM+7r76EsmO6WAYvnNhUEqFEQg7kkLifZ4oaaCkG0evSckphWQgpkXLG9h7rPHjh7dz2HfMSCEmM9ZQzl8tFvDverQa5FYBW63nWulrOWtEFK5KI4r3H9T0mVz09XbdyYZkXSn7EYojzLHpmXiIdAH3Xcbw5MPSeobeEZeFyuXC5jJzOZ/b7Hc55TaYuRK0SIZSLpEbKy8cv4/yg2YtWshO8M60+UE6Z6KAznuQNKVmSuthEFruQXCE7JDUGIWd5k8hh4vTwI+P5zDSNxKAKzOx4enjk/fff8fTwyHgZGS9ncg7A3HQjOl9JtDIJYliYpwvnc4czBZBCgOBUIyKTTJXxVtaKKas+BeKOLqVoio8BrbIrJsuq+2AMWFOVTl1TuRQyYaEz7pOYsLNSl8S7rqHTlCT7DXVnJ4yQFWOkzJaYpU2kvFslNJvmDl4n9qa/dOdNNcykwKYBlYqUVfSvWIthBWq2wDIvTE9PhCWIx+eZ2f9SNsbnM2ZMuyf9V/t89TLlnFvm25b8KKDMXi1cWx4FbVrlZ2cHKRpp1QqvlsGGMlyqd69aEfJ6tg5Dj+2PGN9hfcGlSI6J4xcBPxyJhydRlD4/scyLFIrU4l81JHZ1i888PKb9b3WC/AS2XT0hm/Nu/746ClVhvnkfyIVidaE1YMKCyZmyTLBMmLiQhh5bDHG8YLKmvul9VXWKz97kxuNTsY31HtcPYJxkoG0/sLn/K2eQWUF+teLqvz5pv+cuswrGXnISbRv8jxyfbGyGz7sO2vmfk6Xr/a3jrr4unlErKeeVRNz0UfRcZtWyMQZNMNA1V9dX2TjrZp3JKbCECZvEg5BihmIZekkWEbVfQ0hWBEFjwLiINYGUHZ13DP3CxS+kDM6JkvCyRKqGm0uSop5ybLzOs/XkEAjqIeqHnXgrVIFaDJo1s27rCfo0dFit+k89KU2gtVyDqFq8t/ILV1K2XdP2zcsgxrw0WNZbaZ6QF9/+I56fvu/Xe86Zom3iVdUfwOUsUr0ptYy3YTdIgkkRcdkYI91hwCsJvGSJ9cSUmOaZmHOD2GIja0Ht6hEqAnxTTsSSSaZIcdOcMBRymHGmo8Prvib7SspKIN7M2RZuolL5ishjqEfKZn33SjK/rtnrd0sWPaNlmXHWsMwzJWe6vhPhVpBoh46xvCG/A23+FLvqbRXlEWX30wrsv1jhuR4CFKquSmFfInSFm86BKixHWWt5HQ0xizDWNM0sy0LKWt/HWFKe+e4f/3MrTPb73/+B8TJxOc0s88J4GUVfJkRAdUJcJDoJS+12O3bOMOwPdH3Hw8MHxvnCaXwipC+4TbfsnWxehp7ipdNLdmSrdVSKafWx7CaOq7x2tEqUbo5BXMvV64RUkjdGRAqzok3rapmPTbu1yWpR2SbdlIWvHllIBebseJwujJeRIY447xmGHb3r2HnNHjCWw+GAtVayTwxUoolR71NW1N53Pbt+T5SdRLwV1mK9E+0htbCwlhiCPJO1nB8e+cM//I75fCalpKnLdeDKZBbLS9I6Bbyk9rtaZWv8nzbwjRajNUa8AMYqVyqIB7G6uJ2TLBfJGNoqWG+UQovVn3XjkCuBpD5KkcCrHZWiVkumpvs3pQJjiPQUB4lepOVtpXfC/u5XAgSWkXg+cf793/Px+z/w4bvf40sUwUm10CMSMsp1h3+2e5dy7b3ZTtj6Z3Uy5Bcmc81o3zgX2wlNWgFxu3QBYwtMM8XMhMuZUOACPPUDrvPs+x2kjIuTKsNee3cqfjDVW5NXPaTqQKtwtBv2dOo9ELNi65NZwUxpr9rNibmy3ipnpG4utqxQxpQaiHoZ3BhWWYr0ExZhPT4XAvtjWUOfeCtNkbEJbHta7scy7HZ0tTyF1igS0XbTMlPluuoBcoVWeiRnkk1NXyXZTAwXfnz/SMWtnd/RdT3vvnintlxiDgMhTDjjNaN14bjLvHmdmWfhA90/nJjmwMPTheVp4uHhAs4Lr7Lb4awjLmJ0euf4ME2iWG/Fk7BTQb/d/sDd3R273a6tV7WdPg9GuJrrL3FqUopXc2WeZy6Xy5U3yDlJpb+9vRUPxAuE6T+WzbW9/s95/TkAqt7u/X6P2e8B8Oo1rTSAlBLzMjONI847Dm7PYb+naMgshshYLnz1p3/KzevXzItIG6QCT+PI0+UCJanEhcM4g+9NCx8WCyVG4dh5h+k8ViVjTpcTMUXM7Njt9rzqJNnGGRgXqSfnXQdWtdRa2FfWX2vASYCUOE9M5wt734uKN3XNXg3BHCT64p0j58iyJEZjSEug950Sofea0Wwhi4ZPSUlC8DU6kYskALlVg6RQM8z/eNTgFys8FyUqiONhTbnVOniYzcroM+Ri2PWWlKGzhs72xN5RpLiElKFPkWURPk3KBfPVW8ISmadADJFlWlgWSeWcJiE8TXEipiihnRQIU+L+/ffM4wHbWSgRS+LxAyyXE3cJuv7I/uDxfRbJb5uJVrk01uJcv3G7y6CJalFh85oxgKHW+KkLVA3R2LKKCmqI9NOjWp9F2lDQswAsU4y4KZcFV2BwnrfDUSrde9FSWsZJsum6SqZc3QVmc8E6+arVk3PSySbubKNFK0VXIqk+jdaMQqwQ8cBIPyet+2C1fVoKa2sXGSS2leRg8/5qOdmW9ZObFVvHV7XM68CtFlNWUTQhPFadkjbU1MtQt9t1w6eNyfr+RtH1qm/qjq2mErT6U2LAFBy+IZOixTnpBcwOv/qaN3dHDt98SX44kcaJ+/f3lGWBaZIJnNftvWx+tGpKcxDU5Lx6W8+H0CeekvqZOgbKxuMgTbx1pLTXN023ATWScRGi6oJUNd319O2zhWf3Vj0um34pgOt6/KA1yfRqtU5e9cVtM1ife2d+MhT1wluVZyNvv3yenwNstq9L9qS49sUhLMbf5oZfPNf15njdk8YgBUKdgPOSo6AVNEW56pZoe1RlXAm3abmfJPPJqTc9JanjlLMklBRNf8YGnk4fxdJOQZJLyPT9js4f2O2NiuktLHEhxID3A8sSOBz2vL6beHMr4ZAlJi7jJIKmUQjHyTk616skSIfLjtlmUhLvdYxB6otpSOpwONB1ndYIq16atQ2NDrLn4GLl9Gwn//X7te2rEVbXj603SOgANYPXKcfm82PtpwDS515/fq52jjounoGfaZy4v7/n1d2B3e5I1wmp+/WbNxKmWoJo1o0j4zyRU8I6S04rl7LkVaTVWAEOUv5GaR5KwLfGkHISfbhSKMZwOOzxvmuhxlLXclUsLDpoJUKhleBRAdwUSbNkhTprm5fZeqOlTsRDlZOE3nKpchEyR+s1x3EUo9bQKrfXPatSmOv8rtXoheejDgvq9XR+/sTa8QsJz1XLgRWa141EheVkLVj1AkSfR3hBycLQGUrpwHgy6MQwLF4HQinc7QdKgRCyNFZI+rnEw8OJeQ48nk+M44Wn0xPLEkhL5vHDwjIduXl9iy0RVxIPy8TZd2B69vtAb45SDtN3xBLJWUhlHs/QrSGWnKO6zyQEY1xV3ATxPpk2oK2xqmRsFMRUMnCRat5t9F81pWYmrZ4g0SK2AkTCIqV3vOfd7siu63HGcppnxvki/JxnaqFXG2AFF4D3IkufVHOnajFgBE2bksVlaSTLoXNeNjf1gDlf1bzluRJFK6ZrBfvNhau7FAUnK8E5b+5ri9RhwxJp36s8nRq/jYAxtlnCwino1pBba8c6Jmljsf6jbmDS/tebXPtG9ZzpZC8F8VCVFfwU0Mwl0Y4yvac7WvZ8iSczfvee+eGJU/5b8uUMKWCCWOp13d6CnsrfqM1onAKcUg2K9XgOfGD1Bl1NcwVAVebpCgBtUUtZtxEDlCDWVSC0+VtP/skyUu+vZrWZ9fcWALm+x/c7Uq6eU/ny2upbBLu9QP1HhV7lk3cKK3B6dmvaVgq4zXXI9PlnXzzM9biSDbWGhT+/AV+du1r/L51eF27vLMYUchGtJkNpbSpWdh3HRknJZtVtMYimix4527bZ1w1DQEDkdLoQQmSaZqxKeuy/+IJhN9ANe2IOTMtIzAKOOt8TQuD25kAMF8I7x/39I6fzyN8vk2SOBcjJUZwHH1XGI5KzIxMJYWFehOtZs7b6vuftu7fshh273b4BoK3C86fgx7R14Y+Bn63HRdT9I9M0te8JPcJxPB7w3ot32SrJuArtqqs15wz2U2/RT/b1T2y4hg0oVs95vcdxGnl8fOSLL15ze3eHN5Im/+bNG54enwjLI2GZmUbHZbxgjOggiQG7EVDUSV0jGnXylzYxdawgXKOki8Vuv8OoiOG2PFFdc1uiRRFgbrR+ZymZHBNxEd6jr54QNZokA9Vo9mIiRalxSTba713jJE3jKLQHY1rR3qKFLsTxIuc1RrymTT9MF2ujINY1Q/ifC/wAOWac91KVnIjzQnyKcRWflhRrT0Qytwyq0uwVQZpCTkGQpYfBO252npQEYIhXoGj5CfH0nC6RaUm8cZ6cHV+WnXR2ygT9XIyGlGCaRk7nE/cxij6P73h4eGLY3/D2i/fcvXnH2y++wg0DpvP4bhBl1WxWEUSTMDkwPH4PaSaVkTTcEoY7rLnFIIVVi4FosvCa0GKtWniyZClVUceb1ZpGOacmMlWBZHZOBlU6YPNIH2be7W849AM3uwPeOkHsfcEeb8lOSbkptfpc6wgVQCJoWto8x0iKsYUkOg3T2VywyeAS7JzHWysY2gBdx/DVl3zx5hVxWYhh4cMf/sDldOLDDz+0cI011cLObdPNOZHIat3KQK3uAuEd1JvdoHTpeEXschM180vKRxQoiWUW4a3pAtPlTP2k1cVym722cnzWo7qhm95FQcezfNJqaMXoQlL1SpLzjbxeFzgJNVlgRyiZWBLcvqXf3/Int69FK+dyZnx4ZHp4JH78SJ4mLuO4eqCUqlSBzfZeW/b/5vXn0/m5V8bU5iurR8nUjN3VSKJmn7rNNWrV6Hq+GqTZAmtb/9Z9oUHZQsu7zxZsZ3E7Lx7GuGCNpNKWtlhpnxoU/G8vvg1LGa5b5fqdz9E1ti/nCrFe8CRctfn2hGoMoBZwLlLEuH5vrYhbv/jC/VUX3NY1qod3Uty47w3WFQoqHEpuRHJnVwgnIzur9U7bPGRT0FpRBUDC2bZ4CgXfyVrT9TtKKdyVLGrwBc6XM0+nJ0LMzbjb7Qf6oeOrN7/CGFjCyLLMTPOZ4+HEOI188ZUIIj49PTGOM6fzyDQthGUS2GwsdnFYv8P5PbgOYxy+H/A5sLzPksFkqrCr49Wr1/Rdx263xzlkb7kCPNLOYkdtDKbPtPtL2V8gBZ+FIxRpyRlmzSRzXkJUViVbXDFX9RJfOrZk6gpu2o54BYr0NSt/pQLTvPDdd3+gULh78wrb9yQj63D2nttXb4ixcLnMnE9PzMvIbr/DOUvvLPgeho77x4UYwwYWFpWmMMyXQAgBqOnuovbf9Tv2RSgBH97f45xXCQEVolUQaJ2VjM8ieku5OGIQB4EpkOPMdJkopeCNo3MOryFH55zUiKw0CaeOES/g7XA4SOJsKVyWMyZZAgvDsGNgp2uXgPikZaow0A2ahKQRDFj3otKson8m8NMiLBlE3KOgRe431psoGRvjQBHb1p1ZUVvSDdCrdo2zVsCPjulCwVkR6UsZYpLFsXMi+uVMzUyyUvwtZaa5MC+J+OFESpG0zJASKQRCLvjLhZgzMQdcZzjcvaJjJ5udhUig2IyzHmMzJhdsWiBNlDSCG6DLFJPbAllKIen9iu7MmrUi7bUd+MJlWLUn1Jqru1W2GDzWeDosB99xN+yb9oeQkh173xGs8kjq5NpOTkU4bRIalE8lGSpVIboVsczCQe8QIntCXafG0O0GOOwk/TVG0jThrOVyPpODpFpKFeIWwNAnqy572dBWS13fr6Rgvd9S20KXDKtEuUZLNtUXI+R6oLmL5RRq6W7au208nzmqd7Jsxm+1pusmuG6NhWwNJVuyzc2mkKY2gIciZUlsP2C7nsOwp6TEMk/YYYfpeiEbdp5IIahSdo7q+9ne6uq6uEJF5oWPbF+r9o7iyIo3Gyj97DXqs1y/1D726Qv62fICNFFj0zmH6wcZZ81q0zHw/KYb3tU1YuO92x7PN5J/6nEVnqr3sL2f7bPo+CxcZzR+8tkXr1Pb9fqZDWoRWwWhZrsmlOvvt5usHVTXjfVZquFJ2/ArwX99Smtr1pUhxUxKmWVZCFG8QaKuK6nrxXd0rhMPSCmYIl67mxvPMBy5K4kQAvu+4+l0AjTkUkT6RIjXiSo3R05gvYiNFuFSumKxxeK1uHPnB2KfAIvvLD6vCR3O1Tm9HQPXbf08y+pzcgb12AKW+pmUsxKzXeMMZVc+m736/Gj3UFa4euW9WntWPe0iHHgeL+x2A8fjAeulcnpGjIKuH7QunlevSRSvlVMNHwMYS2HVXStbwF20oru2R6Z6iyvlw0m5lHHCdz3e9xgVpiwKAOseVQn3VjvAZCUXZwl/VU+ps7KnO+9b+vnaN0bXB0vfe/b7gZghpcxlGSkpsgRxqjhvpE6ZuQ4RQsG5WgxpXcFt9Vg9Gw8vHb8s28uwSe+UBS0usW1R1jr6fiClQlgSSwhQCv3Qt5ssoHFoIQNLpWDaQmyMEIXbUNEQyc7fkMtBLZZCCOvAWhZDiBFrMkPv2e0OEs+MUSq4h8Bvv/0D53Hi4//2P/Pm3Rd8+etf81f/l/+GL7/+hnL8Au93dNlhbI9xBut7jO0Jb/+FWK654PFgOpT6QimZVApzVmJvtGTtKANU5GavRArXDA5wbQY7K5uDdVI8zh5vOQx7BnUJS9tLGrclcuh7TOcZjVQMy1Rhb43B5nSVYuqsxdtNSGkzII2zMED2lqTVe1GwlFKS7Dv1gvzqN7/G/PrX/OVf/gXf/f4P/P533/L4cE9Y5k1drrrTSiadKYW8qfJrrLj6nRLiQggyqGMSa1DFskAAn7GmLdxgcHV8bMbjZRx5eHhocf2+79uC9ccmgZzLtLaScFsFXSiAqKFMVD+mAkT5kLiCPcY4sglQMslqSNV6bnZ7Dl99Rfdf/QmEhccP7xlPZx6+f8/T4yPnpyeM8rEli4N1D6xGx7PHaObGZzbg6gL+7NOrIbPkdRNuyV2K7upYrs+6dXgU0EzOq1ttP8P+FXdvv2HobrF0Ah7r5wwrp6qhn81G9RxNffriBmy/1ADbTe+XgCSD3axWUmy0pvOKPpXdFPD8eYfMzHZYwBg6b+mcwRoBvyWrpg9aCwkdh8rVqPk2lArK2yt66wbvtdZfXsnCOVcP6/pZ5x3OO175OzHgsnD/UpH6jTGe+fbbR6l5GMTSNtbw7t0X3NzcQB7IuXD+4sLj6SMfHv7A49MT0zRxOl2Yl8Dj48gUA5fThOt6SacuUiAzhR6Hw+GJVlOqoxhnzovYX997bm6O9H3Pbre7mqPbTND18U37vc38Msa0emE1FPbcSKpcoHEcMcbw9PTUPMRd1zWe0jb7dPv95+PhcyPz+RwOIbTabbd3d3zx5VdYzxrKdZZ+N7A/7Lm5OfJ0uSelyPG4x1rLtATmWQp1h2VRKQMdSyHqXiDewq7rmJellWPKRdrnMo7My8x5HBlyZjgcCMtCwdDvJOHEKKm4oMZAQaIbpTBOUysDVTParHP4ztN79bCniKHgrNTGLAaMk3JVr968oRQjDowwM88Ll9OZsATCEtjtB5x35JRZwszp9CR8qL7XMa3RATZ9gaG4mXLlQb4+fnHYS1xQbffXTlqRYcpZs0OyuuxNI2HVm7TGSuZNEYtnNfuyTmyn/W5lJc5iyViMGNilAEkJyJlSBL1iHLkYhtLJpp0cMThCdLy+O9B50fnxJMane97/4XeUsPDNbzr6IVFyT+crQ9QCnuK8iIkZqJwcoyZ/0dHsrBQD9Vp5y0AjR5esnJpswIjnBnXJacRUnl9GVZMNd53HOichLJ0IubRPy3XUG7Jdg6/CPGUNz1jdCZuXafu6qpkmtYRqary4cOVcUQUNs7U4a/C+Z39z5O7NG7qhk4E6jSpKebnerM3695YzVhd4MYoNznlpk+oJ0jYhS7y6emqaAWyq2aOn0YlXoJEdmy7RC5vVJ2DCbNpuu7lofDuzWoq1kv3KMdDPNSBkWr8aa2XkeEfnDHQD+5hx3R5DR7+/YX9zZrpciCEwzxMlJfnJpYENs7nnl7b1q8cpV9387EE/fan117Pzf7KIbz5XwVApz76gP845+m4Q3S5Nc7+2fdVeU2Rltn35wk1uyaz6wvVDNw/Is0dt33uhKcwL7aoP3QjN1LG1+c7PBj6fXq/OrapOLCrqWTS+MGs/1BtT46sx2TVJwDQjShp827a2uuTqNcvm2TaHc5JBZq0UKbVZPhB17rum6SV8Iyii47bE5jmywHF/g3cdIUZujwvzEhj6By7zzNM0Kb/NkPMi3s8QccbjbUfWyu6YLOAnOXL25CyepwoQ6lGJ0qtXaP3dnv9ZCn0VGnxOXH5JqmP7egVKKaWra1XAVI2tLZG6ebs3Ifh6TvlDf+XCPEtZh5oZ5ztPrhET7a+s5WF89QhlkR4w2bJoIe55mVliaHxO4RLVRBMa9aeKY6LrbKZgnHhoRPvNMs1Ty9jLany2nceYVqU9I6B5CYuUvVCPjzGGzju8s1i936Lp9LaO28YT1JBiMdgCQz9AgRQCZCkdFawRXlnKpBjb/KuewLbkmM1eWOfZi4aRHL/Y8+O81JvSvVDcWtZinKC+JSxgIsZkfC+1O8K8tHN0XY+znhSVnGUE9Rt8K5jpi5KIjaNgSURKSZK22XlZBKxkXeQirP2cPQdxJWGMJ8bEvATVtCkcDwPLHHk6X/j48MgPH+75L3/9P/P33cB//z/03Ny9pTsmdrsbdnsVOuw6rB+ks0zdgCUbqpJ6MwVbEn0ydEpuLgYWU4hlYUkLxBmXF/JxT3EdhhvE61PRtIK+nDEpS03avgPvSNXVWoAoC46WNlXvtwJLvTeDlGsQtJ3bJGVj3awkYaqgEblIdV9KZJ4mrHMcb25BCdxBB16OUWK5fcfu7o7f3NzQeU9Jie9+9zueHu753e/+gRQVfFijGW/qUSlF+S2Z1PKxaUTImILEdNOz9GYyGNdSlaGy/eVvZyU1HyRLbdmkwXd9j98slvV4yU2+Ge3IJmVbvSKJTK1ubLMFQ7WPFBBpp2BNWct/YHDugHFw+/qAeQVffyOLe1gCf/jDbzmdHnj/ww+EeSJcTio2KPLtL+jkNe9LefZWXTht2ViRrd3kd/1eHWI5q1PCqvAiG+Bj1n1YnpkmVLkFuRUQWSNZhv0w4HyH8R3FSKJAIy+CbuQb3s0WNF89ZXuqqzFcjFk9SOIKpGXU1OfdLIGfegHNanvVY6Mn0DwxKp7WuGmbc/00EFqNCCpo0szQoe8ZOktHoisJnxNVUqM+t1H3XA2vNuVyrPzdVAE25M5Sq7aVtomXqxGyAaD1cTSslY1kbRWAo9xDjtIGicI0TXw8/8j9/b1okJXC/nDD7e1rvnp3kPCM61jCwvc/fs/j+Z7703s+Pp64jAsfPo4sS2aaMt519L6XIrzO0ZVONXk6UvbE2LMsInmxLEsL41c14Jq6XjPIhmFoz1U9vxXAhLAWVt72WQVDL9UXq31cgU/1ClUQ1GtpkVqH7DkYqryfta1Xk6Vo+Obh4Z5SCl9//bUSsB1LkvXYIeM7eCidJHhgIaTEw/kRYywxJqZpFikYLfvgvW/rjxSZLuSSyOSWISzevkIoieGwoy8DtvNM88yH+3tujrfsD170gbKIstTi2hjIJJEkiYHTeFFiOPTDQN95jp0YyZQIJVGycJGcFTCXjSTKZ72X6o16dbhh8R0lSFh1voyUJUhWmxIje99JQVdbw286V6wYoDRP63YufXr8Ys9P0UHinACe3AbOmu5c3U+t05WgJwZzJpYIWA1vBVEYLrkNqoKEk6hZSaXgjMVusmDkGjp4lURVFKQYayQ00a2kVo8jHQq3Nzte3R54++aOp/NEiIl/+Nv/nePtW37z550AEAy9AW8yKYob1vV1lTGQvFr30s6u6IBwRsWlCrYYfOnA76SoJLIJYB0pV7haF0/tQQUphUIuhlgkkyPVztVrROuIRqzBYIStn6EVrjTWtqq6Wyu1uinbRDfq4tdFtW0aFewVWMLCNI/Ng+K801ovNQVy9UjtDwe8c+z2O5ZlJiwz9x8/MM8zYR7bribuUdQalR04AUtZyEUyVKqbuhKMQ4w4U8hGY73PvQB1zBVW75beV1IlU6OTV84tXLNytRFsNjNbWAMNGtjdLo66m8mGXUna6g5eO1UAjykq+2/Z+V7IsymK0GBM4pGzlru3bxmOe/bHG+IyE8Yzp/sHLo+PLHmmqIJqdYo15xjNebI+C214fmL7bPf/httKww5tmF85VoxMR+yn57vCfvpZYyXLcBh6itMCqhsQqL23Oji2IEa9EeuxAUufPMsKRttIqDdfP6PXZNOHbD/77Hx5452s58yYVgxy5TUqsGnemsL1pXXs1M4xtQ2k5EDvDF3l3hmoHlh5Xr1zs+WC2XZtEIva1g7R4ka2gnWrHveiTiPWTroGQmyuta6vsK5L1q3gqe869ciL1S+GS4d3lrDMLPPEvAQpxDkvDH7Hu9e/4tWttN8cEssSeXy8cL5MnE8XxnlmniZmzUIbhkE0tVyg6yS0Mc8LtcZZCAvn81nXgRVwNOPGSJFNW/XBrFFRWa8hNXkGqSSgGUfPDMOtBlH1/myV7a21hBiZl0U8eHZVmW6hMmtUhmBjdBUoJYsgqnq0KoCzzqoCvwoibjB93/f4m1vO4YSZDJfzWbSDdkemNDJPE0uQdPHu9gZMVY5b58B2jEe9dzF0hV85h4VUMr7rWFIknk8c7RFvOsly1DWiJiKdTqcGSq2xkjyktSglc08KW2+5mHUcG2PpOsn+Syk1r7/zHl9KI3SLk6gaKLZJQ1RV8dUUqWuW1TZ+QdH/2fELCc9FCVUO64TfsCxB1YJrZ9VBtCIuq2jRGrQRswh66epaAZTVwVJru1TrXxZlLUGhXpItiapU09XUjRzh7Ri7pgF3XqwjA0vILCHxw/uPPD6d+c9/+1v2Nw988dWfttR82zmxgKNtz0v19mRDLg6KACVfwY8xJFsoWLok3gjjB4zrwAqAqy7rRvpsvWdX6w5DKmJpxVJorCori3CyWrGdGmZU8FNo2Wo11ANs9BS0vMcnu59aCGjGk4pL5VKkBsz5wmG/p+864S+ZNbxQjNFvFYbdnsP+wNdff8M0X6QeS4jE/MC8jNpvG4uZ+nehJCFI1o3TOifuVp08Vfuh6AZibSV0PxukZgXG6OIVUxIQhUyOXMBaL0Q61g2pLhGmnYe1mrl+t0ENbbea9izPZVbXSD2vkcnbOc/QeY67A955otZ6m6exoY6b16/ZpxtevX0rSrmXC9/734l6+pRJBUxVF8+rI6iOcVu7E65Wu6293yrPm82L69RpAKhNqWdtuwKMa7D1vBusMZpGPBCMVQCvfafen/rvonBoTcXdzO3qIHpmndfXro7PeGKuwmTP7nQLnre/K2BSTKOSBGokoPdsxNNcAYUYPXqdCsgaYKrwQ0MmxkjNJiWt1lWhpf9rQsAqFKagq4GfQi41e9O2Tq0bAqBE4y0nbKszU0HQ5vTVQG3zUwaBsWKMWaDvO0r2QooGjJKnYyxMo4oj3j+QS6HzA/3+yN3hlmF/I2Ta3rKEwI8/fuS773/k299/xzTPhBCIUYVjMVibsFbWKuccyzLrfBeidvXGfALFN54Z55yk8XeqL6Tcnf1+L2NTvcFtw9b0R/HQroVUa7VxuzFOZc1Y1s+ZWnS1a4rWQ+/xCsy2463kwqLAIyhXZhh6aniu0RygjZyu73HFclyOZJN4//5Huq7j7nBLyZllmphDAGO5ub3V0VaVsDdw14gOXUxJNIPmWaRMkIKkBfB9zzwHYprp9wPWuQ34EeAUY+RyObMsQceIaWWJnBeRRaOk95wbwaEVHrZWUtmbx10BpfUOT2G3G8TTZJEoQtGQmTXNy2Y3i53BUeUgrub4TwCgX1jeQiv2br06ulmtlXWt8HxjwhqNk9r1Ms5VFr78O2VBc/3gWJaFGKKmPkNVEsYYYgkS+WiNt4Y/6oSullpJBWccXddr41d1XxE33HWGwXuGr18T3t3yxZs7QoLLx7/l9NGTjOebf/Hn3Ny9ISw3+H5P5g1G1U0riLLqxjd2jdObCCAicVKxK2OVPOt67XQt+ZEkVUtAgfQh2RtyNkQgkbFqccC6KQvAEzeYReu65ISxTjxkSo6sBWYrchYrVLO+jC6SdXF1FuMlJbFTUFe8x7Pnxlll1humKEJVyzQxDD17JbObItpJxlpS19H1d3R3t/zlqztiWAjjmceHB/7h7/+OMM7EeaGmOVu1PI0pqiAqpT3qZmWcZef28myIAnVVj65aRFVDwjSBxXWMWkUFFSSeQ+F8ufDwMLLre7rO8+71a10EdZI116n0Z/WCiNdn3aqs1f7LK+ixpfoHhDPR7zqO+z03xz3ffPEVnXP89m//lhIipGrRJiKOYCzRFIofSMcd+z898vVXf8a78xNpXhgfHpkvI5d70fyIccGWKCBNC5CuQROIm/2h3lNdifImolpxh7OKfXVY5LIBRfrZFmrRPTdvgJisYxbb9WB6SukpxlPw4o2g7tMr8jewSQK4PowRbZ2X36saUxsE95njGSZpS+TWNjblpfOInMXTOIkhcJnFA+o6jv2OwQmwNbZQfCSbDYDZ3mv1vhjocfRYOgq+ZEgTLbOwciDVY5SvYpayhglIUQKzqUVA5bWUxAq3OKUImRUsZdXy0sG89ZpVz7tollXPom6apZYCgqoG6Fk5NcVaks/03Z6cBm6PQ+M8plQI6cz0IAVUl5SJMTFOgZ2Hf/GnX/Jnf/4brHUM/R5rvWy+IaoHSUL9l8uFGKPsESqUFzW0HquifBSuogx06YWn6YyZDfbiJPTtHeW9QtWUcdZp7cMCBQ7HY9P+qeGrne8ky9iJmK33IhNiLPROhRI1mSUsi3iAXJstLd27/vbeczqL1+Srr78Sr47egwAFzXjdjKNkLbl37HcHHBDOEzFEPvzhBx4fHzg/PDIc93S9p9OyDqm0WUnN0kk50/c9b9684bvvvmMcx2YkiheqY3/cAxafPNO8MC0L5nRaVfudAI8YFyBjZXbTm0xvEp0xiF5nJmkGYd1nik4Gaw27YZB29h7UC1/HmTWSBVg6MAhPrFjhcK7Uh3WGZWq5JnRhembdvXD8csJztYyKbA7GbgGRaW195V5tu7aeY4PYqtVn6uacJfXkysLbfLqeqZKi27t1hS6ycdWJLCtAbi71puJphLRbLYtxjvzw8UwImTEWzo93YDJDTvQp4voD1mWs71R/wgkAaVvChqhYpDMqKQyUe1EtRqsCUWVd5OqCaTR3MWe0xpcWBDCmgYWtW78qdhrU9dja02ya3jRwuDbq5t/VmlHLpv5XjMF6T1djOUVFsYosYj4rBTjJxPL6fDkXbO9wnee4ExGuNN9gup739w8s/kL0I2kRYascY8V07bpVJdvo84on65owuz2K1iczTj0w28OuoLlkWFJmnCOP55klFPouMfSLZAr2FmfAW9n0rFknbbu2qV4eo/2hP7rDOhX/coA3ht55DruBm+OR434nnDEK5CR6V1lqM+Ui1ZcTAkwyDncYsHsY9nvysoDvscOFVBx2uuCWiRwmSo7kWdtsWwNjaxyXFetubSTz/GedSlfT6/kQslYB/CfDSuaWtR2ivlTnyfYw1yfjZexy7aQ0n7y39UCZFz5z1Q7b7z77vT6s0TkgX6pQZloC07xwnoIYGd7gyKpwIONOFnUF22VtXVnadKyIjSoE+FIwOZHTIrIVxqxpxe36KNiWdUxGlmZvmWuYJVMmq1fHtia2uv42bIdpK2/1WbWGqKFffecKwdVmNDWlmGZgiVyJoXhHp3QDIUQHcprJOZBjIi1RMjlzkiyuoWe3O+K7nv3uqB7ZjnFZGGsWU4iACAHKmMvk5AUY5dL4hSHE1s/FqvowVYZDnq1ofaucMyVKaRChGQio7GIvOnTLZmPthjVDScFPjVIk3+OsU77huseIZ1rOueykxlkMoXmFZvV23d3eNs2xagg3JXRdd6tcTTFybXzPrhuYM5wvEzkmkWUxRtcWjaak2Lbj7USq2bCVq2SsOCwU/4nBrLpsS4ptLU4qxth5r8Zwafups+CMzHZK1moBigDqoLmazOIIsc62fedqnKknzVkpQSUlOjZkcp4ZGaaOXdO+vxmxLx7/hNpeIktd3Vd9v8MayzwljTEHibX6jhCEzxNSoIbCVqa8DhRkkMxzhGIl5bzTrJ8MpQgJutbJqjLYW+sIBU9VRLA4DQupxVjdkXL7aRMuEXDSO4MZPF++u+X+8czycOLvfvsfSNbz5Td/wvHmDV8skW7Y0fd7+t0R5ztct9Mslg6qOjOyYXuvHIHIRt4blaNfuSZVz8YochJnh7hGa+cbEblYu9FssrgaW9Uq6JL+Wfkp9TsGclnjz8XoJuWlTEhMLdOsSs0biszkfq0AbzqPLwP7/Q5bCqFkxnGkxMSr3QG7RJb7M/Z2j73diQKysZT+lt2XN/zlm1/hlxEXRv7ub/6Wh/t7fvzDdxgKQ/NwXceqRbYgaR0n09L/nXUrNyiLbL83tdCrbjyVVK7en1QyT+cT41IopucyBc7nkR+++56+8/zq6zfcHPbc3RzZrULen06hTVjDonpVWuhXaPqyEHXecxgGvnj7ll/96hvuv/+B8XRimUbmaeT0+CgFgIsh9gfVQUHCnpoRaI3BH24xh4K5fcVNzrwNiTxdyPPI4+9/z3x+4v13v6ekWomdVuuqLgnbOljVTllntX7eCpFZQOQG8FRAVNbvt/Fl2CgSg+167l5/ybC/JSNGQrGORA1tbRbkn/DW1OMlfZVt4dw/drxkSBmun1/eW4FPDW/FYgkp8+P9ifNl5PE84bqBbnfgEj2dl3pGzhRudobd0HHYiTdR5pFsvhbamuMx9MVQ5jMhBp6mR/rOMniH7/qVmGuU2NxuULwCKWdda5TUa2sGKsKfBDCxGUF5E4oVz4WUG0o5UcqGv0P18kinVq+Qa1zBFSilspYmqG28JlLUzTwz9FL3S5kP5BJJOTPHhTkExmVkPj9xSZmHIhlnIQnwL8U1D1JYFqJqtznnGVyH30k5Dee83ruAE2Mt2SAeqq5rIC9pLTTjZP0Y/E7XEM0e85JME2Pk/YcPXC4XHh8eOZ+eOKfEZR5JORFSxHtH3/V442R+2lqzTgCBs0aKXXvPzc2NhL+8a+E2CSMVpsuJ/X7PN7/6RsUePeSy8WDraFWh1b7v6G0hv37NPE84JOHnsD8wLcILNKmQQ+Ty8CShfSeGqFHvE8DDwwPee969e8c0T5Kld3tLiJHT6aSFVx1xlvR533U4Y/H90HBG7yVU2O0GyIUSE0k9e1sz1RjlwtYoh61iwLU8xerssEa4u+LVL1ij4UacZmFYns9eAfjmp3DOi8cvAz+K8iQ5U9jiORdJfdPJ47zEbKsFWH9vCaqlqODWGksQhKd1tGRyo54RCXEJGC4b8rRpi0lrPP13oabRlxU2U99rdpJYEFljmCmLng1ZyFolQwks04mcE2GO9MOBYdjz6vWXDLs9u5se53t8d4Mx4uYXIqQ0lgGsE/KxV8BTtA3aXdX2qLH4yp96aWmubVi7o7UpV6+vz2u2j04NC7YzliocpVkhyhuonACxNNlsUFrnqwjZjJzJxWD6HuMy+I7i1F3vfavgLZkpFpwAVOsMtvMc3n5B6ffgelII5EWI0WGZGxislkjrvVJWAl2pdcrqpq0tp2165SUqdQKK6nYVz6w6GCFlsJk5ZPoUiWUminqlygrQvHLbeVbZQjVUVMmsFkvvPX3n2Q8DJWVOjyfOpxPT+SKExzmwzFLINmNJNglpPldTTyzqmsVQjAKBAsaJJZS7jt3bGbvfcWcNJcyYZWS+TIR5xqREG/QbwNOy8dfh1YaLtdsxtn7OPBtWav8I38lokNA4jOvw/V5CX86LlpdxV+N39T3U156Pd1buyQsAyZit8fPHj0pe3T7u9Qfa/1bvATX5QDgSqRRs12G8JxvDGAJLjJSc8BaG3MGSiWnG2oA1lv2+x1rwGHzdzGqyiEmkEjAlkJIlVqBkLdBp8sI6Fq68VEZMt1wstqyk6OftkvO2/zSgqwajGG7Szpaa7fgsy7KZ1frrWYOXrcjTtvEUeLXIQOVlU7mbYuDaYulKkPZNSWo7Uog5khDRKYF8C5aEZRFvWRFNomytqCGrV6IOzuLEm+BaCSDxROWcwQtftbOSeexr6rx6dHLOhHmkpIB3QtuwxdMNkoaelbPa+U48qYWWDbgsEpKPORJdEOCYUyPoOtU3q83oneM8DJQipF/vPd3ugO869vtBydNSVkeM0QLO4AaPo6PbD4SSsCnQFQmdpWUhhagZCrpmWmUBKQfJe98qxRuzkrVBog7eC6m495Luvq1cULOdd51kXBlnySkRUmmgeDtk8naxAJxZdeecuebuwLrmrEaXWedBm5mbMWYQ4eH6/bY6rbv9S8cv9vwI+deyxCjcjzlhTCYpGt7tdsSQCCFijNN02PXGq/6K93USFPXMeEn5DZG4BEoRgTHvPV3Xk0okl4StA6fUuSiD0xklppVEKlE701GKpWQLRc7Z9HcKhJCIMXG5XJhj5GlaiAW63nLsLRGYxo9M77/j+28/sNsd2O2P/Pm//CtevX7Du984uv2R4e4bvLvD2Tus3UtITDVm8Jad6djhmJHMrKSCT9ZIOnopEhgwCn7qoM2maIgsyTahIocSGTQNANafdbhtB0odLgr56iZVwUXMYvXlKhRVKKmtpC0EWQdbHYwAxQopur97VX1eMvRuzbWuxAZ0GQPJdRjb8erP/oLXpfAvY+T88Mh3v/tHHr77ljB9j1OAGK7K6sgCsCyTjEVriFH0P3zn6HeeZYnUAn8t9FkEfAkoSuQciAlCFDG0kgt40RsZF0sXI0s5wSL+vN56jUFLphvWVioosPr8jBGOljMOZ+C43zEMA69v75jOI3//wwfCdCEsC+fThcvlLErZRaqkZXpKJ9Oy3rvV7L2M6iiodIAxBZzH7fbc7PfkkniV/pw8n4mPH/jud79jev8ed7lgUt4Ic65DY8v/qY8j7msI+tqV0+VqQZLTOBAivql92+P6Pf5wi9sfscNAxgsnjGr8VANAjZMGNn4mkqFu5Neb9c/xIn16ng2i2xoLekeiTyOhkmIMx1d3ZCyhGM5n0WU67PcU05HMjss4MV1ORM28+dWvvmbXe3YOegu9A/YOBkswgcKCLTMxWsgOGDHWsMtH8UhYRwtDbw25UsgmYXK6CvN6t7ormxHQvO3iRYpRjM8auioarhNDSNMrNuOkts+qW7N6PSkrSN12gdFzkqE0voec1BhL73sGKzxDDsJ5W8KFmBOXmLgsE5dFilfnlCh2Ei0kXwhLJsTCnCQ6UCucn0+nlgCCty2Ddf2RO09G2rJEmV+dqic777XWmOdwlMKi+77ndn9kPwz0hwPO+7U0kLXkIPyjp0cReHy4v2caRy7T1LLEHh7uZa44B2zbapUf+e3fuFZv7d1XX3G8veFX3/yK3X7H7c0RpwA4KanP7Dt8Z+htYTIR4sTB7zCpcHp6IsaE02w/qccIWCEO73Y7jscjKSWpuWYMzlh639F5z243NKPcGaOkvqIZcq55hV7fHLHGMJ6emIvhZDOmaAHsq4VDx42Vceydp3ed1Kv0Hm9oRmvSaW2dFD3HZAHO4sqjznlpu9WgCtXhQdUSRGUqPn/8wsKmhpSU11EslVsjh4CaeS5klbyuIRYhLKp4nyLPrEWVqkVWEXMppXmPyCroFJa2NlUXrjO+xWlLzqIboF4A7wegaBxTPASVf5OzbPYpZi6XkSVIXDlmtQwQD43AFBH0WuaJMJ6YTo9SamNaOBxvuPl94XD3iq/+9C+5vf01t7eFXS8qzZVAaJwnGphNJiDKMNZ6JECVxELJmaikwuIdJRZSSNgiO38jJSoZrnF+NkUidTpdEcHrIeO3aGFTzaSrpr+Wu6hZbtt07nadCn6q67uoNIG1myy8lZxpKuDZbkZl/b3SZaS1s4FuP/D2q6847nvmr94yPT2yTBM/3n+gKKeoLr7Gfsr8SSGSpkU3ZIPVMKdOFZnMenO7oWeaIjGu2iHeSNzakiQjKhtMcQJqcgaTSWXNNjJWwnneuUaQFqE6KarnrSwoJhfmcRJAnzPzODFPE+PTmXG6cDlfSMWSsXT9EWs8xerk9rp4p6wp5nVHqjpTRTa+roMiKqzOFDyZb5zn7Vdfky5PxHni4eM9cV6I49yUhE0qK5AxAmKMQySoFCzZmkikjdkcJLrA5E3fllKtfUun4obGWgU+uphtxuRzr821J+o5EPn0kHOsZQfq+vJzQ2I/lQrbbEgjQMs5h4mZcZ7JaH/tduz2B5xKN3x4PJNTIibL7nCH9x2npXBeZshn9p3lOFjubgcOxsn8V/0y0WJR8bQCIczqQUh0XkoOtNjixvVf0+yNNkiuFINqFVM7FnIOrN7nzZOa2nYGa30rhdA+UdQwQ8fjZjJvwVXZDpRNGzdOC1VxmUbGFk+ybGx91+GKw/iM7wzDYJXwHJlcBWeQtIZjyVaNwaRK1K9kfS+ZJUVSyY0wHUPQOn6FqEk50ySikoYMOZJCZi6ZsDhCmFt5hifr6ZzH9b2EkdSw7rteDKdimrbOMPR03nE47Fqml/PVmDGNtD3PMynFdn/jtBZ+/fHHH3h8euTp8ZHXr1/zV3/1b2g8IPXkFK2NYruOJUTuH0+8PRwZvOd4vCHHRFiiCErmzFzE0CYmwjhznz5QgP2w4xRPUEoLb6a8lqnwvoMiRk7f99wcjrJ/INzCmCKXcRQdON1nt/tGDXXlXEQT0Imjw3vXOKo60/Q3rN50EU0sqZLAFTzb+ol1/lqMeCF19KWfYUr94tpeKUnBNVnoVpIXJmlqdFLXpm+b6TZboy5U1eI2TmLSFfgALd0xa2PGGKUYmmpXGIymKZdmeWSVnscYBt8pByQ2BFvd16lkQhLP1HkcZRDmpOqjYhlVrZ5cEiHMxGUkzGfO55HzeWQZZ/rdjv67hbs370imJ37p8OyxR4f3vSpcO3zJRJtJxpGN6MtIaiGy8OkukpIu/s5SsvCgtt1XCYSr1P3GUt64vLfhxXrU11JKn+w4NQOlbuaVi7UlVddNABDVYW1vZ8VaKTo4sjHUSGOpu6lOVlPYFKDUjVu9W9ZIeuWrN2/Id3tyesuH777j/PQEjw/ar5J5ZOETNymgZMogEgzO0vlOCzWqam5dqIG+63E2kVKgEnGNphxbYksHNyAu+7pwm1U40VkJS4iuCqLijQC06tKVSsaFZZKNrKTMMs1M5wvT5cI0jYzjLBwfYzmGiHeKOlxRz6YCvtpym74uxSiD2VNRpbWGzhtu7u5wBqbLA9PlzOIK8+kiop8xCqDKWk9Du8pW3c2Nd6f9VtzV7qNO+zZA6/cEEPuuw3qn36mLVWnfLWU9x/p8Gy+Mqd6O50tYPUdNN1d+BOv4fwnUfE4naH1v8516X3rLRhdhDCwhCGQ3knkz9IMUW1wiT5cLYDHWcRxu6Hc7LqcnYlyYljO3O0csHbEUZSFrtWqqV64aJlL2wNiESQF26jVQQmfbBFjjk0XbK6nH2WJXr612YNXjwqyUgXqsho+AVZNXbSW1H8XD9xlc+XzdqdfZ8gvbxqhtuv0PI5Iizjgc0GXDLluCZnZ6alabEdCT3bUnTI8Kfs7TSKjZYTEyz3MTvI1YYiqYvFAd7aInlghqQC/zasjZBLYYirdqbxa6TktuIGvAu3dfaBkMhxvk967fSep73zfv+TzPjOOFp6cn+XuayHlREcZEyo7lUTaDjx8/MM8Tf/EX/xrjahvrmFGvvPOeEBOn85nX+wPWe/auo6REdIElBC3xJIYeKRPizDSOHI4Hdvs957N0srdiOGTNirYYnBeA4q3lsNvz5u4VQWU6lnkihsA4zcJRrAkztgJumZ8lVaqL1ULjooUk5P7NRNPeNJs1YwXxV6ONBv43iQRtPtcx+0esp1/m+bFG3IlVo6PUbJhC1tidc1qdPSUNT6wehHUxWwdWjhKU9lbTB41ti37WFOOKmq8WSHXFyTqgA8GI9sSSltXTo0tFzlL9/f50UvQdtYq8p5ROFoNqWZTMOAfGJfD+xw+MlwsPHx94+/YNf/Yv/gX7w43EiDvAOp6+/YGnb+/5G/O/8PbNN+z3t3z57iuMMyQi1vU42/Hq1RuGYQeHW9lp1KVdu11AlwxvTAITdR8YpHP1cXOR4n9G1ZfXXs+S6mqrsmkt+lkHcN8yP2qW/Qqi6vfES5SLgCWnImDVw+OMEbA4J0xK2HXcYvDNSi4oF0zvWUClgAOfDb5ALiMQJem3QFDPVjYd+9df0h1f0928YZ4mzo+PzB9/JJwe1pDJ9jBClEtFVLLLlNq4QDknmhnMzhgGZ+i7REoygUrK5DIT5m+Z7ROjfaDrX2P9gc7+CcbsKRyo09LFIH0XrGbFSXqr95beD5L9kQsxLpxnqUdzenrk8eN7lmliXERgc0pBivoBPsxkJ9wCKKp7JP0sqbtGam81YKk4yVh1CDus68HtCSURS6bsO/rhNb/evyXHRJ4D49MTyzhy+cO3xOnCdH4iuULsIWmqu9W9ti4zz8EX234tVa0VrCu43tLf3IDr1YCR0Iw1tPFAHTY6v1ua+dqh+hkxguqiWK9nFIjl9Uz1bqiCq6VushtvZhOs+wQgFfV2yDiqhOenceQ8TjyezsRUeH18g7UdxnWcp4n78wNZ9Wlu37zWMKXjMs08Xk6UEOms4d3hLTc7x93Bse8Geuvp6dVbOFMopAIoAVlKWojHL10i43TCd6K5Muwk0cIWvwGXdp0T1WuWxKuKihGu4NBRSlQN2QpIXGs/q9lLRg0hAQ0QVbsMIzpkFLTm2YaAbriemZt+rWGeTZPLOpTrR33rS2cGSXu3kjbf+71mMEnh1KTk2poevh4OiqfTmlIyXuTzMatGUFFF+0W4niGExv8MWnlgnheJEKQo40GTb0rRfWiZmcIC1oNxjMskxqOTJBXnvRbfln3JGkm6qe8bb7H7Pce91Cz70osGUae/6xq+3++Yl5nkRDMoq96Od17WbSMh2EuIlK7H7vZScBooNtIPA8Nuxz4KJynktOrqRbDnidf9jtwLLxH1xhl9Tu9EMiHGgMUQTmcu48g0z1ziwpIip3mWxBbrNYPLMSjgizljvJRusc6Dc7hukPJN3aDjwbCW4hDDOpXc9u4KpKuhuu55NfMRjPVUr1Gui8xGePml4xdyftR8V1IuioJliVJyq7GAegfUYreaOpKbt2i1/uoGXDkOtTgacLVAVWJTfWhKuVqU20kRInaLIeakpGYptDqqJRBDTSK3lKJK0Fk2wxgz0yipltNlJi5RGPWHA69fv2IYdqIO6sSrNc4LyzKyhEwP5PnEwcpAWghYK+CnJ1L2BxwF43vods3UzmpZlpr9ddW2bECSDpJmNeujV6uONQNutdzkdyWGN0Ne3TSGIoSxzeZSZcdzFvRe27epZ2sfVBVZAfCrMm7dutrANXXjFCE4W4x6vqQf5JoqyoXBdB3OOnbGYLymtZ57krOYTSX5UtZFt41HXYzbvYrfvlkRnYHeWXaDY1kgxSKhrTJj8gdI9xA+UPxMyTfADcZEIe/qNmOLwxQVSbQGU7xYgTiMWqgx5CYGdjo98fT0yPn8xDLPLAp6Yi7yUyCmhM0JX/uzhdnUwllnIfnKUaHtvdHKyQoNjLNY17PvdrJRpYztd3TnM2U6Ey6eRCKZTHISdpHgb6pdfAWCtvdwBWy1D4wzGO8wzlNU/+qT9edzC1J7fTvXn83x7b2Y1VL8YyffhmWee4eee4VWIwQWVcKt2YNOq33XdSppSLYA1juMERJoLomYkspUyAbYOc/gpXCvtVZCPLVwYL2POpfq3M3r5l4wuOLxSZCprc9hlFyzMSqp4amCcG6KaXphVfyu7gwSzqrjTEOurG1UayZtC6M2/5M1n3Ar2pqkY3druDUL36zGXqkLj6krnX63SLacLQWLE+++TRjNZLM2KTCrfVtAhSCdFsQWxC3tWUnVGVnf4iDRgSU4JUMXliBRCGfQ+pCGHI0K29bxZ9oGXY30eVl0rxOhSRu9rA9Fw+fG4juvIog9/aETwq8XULPb7Tfgp4aEBORcLhe8k+zWrKHjvpd9Iavsuu960VmrYd/ihFivTgkZArrylyL7TBH06bpO9Z8kS9h6p9zTopo6hRShZCkbtCwzSxDgs6QoAEd5kJUUXbWQcgiSqIFpUQvrqkiyvVqzpHnL1XzcjqzKEZY5Wp4tDHW81p2yhmT57PELOT8Fk2ZKSVgvhc9iiNohUhsmRWQwIrLoxkDSGjClZLzvm+ihMcIq11NrJd7Ubnp9T4hXxqAxVmkWYyTNLymSzTrhixEl6Zgik6poPj6diDmzNJCgqfQ14yclwjxxmWbO48QPHx8ZpwVnHa/uXvHn/+1/TacD0ClZO5ciJQucpxzkrMebBWvf8w+//VtSNqTSUYoFLPdvv+B4vOHLr/6U/nDL7tUXWNeB82TrwQqPAAp9N8ginYT8JZHpoqmsVV+hdnUhpqwLlJXKvSXTd4K+U0pt0lJorlsA52USlAIhBokL60Yr3rYCMZERQT9n1XL0XsOVwqEqGFwv3hWn/nFTK1IbqTZdLVoTUZBjJbVVAWrSiWmK1I8LIfL09EgOC4bIbrD0Nz3ToxRQTSFRkhCeHRlPpNZhEy9BEQJnliwQ52RRcc5j73bs9z0/fP/A6TSSUsDniYN9z4GZQzL4OGNMJub/gjO3DPyZuOatwdmdeLrQzY0OUzwlOeYoFuJ4mpimifv7j4yjhLnSfCanSMiRWGApjiUnYikMccGkno5VkVuZFgryTNsoM0qCx7T+rJZutYONsVpsV4GnGMUMXUf/+hXHL25IcWa8nAnnhflx4vL0kXk6Q7qnlNTiHDVtvln2uhFU0OO8rCZ+v8P3PYuspk0So4ZayuY+i27ScooKABSUb1a2NaRyrfD8U4dccrOwltX1Xs+5JQSDcLVq+xXlvYQws4SZu1d3hAxPcSGOZ+K0MNzecnx1wzAM5JR5fDyJqGrK7A5Hbu5uOex25BB4+PEj++GWYa+VwSkSUsVJWjdrCLI5cArQjEqxvmMKykfp2HWHpmS8KhLXTKIaohVgI8amnL/klWhbqACrFoxck1JqO0k6vaNzUjBaVP5lcxalZdabZgVuqyffKp+p8JJhS8vkWUFvjb62wqIm4QpkW/Besr1qpmZSDtvqAXq5cnsz6HR7FG9P0lqVmtUXjfZ7VPBYGseoeprQ5w4hsmTx2IVS9YJK84QK+HGkIIbNrAKIzjkOsaMbPIfjQUJ4WXXyS8EooK5SLSjNgYLWyvOttlnfdQy7Hf/6X/8F+66ThAgDpXPQO0qIEvYaF0pM9MbgrWfXDy2cbzpHMRt1aWskCWieecoiTTDNc2WpSkTFCXE8Y0U0E2Rt1+jPzc0tUJg/fGznrOCnH0T3yLp1fxfAbYnlGvxod14Bm9QkVWkli9Z4/fZrL4XN1+OX1/aigLqPRV69encq7XP1EsiDrZNOKgQXdR/KZ4RkBZXBjZEQRHWl1rBXIV8Bn+tnUitEF9icEyFK3ZQqJpViEqRuTPOaSJwXFi2idjk9MU4zl1HIbof9jmHYcXPYs+v7ZmlVTQGHPNMwqLvPWkRGIRNuemKCWDwxyUBe5gdSPLMsM8P+huPpgWF/pN8dMN0e4ztSXprr3DlB7xJwhxrkEs+DiOmhaDhRK0JXtLsu7lvgU0k5zZtTksQrcsaEpB6QDXeiLhgxiSXfu7bMSVtDrXNU1aVlk1SdirqiVmRuDMZmSY1PDqhuaM2CywmTI8tF2mk+P5FjoCwTeT6RljPTfCLMM5fLhcvlSe8lQg5Y12Gae3TrsSjYDNZknIGewsHCq8HSp57SG7w9cDN8RW9nBjPR0eOKw5sdjh1OM5ZslpFuTJVkQEQGS6YYJ8AsFc4XJTcrt2wJS5N7D0UWzViyavpIem9MUTcKgbstlr0Zt61d63O1v/TtzfyrrxfdWIsxmnoOpt9jnGQiepvoXMT3A8tyIcwDKc7MlxM2RUiBZlzXc5rt+QVs7A439Psj1V+5Cg5s72cDeFYiWANSV1O7ungEFfFs2v/EUb0WG69KfecZgDLP2mpFdlklFCxBYkTiK/ae7qA1pSjEZSYnEXjzzklBZCvzdplnSooYJ1IMXWcxJsm8IyHZLEYNpGqV00BhbeQKOA2op0V0rYrKPZTSt2SHCkZWUFJDpCs4KE26ewWeayNcscxWL5T217a1qqBjLTH0uZBiG8bba5lPR8bnDqshfiHgVzHXjLUiFFnBT4smGPNJn1fvePUN1HYXQrbKnngJ81VjrSAE61zBD2XdY0Kk0/kbc0KEViUQkwyQPaU4okvkLI4BEUe0OCf5naZIgoVdFSg15Ly26fVaLv09TVJkdaqfKYVR29JWMGEQwdNSpBakQ3l4luCEK2eMEZ4pIlybSiaFzJgW5hQIRcBuMGIMVCJxMVKBICHJRlXIZTf07Pd7QgiKEWrhbU2Td2tNvOd99JOHqXaBBnjlQddnuFKIl3NWh8jnjl8c9kqI6FCMkRSTcF9Ui6Bq5mB0YLFaetYaul60fITcLGPfuY662FQ58ViiEpYrScqL9yhnzAZkFXXbYSrJSoZ1DOLxqYXXRAlUm0RK5Wr8WDwX58uZ8TLyww/fS7G3JfDNN3/Cze0dNzc39N7TOdXv0ZCO/FnYdZZ3rw7shl7r3kia9dubPSFnxpyZ58A8B77/7kfO5wsfPjzSDQdev/uat198w6vX7xhuvsD1O7rDDV2/Z3d8hekHKaFhgrqsJbACFl8MLkktlGwK0SQdGqjgFsS4Wn/WiD6DgE4Na1BE7CYWSiyYJWKzFEs0OtpKSioOliim4P7/tP1pryxJkiWIHVFVM/Pl3rfEkhmVmTXV3ejpJjAkQIAfCfBX8O/yA78QBBogCGLYnJ7h9DJdWZ1Zmfki3l3c3UwX4Ycjomp+34vqiULRAzfeXXwx00X0iMiRIyZcCEzGj2IkIcaIFJ2cJmgSWLkLO1wMqLECLhM46AQ0QdGNYee8IZQrpK54/fRH3C4XvLy+WhPQDfX1M+rtBU8/fcLtesGf/vT3+PNfLlyZNaOVC+Z0pn5J347AbCsGrdq8bQiqmFRxOk9oxxlTbAhyQgwPaPmCuj0zatIosx4kIGriyPRKRz9MlErVjYbzeqvYcsXz0w3btuFyeUXOG8GPFjQ0FDDVtbbGSkOAvXniikPNndgdAzVSvEFTBzg74AFbj91U7oBRTy24TwI/2CIkPSCEhhhOCMcA+YYeaK0Fn5/+iOvlGbc//Ce09Rl6ywwCNYx2U3G8d7Oo4+PHX2E6f4BJHvMTu/0ZQA7Qzj8DxDSC9pbmjeUxAN32COxnDkv3Er/83X/9IQYm1bzLaaJz87qRLH7AhOl4wHI647JesW4Zz8+vAASn+YjjgR3Hn64XrNuKny5XRBE8LBOWQ8TpGBHDK6AbIBtEKgQJlGAwb0J16OeoCRrqSAfx0GjIekM2p2KeqJ0yz2I0Nxsn2d/7DvxUt4fSvee+ptxhsnHUJlDhUefVujCnNgSg2urbR9JGebkR+B3w7ubBD7OvPQj23oCX/r4WqQu8hmTApTVPg/Fzv3awelRGAUSQdMv+UhZFqlYZ2+q4h8Z+juUu8kM+UJNCCFCsYKdZ5kGAqgm1BawmFAhN3YFmT8CG2DZEiUiBvLEQExWUQ8QUB7Bp2lBqw9pI1r68PqOUYo59sUiURfwD3+N8OPZeY0jsV6nHGQHAVhUxWYpLOWaXvGErufdoK7Wiu45JOveL86MoWlG0oHrpOYDHhzPev3+P3//+v2C1vl9IAV71d9fkFV+C1Pu52kUKdy4UG2tXA+KMnorxxZrrDKGhtvIPVn7+4shPFCfPJoQpkhAlQiKW3UyyTVOZKPTRGmXmrbFaRkxW2w4NkL/HMkY1prkArbl2ixLpcwT8bU35syKXglIrXm5XbDlj3bbeFK2phzotRdYarpeCda34y19+xLbycDqejvj2u+/w/v0HLIcj5ikiuSCKwrgYLLf++OEdDlPC6TAzHeR5NAtkIwAtsKP8EoH0qw/I+QHfffyA0oCtNTx9/gM+f/4T0vEjpvmI999+jzTPSPPCz18O+PjNrzBPB6TpCISEmOZhCAMXBlVOedwHcQqkK7NWBBREQ+JQhSQn1Tag0UNIkW5Hs8hPTAnBeg5la+4XZTJPryGGhqoVEyZSwSpLQoJL/TP3RJKzeV7SKurtgm27oBmAvr280DuuGShXhHrDYb0h1gJYWq3VhiJADQI5LXiYIx5PM8J3f8Z/wGeclgkfzsybixGAfbtw+ziRVKEo9NBUUaVAqyBFChxAyCEoIdEg1oqsJsqZbGy0ge1ViKibUlq/NY7nLZM4ebGU6229UbStVSsjbihoyA3YrHqyCUPj0YXe4g64+EoXj4AEALsInB1qDaNCzC1FuHuO7EJhfHO1+vZq5qUJSbLxdMIhBXwjf41YV0zthtvrBXldkT9/Ri0ZxeXziaUgURAP7xDmB1uJMhqVQ/vv+sX9A2DnZ6MAd+Dn55/nhRV7zPNzUaAvjW8zEKRYECAhYX54NBsys/2Kr8UomN8/WIGAYt0uuF6fUZRSD+/enRFDwCEJlkNESoooBQEZEHLemJa1GJkpRnpkRvpKHmXDHu31NAMgWPGMIAGlsUnnvCyWrnI+2C7Kors1pWKims7rAXaL5KsHEESHbIEYVzOl/tyeqvJeexYR4WeMCfHS8z6PVjyjOmzY27nbz1czbTJP67Fa1bcJwSsPv7EOfF24Y+6RfNI0rEWHAs1kRgg8qBVXmzcKBbVzakPWjIZiYoesbGoGfnKlbzkny26oX4d2YJfM4feyeH7PQqIp2Rw0ro4UA0JLqA2I0lBywA0NNQKtBkxJrFUOz6F1vbGcPm/WwT5A1wyPoHpriWryJ94jrQlwODGlOi2kX9RSehd7ZlM2RqZcsFOBNW/405//jM9Pz3h+ufB9BSzWCKxy9h6g8zx1oHwHli27o01NIoNRqZFR4leMETFNeP/uG8zzAaV6+w3aJdJxLsia8XOPX97Y1BaSxICIQYpzIpYfPMG8NBeb40J0dN6QohGiqm8YphMaRjlltDYVI9fat2wfCFVYKV/G9XbDljNebldj6lt5JBwWoEd7Sq24XK+4XjZ8/ukzSq0QURwPB3z//XdYlgcepGgmBtc8SgyoIkjEu4czlilhDmDOttW+rfx8mQO4SKaAk014/gC8XG/4+58+49NPP+Hp5YI4f8a0nKCSEWIAInA8PmA5nHCYI3B8gKiSIZ/IrGdEwL3+YLwM7fl4ATdDbRVBK0LLQKt90an9nVxnizKIoDSwem5OpnAqkG1DLQ2JoTMoCqpUbnwzolkbidP2Pn3clJoQog2oGfnyitvlmdV1pSD/9BloFRENoVyBcsW8bUimS8TyVUUGUGJAOiwQzEjze3z+sAFg9OnheOAKFSBhNGOssBYBSo+5NmX4oikqCjTAALuFfQVAiMjeDV5HykzosNk64CFVa8VtXekNloqtArkpbtsVOResxcpsrZS5KXWdigK5aNfsqNX6DlkaUPgRu4IZHcETB3Vq+6Cb8/1+dRqsv86eLOiRPU5d7JFUUnUEcVkQUkKcJ0RpSKFBPn2CvL4g37a+djrxMICNH+czwnTqzoZtl13Kzg4r7FLXexD0Xw2DvwU/uIsQECTsIhx+cL8BOXvD+9XPNdA+CatzHucZkIgSJ1bpbQWZfQwwHw6oqnh+ueK6rrg8vyDOB8Rpxul4QEoRSRqmOSLGxhJ2yQDGeuA1+rxIn3jfp+O83HMiRmqr6QqIotSAaTqYnAY5bk1A4q0MYrOPJPbgxsbC02f9c9STmIyJqVQ49gk9jfE28uOk6mZO7s4DF194dj8+p/1aGN1R2c/lPqLnQMqxoF+3UyiMX3aXghv3DaBfv9vqvhb8M3YFBk3JZ21+MCu6XYpNUDRidufBorgV6I5M6yrTLtKng29jw5GMVxUMwAUxZxR0SGB2TVpEVUFAQw5ivQEFLTXUwnHeVmp55Uxg3ULEZBVnGjOaCEp0MAmUZsricUgjTMuCw+GA4+mEECg5sG0bwvWK0iobTwehdx8jWmnUxPvpMwCgaujD6JpvBNeC0/HUQWSIVJL2de34/u6Q34Ng+wMjYwmPj+9wOp3ZBLc2bHlD3gq2mLGuFc27N3/l8cvbWwQBUMAKHStRg12wMFRftaKgoUUFghiRkMY/xIAQBU0zJ6Zys6V5ggg3FkKhR11tUSP0DeOKq1mzRZEUPz1/xvVyw5artQqgh15VoFbCyUNKsa2Ky+sFTy/PeHm9IJeCw2HB4XjEr371a8zTgnk+wJtoUsehISLDGhrj+199h+PxiDlFz0YwquToXByONESM9gIaaOxmqTysH77F7371SLVsTShF8ZfPv8fL9Yqfnp4QQkKMCX/3//l/YFlOePfxt3j4+C2+/c3v8N133+P4+B4tJwDUx9AaoNXSDQIkB5+1geTiGb7ZW6WUeQgTYgKmIJ0wntS8QFFurpwBbcwhuxGp1bQgIiM2QgXcEAIWCdbMcMPT0xMurxf8x//pf8b6esHt+QXt+oR2e8Vfff8tTscDHo6zkYiBqAWx8UtbQ5QKb0pV0wGUJbBYjgh+P//IhRwUc1RAy90mUaA3kW1mjNlymH8V+5xihMUiFU0aWhJImi2+wsOn1GzcAkVtlIHP28aqkDxIk1ujoN+1ZdTGkHQ10FUMTq8NyLXhdctoQgXqemhYEnCswBSAKQKTsoN2UDFpCaM5DxzUy8S7wKXuPPa3ERCLxnXgZHu3qRNCLdIgByApYjxAQD2m5cMJ00PG+f1v0Epmd/nLC15fn5FbgaaEKsma+JrB8M90Z2hnTkh55/Pujya/rvtDef+WfvlsCLv/Iwn5b9/D32cciLr76oGRfhhVpdoxtJhNCghBcYwJhyA4p4h3xxOq8i5ybZig2A4J2+PZhBCBl+fPCKJYJqCc3iOBVXcZsC7VPABgICgqCcJMW4mp01O0QxzkGoGfYN7XuYE4AVrbUPKPpjszYZpZOZmmCU5A5r2OxssOGGoloBdhoQUMjCkosaGVSSOl8Ay0UlrAGwALYMKFCnirG5/h5p/qy5Kv3U+8mO2EMqXuEU7ZhUGDeKTHHVJL3dTaNdpq9ef4Ie/AA0AnaY+Ppn7QWEOMusEiWwpIs6iFZyZZASZ1wqRWHaXD8Q0iOBgfh3Ja5GkxugHAhQKh3REx+nAPMiwTo1EhULdOa8NUmOJbY8EMRTrOfVyaZjpWmSXxtRQjhStauyG3hrUqmQ61GbFfoZgBBCtQEkACbq8rge3EdIzr8FXPHAQqoUoElsMJt9sNl+vNHDdQHgC7R58H4Pf/5Y+Y0oTT+YTz6YTHx8e7/aoKKNsGk2Nk49jfUTgH21bxd3/3BwKoiQRqygRELIcFvzr+yt713+Brj1+Y9nqDwmSgNDWL2lrr4csRKjHj5qQ+V5Hb+avat4j036g6XXJn8ez3W2E/mFwr1m3FmlfkAprTOJmhdaFEoBaqOq/Xgutlw+X51pUsj8cjzucz3j08guTdQXYLBug8ApJSwOm44HicGV7cebDiltM3nQZ4xMjdeFUBIkPFUwioS7SKKcG2Fby+FGRkxLoCdUMrAatWtPUVU1wg0jAdE+ZQoNsrarOO2SEBbQLq1JWVvawdsIiadqof49vCsPiUWMHWFTot9N60AW2D1pUpDlU2DgWgWtE0gErfG1QE1cAPtoRte8W6vuLHH3/E6/ML/vi3/wH5ekO7bQjbBbFcUY8RqkfE6cHAj1iEygihysZ2bqKigQR/BB38pud3V/zp1z/xoLjbddq9aG5M6wdm3my13kyqldUMMsKvOw4iQU8hn8vBT21A3lZGpjJTQA2gbk8D1o1pvbqyVLpqs67tgq0xh3/dCpowySLvbigHwfLNc2+2mCbqfpjm+Y50P4y5R3aCc2Z3XpQXvXcAsQMSeymEfaWKOwt3YygEvGgKaQGtRKzXhNtrwvUlINcIBMHTb5+R5o2Hie3dJiRY77RObaQ8vcFo0/D8xSJE6q59X8fq1wLAsez1m0t/15+N5Oz+/rYEdv89x9M4SPsDyg7q6JIQgZ3ZG2BpCME2R0wpYJlB6YLWkNcboM20mOjxe9VM6CA+dI5Pt3h7kOqLEGY6dw0vd8EZ/htga7SNMRSgxWaHG6sV91OrfQz26wF3vHrtzoM9R/YpVoGnXmEOEoGHr09qxzR7n2Ew31j23ZQNwny/zAHW+3Ds/38PcN5GhaSXvPN3waKcol6k8yWZ3oNkb7fOUD2nY9KU7WdaU0hoHVqGoH18BwfKU5Zyj/aFVyCq5BQG6aDSdXdaEERrIZGEFBASn2DglJV+CREtCoooamC1by52prpIrfWqa+ocqojg4E8EpfAadDMAZzYCYtydEFiuHngd25ZR1LI7cACzm629d6M35FjYAH2ameYXnk0uJ+AAWfvi3L3P7m/ltkIBxDkhJLbeiIGV6MfjoTe9/drjHwF+ZrSmveeQ+GFRye4uLSOmGSGmHhWBifJNU8S2ZuRcMS8TBeEmYaXV6wvmeUGy3PF+4wu8MouTXZvi88sLbrcVrxczfAr0PBBm8ygUtZLw/PrCZpJPP77idrvgcrngN3/9G7x//x7v3783Ip8v8KHky5LxiA/vHnE6LDgfF9NhqGZomMqLMWKOE1smNBoaiI6QNsRSVGwo6M3kahU0aRzHZcb58AO2XHC9/tAPEIKnCMgDXm7P+Pf//e/xP6wrctnQsHV9nSmdcZg/dsB3PB6xzAs+fPwGVQVbdc+YUuXBANDp+IjHxw924AnO53fU9NAGrTfUcsOPnz5hW1eczw/2OuB2zbhcvEWEAaKmqDXjj3/8W/zx7/8Wzz99Rtk2RAR88/4D/tU//xf45vCI94eExaKC0awJVYcLXSWvnpAhddVaNADNCefBw1Xyf/k//b/wf/0//r+/vmz17Y9fORh3Bvnu0Pm5RzfEevfz/lt9+0Zf/Kh3rxH5E03+rhzbH2/O5ze/2aPvL6/nH3iT/xU3+jMvuANZ403+Xfj9l2ji/8+PFn+e1PjzROe9Nd7/1p7fgFYIHCmRYKk6FDuk2EYlginTOQHTw2web0SxKsaHicf4eYn4cJyAvGLTAkGFTOgRz33EgYe0kXbRyKUKACojQXsgAMDSMEa4tZQ3oMiZkhFb3ix1sSClCYflOLgW7rDdOZlcqGwUaqBCAkJIdyvWgYSaU+GVYHWYTyu9ZtsMVWqo+cE1UlPj+7uHAZa7g0CdK8TvB+zS4XRCIBr7k+4J8NpBktwhG34+rU3bHd50nAQkifO6eNRIACadGOOvrCzaSvZPYTQIDc1BkOnJqbR+fT3NB541qs2qeZVVrlWgusG5SaKKKIo5kau12Li1pshiEVzraVkHzRG5JEq9mLBjCJm9NIsRg5VFGn0wXK052o1aZqC2isPhAEwTHh8fEULAtmXkaqX6Ns77/gReBeegvjaBiLce2S+Wwf3hZ1FzSQK5rU4f7DjdgHZrDX/58cfOqSzWs/OHH37A8XjEzz1+MeEZloNuCvI4bPN4o81gZbToESD23GK4dZRiNgsTihmWaZo6QbYfEp6KMfZ9q1TeJDhYseUCE4jm4oTnx+lVl1JxvbLi5vnpGSWT6HpYjjgdTnj38A6n44ndeU1uHubleY76dDjgsEw4HY84zJPxgOB7jVulKdcH0HsZOdeoRw20mT5QJGIHrII9mDfPG5+nMAyt8ybEA6F8fm0LtllQSjRVVHp5Mc6YJ3S+xTw1TKlg0ldEpfCXG86pbN3oKTaseoMbXylP8DL3Vm5o5Yr1+Zmy5tdPZp8F6y3jdt26oqYb7Noa1pc/Q7dnTNgwTYqPj2d8eDzi3SniNAUsCZjEQ8TFNooRxjtfYKRUucFL90r98eHvD/jf/5u/3gHm4W/0PaLmMdtvPLrBa27jZ2AXNUM3gNpGCmkPzN1LV6BrjnTdER2KwTADxKhQRUPDVtW8NbekAub1vRQ2YZ5n9sGJCS40F0Psz+le7T+4YbXfz348+DuPkti4+NjoV+ChjnH9IrJ297SvgEj/nK+8ooON3fu/fXwNv/g17//0+Pt3rr3QoxLy5g3UXuMH2xdcIBhJXLGT1uDPni7rDkm/YB6iyf4KMcK0NJyWiCiC0zJhmgRuFUQFuUVzjtTqKyNErIu5NXJU0E62/jlwpOxXOu6mD6Vzbxr2kbCcsx1CoVdtiQnhSfCxDLs3Gq+FKKoWeDWnjwX3FQ9+IU4YAMQdfh0g2fEMOmiSr8yT31voqdIxhXp3TbvF0KdCxRyIN2uZ1z2O6C9WuRgvEW+uyaI06gBr935+Lc5xTNGqTNXTe8o+ecLxpL0Ju0t3MGjUBL9/W3/+OkgzHTSzy55mE7uuYGkhG4SmjCw6+EkpMLKjsYtVhiCIsSIXi8pa9yNWy7H1klYjLTeexaU1bCvB9jSxKs0j6pzw1udj7LOBYPtWs/ZGpRZcb1ccDgdMKWFeDgB4Dc4zKl7wpOP+3L46wT5vmVIhxav0QI7SXlH8zeMXgx8JCjRrTArtpWsufhdCYmf2stkr1MjECQjs7hwDUPNGZZr5gBDYJ6eaAqeHujSQU1TQkGtG3jL+/OkT1pyxFl+6BnhESNzUAK0V25Zxvd7w9PSE6/WKnz59giDgw/kjPnz4gO+++xbTMlHkb2dBxRitrWwQAT68Jy/l3elA8KHaO7H7uFa1cLaCOjOi2LYVbtRqZRVaSkvnZTAnm+9SGALm2WMQhDiwswj7hicoHo8Lvv9wghO4RVgpor7afCx89FtDLRdIi5AwdRROm8rX5ay4vBj3QASv1hZDRNC2G1q+sqyzVjw9v7AsXYG8FYqBdRtiRg+CVjLOseDdu4RlmvHP/+Z3OC0HPBwiZm1IWjvw82JZbojWQYYqusp/a0CtK5pxevwjf/c/PuD//D/+H3r/GDV17ybON1DEKj0Tq+ZR9FSPpb3cbjB7Q+NOkVNWbmlraLn0lEJrbG7p/ebylrFt9LJvK1Oy1e6hVUYrqypeyoq1FXxeM2oTFCRomIEwAcJ89TyRg/bx40c8Pjzg4XxClIYYBMs8I6bIyJ31YhvFiF+DDgaa7NBpaMYXEkQrR+/VOagdqPe0V/e2W/8Mb1zsUc27T3P32MBjhRpnj0zBYQbNAHsa00iXb++gE7Pffo7Znz2zwMuH92Wxb8div3ZoM5w4Pt5HdocPnybjd+o+wz2gApylIICyeCICmI+siD0tC4I06nE1AZSNUgWCLWdMEjBHgYQVQSoEC9BjGtpJ9sJBA9Qr/uhwIHhKe4CDkdakXWO7moicq/GBkkWAfa65HpxD5lwawhumhb0iyRmRfH+vInUHOHQA1J0Z25fBuEJ8nUCcMwryW3xyVCNa87562kELbZvaqOyAkdsMgNcRLD3fxt8Ac1D90na/5zJTOj9u27tRtWiQGQnB7kA1MANYJChGQNknsomV3cs+FR8NgEqPWuwr5KRZml8ZAB9OS4NqASUFQPkPA9oeAREAUe139j6uvk3+FqutalNME4VxS61Y84ZSG+JGCkYu2oUjK0huV6DbsJJXiASUvCGlhOVwoEabACq7Yg0M0koH7zDQKrRFt+2G9tTw/fQdjscD3r976ICFfdCueH55YfPx3PqclUJJDq+e3TZSM25bxjRNmOfZ+rn9k5W6K1QLVJmvCzIadNZaGN6cUr/HmGxRGEptrbCrq8zDcyCiAOCcDCVqF7GWFBsu1yvW2w15y8imnus5YTExPYVrL1TcLldcbze8vLzi9fKKkgu+/fZbLPOC9+cPOCwLpimOSJOVc8MUbUUbvv/4EcfDAQ/nB6Qg0FLMQReIST0x0qtIiWG81rKDcW4g4b2GNCOFCjQrlbaTwXVcQpA+Se7QRHeb4EZPEZQtBwI8PIhhFOARjbdVLUDqoWfbuOpvyuvIADYx9VthONV1kCQlBD1YWLfh/cMC78NSqzLEPeC8HRCCUjaUmjGZfPu7RTClhkUKYgOkChVuRawysO1kCVw1WqkxAjXtjIDaRlWJ97mh1zQ8LcB2m4GdbJc4IkgjslQrKw2dyNnhW/BiZ3J7WmNllld0EdhQoI4Clkyv5lKx2XsWB5iaO+H5Zv1wSi0k5ouVCNdmgFccv/LfAGqRWDSw5A21CFOJppuxzHNvpgofAx3rAgqEbo4IOHrzSyVcYLUzNbbGCd93vQGgPW/BV+bbxy7EZObPX98dtx2e6Wlh9xa/iMS4Cf3aw0vC/bX31zScTK9AGlfo3LFx+N1/Btc309l+XT2K8pXbHffLz2ri3wMh0Eb4uFdJ0KrItRoI5Zu0qpgxme6Lv3b03CLx2Q8Q4xK2xu/hkQ3XrNE+Hs24jSGE7lF7r8PaqC8zTxNCYC+n4XR1E4EumgeCwqJ1l06SPj50GvYVWoCTh0acdEQk+tiC68ujdhCmd9QiCf5ZtWt1+VzoVyZkTwTfg12ahX0sYHDh/J/gK3aHPGq3y7Y4bC0rPBKjPv9CMOSAyHtX7fl1DQ2wwgn/mBB8fY6KsH3rHo5X6OlNrXWAH4dSBuDIMyVXCH7EGWjSOKKB4hmbQJs4pYiueA0vXw+0f0qS9FoKvGLQU1ayZZRC/bJ+Q+rrkddAZoM7nVTX7vIgreFPf/kzfvz8E/7wx0EJiZHtPw6HI04Pj0gpodWG65Uafs/Pz7itG22p0L762i4mzRLCPxnnR2EtDBEkIsWA4ixwdr2zm0Y3suKHNXjzAdFISLaRrbjED66mPIQVLGFf1w2XyxW36xXblrmQdsBn9AJjaiznasq/7Jy7bRuginfv/grn4xnvz+97awj/XCiRPdU2GS788PCId+8ebVFWlHwjcLD0mLhyJRipoQdWAWUenVcZEWSGBJYEl9a67okj/yCuGC390Aq+gNywitkP9YU+Svi9E4AI+ji8zZ1735XYhdLQeTtQYBIYgW4Q0ynx3miIhZsOQA+ZMjowNjkPLwtlN6CUDTVnzLOlM3OjdgUKpEWgBjM0dk3KnHoFy8C9xHxMEg/pigBXcq1FeyRGQ0BPgqgieIWFKvWB4OFcdPAGk1FoVq4uTQnM3Oq7sKAagdn6vhUDaWqebq2V5ObKXHNtjAI6+GnIzGErI5hbMXl+m1uPQvl/zHGbMbPvg811NeI5wIMqmgAn13To97+nbxLG8cGKdPPOWzfzfXf36ALGntx/7yKDCnRC6HilLS5/T8bL+8Hg+6XDDO3vBPSV8OXji/W8O5TVUZXtqbv83hiAfph1lV/ZXfr9h919rupoFOwRVXl7TX7A373XmAMx4x8NxGpLVPUumc8RKgxXZYRDpUFCIfdDzHr2cd+BWiiAwbXZawL5rYgMPRxRv25yI8QOUKZVvahj2o2z3H9vU8t14AJ4PKj8oBMIvFUDX2iteOw5sPEfQNSu9c1aEquwEtPSki6iyPRK8LnQnZ3skzEcnfsZGeumT0x/FaM+JJTb+79ZIE5Cv+Oz2HfNIzbGNVVFp4L4a/16JARWpplOUx/bBjC97fews+UqBn6yFWh4pMspJYIROBvrzsHkiFw6J0zsjBaE0NBUECN199pUYCMPuQlKpQMooVCRvqrZRM6zZNq+vsd28zCcBuuNtrPBpbe9UqzrBoWiFlYyphRxPLEQ6XR+wPF8xul4JOAKkYKwry8oraLUgjAFQHhmOJeIc/BPlfZSUAnYMAs5sewWe5iPUCjyVlnuPC/IZqiDkBwdAw/RvJYef5QQjYi19UNpM3G4H59+YirMOtKOCRcAkQ1MG8N3tTU8PT3jdrvh84+fehuB3/z6V3h8eMDpdMaUItK8dW+kWUi2VZaczjHg4/sP+PbjN6zAqCvVPdW6+4ILsPMTOwAa6H0KC4CIzSaz6HUYUbaB9yISM0peNZGhaARbAKCpo+TkkTAPl9oi9/CiAAzz+qYzj88BUTFgGmdFLhyXSTj1TV2zoiJOEyQElI0hzENiCS43G6mFzdiGzuMKfjECzHFGKxW39QapTDehJHCymUPeOuwDqnESgoldZhFUNe1pO0RdB6rWSrFD7jAz+2wA0ZRes/8eil2JZ0MGy2abi3mV2r1jlAxX5R7RpF0KTQEnQJJgXW1t7Stt/Po4tv3Y02qHmvXXKRVr3aiHFAOYuuCagBBETyHgYZ5wWma8Px5wSgmLe82icNPl1rKWFS8vK2IQzFNCigFLSoiysJmubIhQpMBKiOPhYEKQgufPP1mz3xuKBFSJfW1nC5d7uLobNhFK+fsWwAATwsHo17c/evj8QVkcSQt/xO6I+OO/VrkF6K7yCWg7XqFdjD1rdzoK7j77ayKHHhGhfRrAR0Q6KN+/RvxaJfBgbJXaLMLGkGx/wvUvIWBOCUgBGgNaI0WgaWB5faXWy4yEKBWTrtTugjNCtKcKqVrvFbR+2HBdhWRVQGrRtbbbU6iIGihlURq2suG2XRFDwpSuWKblrrN4l1Do1YToaSwJDbUZ9VvVopQmTGehPlWgVauwlKH261GQ7gAZD0StlFzVHMPAqxYAU3CdMR1K432mbWUZtwZv58n7P30NY3sWw3XQgq1uVbAvhKUAbb0FKO6WTditUwfnGPwT/p6fL2C3A4H3vWxQsxVNWVLvEfE+1qoACoIoNKADB8AcQKBX57XitIXQVzr3Bc+EGAUhCaJxzrbKsyRUb8OxdIdBbJ3VJrhl4ZkOilxWiVCJCDFCQ4KEiSLIMqLwOZdxXU2sWIprM2u1Lg61R8Fg47puBbc14+npFX/+y4+MTi4zYko4LgeWsv/wa/zN8Z+xGnYKWNcb/vSnP+Hl5QWvr6/YtvxPl/byG/I+XoCV5oEeKpzrJNLRqNqC7x2IYRUMLoJkh1dt5Aa1WnHbNmzbhutttUX81hvlZLXG8Nm28XC5XG7Y1htarQhBMJvI2Ol8wpSM6CW1O0cKTmSIBBiHecLxMON0XKgQWRlSdu8KZkg8TNsJkHf9bnD/NziXwY5rwm1o3XtvI4/NLx9ft+HD+Pqh4mXYPTrSPaadN7XfeP1KGIWy7cLZ0Gq8l2iaOP1Ud5d5d2/SDxzpno491UFEM15DszVh48ERgHl1vNcxSk43H59HEGGpsHZ/6PhaHMQ3j745WHLysVofLVf2JslO7W9iKtL+PgQ29DAHEBr9aRxUd1mP/XU0i1j5vapFeLSgqSs8VyO92vpX84pDRAoBKfJrikxjeYXHGB3t66+pGuA1fatANdqKykiDKqbYkAKje3MQHGJANOP82gqkbEBZyZeLE2DRVDdCO5PUr9eBg69DkkPflAr7ph1vYAvoLSSCHaj7Q2r/Pvs3sVXnCLc/eRx9b1785rH/288BKm94uSPZvEl3fTWioON+74JC4tFU7XuExRECxAgRZSq3NahpkzUAoXGfsY+RH9g2yhaVGJ/z9p4ZkRl/8mvje7pVgjYjVntkFNC2wdy7zu+RfamN2YOdWekjo9r/h/ELdCdMd3/rP/u4YTeVwv18/zDQIbtopZu+3Vz62vAy+x5t6RGJN6vpbm73jsXdk3a/tkSu7q/3/r36k31dd4d9PLlfTx9T7ctXRKw0X+//tttTPcDpf98fH611oKt9H3vKwS+29eC2l7iT/H5/T1VJ2JYm5E72SBKGgKH9xsUuQ7f1Y13sbbfYmIbeVkUQhzQXAFimgWBpXRmw2ErGlCYI2H0AIl3bJ1on+tPx1AsVUlpHc9ivPP4RaS/BlGZeYDVgAx2EtigdHKU4QYOiGeGrWViCio4RKkCxFAFE8Pr6issre+LU6qkPm6u+eJm73LZq5Cx2U75cr/j802fEIPj22494OJ8tbWWkVOGGzxblCQGojeTZbz5+wHE54JvTI1KMaLXwOSn0CUvJWe00GgHANE9EtGrpjpK7ho/rNAAG+CFobQVUMcWZoKMC3uW3FnSDpkAX3FIoSmHYelkWqliWAeC8XQUaSdFBQvfYrldGnaZEYcBtvVkPrp1nBsCbI7KRbLDwZ8PtesE0JUzTBJaxA8tE5dgWoh3wdsjXhsvlQgCQG6QG6sG01qEMhPwHRYVKQwvujQ0C8thEFpGyMXfwsufsFLvm1oGK9I7UOVuqqbYOfqqDH/OaGvNzNBYdNFUbE+9Btx8nVylvPSJ1F9a2zV7QjLe0gUrYN14DdAda/cCvSOmAtJxwngKmFHE8HpCmqV9DKRWiVAR2eXgIpfh76hRAbEArK14vN8yBYOf9++9wCAuWEBBVEbzXXS24ff6MLW9Y84oSEra0IMwzkCiAOUAo72vsx7eA5M5efmk1/HUyQKtjirHeaez2YeqvRXycB9ErirC3ml9e1/+axz76o02RS+7RLY/+NDfx3QnZXVNzFXl65cDgYEwxmairQgujg8lK16cpIIaEJcro01TRjXeUCC0LUqhooSGKtYzxe217gFPQc+BvxiDG9IUT46rpvdEkhAJ2peBSLggh4LCLEt4RZRxcSUeHfE9tQPW2Fg6exv4A3NbACLLSwdVepZm2Esa149lSjWO01225T2HZ5XgRlL2fc7b2EYA9IPrydwSk7HJvPKmuf+Y8sTdDYeO4X6+tDZ6S9lSYI1YrAvITLYjxZ8c47m3R3czZ0EfEXl0qriljJOVmTGn1HmxQEqSV0Re11GpP5yrLadI8Q7WhpjwAC7xxq6DUgAjG8Js2157t/8r+Oh1c23Or9QkTEYTEfp3Hw4HnUUq2Dj1v5+7w/cO462it4fn5GU9PT6hUkMQyz0hTwvl0xuPjO3z//a/6e/37//5/+eK9gH+Uzg92k7IjuakRRoWRBDHUBqjlYXbeu5nK1oBb2XrPkNuNDdWqe987JE4jKWgFJlbIXly324rL5Yotb3h4OGGaEh4ezn3jwg5SMeQcqtKzaIrjYcE0T3g4nLBM1B0SkAcSQ+phbubUPQ/MSe3pJIDh2gZAhzz4ODSt+sS9QoyNmKbYwRPUD1xHexM8zeHic+SaAGzcyc+mYJkYYud9NdyT2lzgCwZAtTUzSjywJQSkNPW5FV98MiIaah5aNe6PawJBBa1YeqqqNaqWocjqfqY2CnXZslabU4F5nP1zePt7MNJM76Gno+y5d38zxWX/nRPeyh34uX9ds0gVvMJJ1TwFi8M1NY8cb35njQ9dnMvn3P7rOiCyMwccKkQzESEkQBIQE6Y5YppZ7TNFsMmhVEAzoAFoTDmKORnEPpYu6E6BCQaGgDkmzJGq3aFVoBIItgxkZeSrlor1+oqtWDlpTFgnxWRik6pxOJOGUIZB3Fv/4Z26TED/lf3gUbW99+3Psw+4i5SOHkg/93AL8vbx9WjB+Jvufn8fFaVfZivfiMU+fXeR3Tf34JiCEVH+pjvXAoQYkFLEckhoeUPdSl/nwUvRjYOVrA2Cp2dpqpzrIWiSqC9md2NFM3cXo70AYnetO14MIyqhX5/uyrgD7vc7wRj3XYgBYdpVcd2Ng8/b7lJ0OAt7jCRvpoJ7v42Ixy7C3fmFYCSM70sLMhwln12LQARLBL6Z27HY9te4d2DcXnJM7vhO/ZX++na3Hng+3XN1ht6ipwF3Ip/qYEvxJetuFxnZiTY6sGo7G8inye61Cqou09i4PXLHgy8Ya58gya9CUIq3XBnpuhiliy7WKeCwWBPe6meqfyk7yEu7iwYxZepjxOuMQpJ/MnAcZOQ6pJ9Lu7XiFs6PsTbSas24luttRc4ZJRcstwW3w603pP65xy/s7cUvDhI30TRRI6fV3Ceqe+jmpcU489DXZt1yGYKrVfH8+oLb7YbXy8VK3b28E/BTxNNnrSm2lT1LXp5ejdT8hNpYifXP/tk/w+F0wmJN/UK8v3HRhlgZeWho+Pjdd3h4fMBpnuk9R/aaKqUizAKRaBuNtxssJdBqQWsV19sKASeR3JWIGKKJF27wZE4wSXnmooHcKrkZy4RaC2XIbbHlXBGiYJoEncBqkZF1zQghIaWpG4H9Pbbq4cJ7Q8IqD95HNZLjMs0WXSEvIU6T8a4KxFSVQyD4K8W9SiCXbdhWjUALaJsh+wygCWLzxQ9Q98GNFoBqHB0AIhlQYNvuAc0+0rJ/dBBmf3NiW3UOTkP/XTHeRq0NuTWUr4CfamMyiHgm384PAKqaUNnuoQoYz0xb26VzYYbEPMRAj7tBEVoAKgnOCYH90eICiTPCMmOeE6aZDYFjAOZYESVD2gqpgJMbeJlq3qhYXyV0Sx9iwIwJp5gwR0EKQGxsSbApUHJmSaiNzevtilIKbjkjxwnbXBj6jhTZV9OFcv4T+lW8PXV9ww4r21NjOjxZMZ1qf6nzxwRgLb7NMQ/WnzFanVjsB8D9wXV/YSNKdL+WOuq6O0hgPc5qpVAdGyvTgbEOwl9eDmBl5n0Q7v4YUsQ0T3h8fMDt9QWv2w3Fwrxa2b9wWtLQ3RHpHbqhtCCxRTsgSDmYDTglVDu2OA4ca4+QeJRi74+7Z3HvpNEhqqaP03o7mNvtBoAlx/My4xAOA5zs7MuX437vJItwLEPYgyaTkqjao3lU2uBfqR5sXdeVh6IXJngKWJw3anwdsftVs2vYOS4O0GRHKdjbkn30if+Y/Igd5N0hfGOTnGS/d3hHcI4gREidZKWWX6lzx4TOc48MQYeUwJCSZjWTqzN/JSIKgER5K1xR00/yUncHni5KjOaE5QoYOCt1wx68A0CKC7yxhCBB24JWyxDAhAEfBVPwxm1DsLRUSEMSxno1JglIIki2bwKRGCTAskLj4ZFACEDakmAPW7Sxefq6rqwOtyrYaZpwOp26Q/G1xy8DPyJIaRqbFw1NM1qlwfCDthsVcGFtt5ulUyJyWbFuK27XF3a+3jbq4BSrXrLmdAI7lNQqZwoPtOenV6y3DT/9+BkIguV0xPl8xOGw4PTAZqQhjlBqMHjaakUMgofzCfMyYTnOOB6PmOwAceKxl//5hvESxNoG9yc0emRTTGx9kWaSHFtDLYoWFClOaK0gV/aRci/GF0xrDeu23jskIpiXBVAajpFz5xLzXjY8fCxUXav9GCwlw5Seh617+gaKlCIjIoouRinmyZfiYd6EVldbeN60cIyHN4oTsCQe1cjFxaJq6nwEuxYZxoavCva+AcE21TRV1FJQymrzzDXVxwjo1+BrA3DeV0XJVBCn98INtm2bSR+0nnLyBrl3kR8MoKbKlIf9cC925w8LXbt3DoSRNrMj/7A8IKYJLSiCFkAi2lQArZDIXmxhOdJAxAliwmjwCEtjzxzO/fBQAfTwunAAOKLmPUUhgEowLlAFtroR/NzY4Tln0yBqFVtmf7ytVuTacGuK6XREbDNqsxoxGWXtfkiRxwD0qCrG3HSvUvfRR/dg70ni4/3AMcTu9TuV9cFBuvf2x27Su/ccB/IAYOO5Xz46NLDXM20z9Gq+SHXtvu3RSKBXbe4/VwSYlxnff/89tscHrO8e8enTn3C7XhmBU4KOYNEf/0y1g6TVMrx9EJSitV4eH2Og+nOPvBsZuhowh18Tr0sABLnnjfGerCS7jbU2okWMJudWKZYXAqblwJR9SHgbVXFb58BLFWiF3CWxNc3PZ2uEHlFUFj7AdpLczSXXuCnJwtMp2tcNL0E9aiTChpsGgLiPAoZwI+7mledvs3PjSyDNpT1ApP/dGTB7x8z/4sPq0doYo2U01MbbosyqcH0sByyeNu2RFVuPycbVI/ilp+kBMd2nbkf69YzrchvVAKNmmGAx9vfMfcC5yIA57qKKeUo4zBOBqITOR/MSey8ScdHDDl7gauYU8oQyYOIE/WmauaYNAMLPpV3qLySzR3auSxCkEKFBcasrtNE50KbY1o2FTP9k1V7CMJa0Ci+vbGr8CRetw1s+CbBtmZ5NjKx4WVc8vdyQc0Xe5culb1b0yVMDPznTcF8uF2r4XK44HBeczg94/+EDzucTYhz5adlvNJvTGAOOxwNO5yMe3513oUe/vb2hG4bU0A9Xh4yO6cny1SkmVihZdEpUkeYERYNaTxVPdQ1D25BLRZRoaSy+a0qJCytbA8FdODWEkd4S4ZJudYC0veNJoJr4OTlDgiBG6RGS4b1VS+XUDkpq5q3uVYQ78PCflV6Jtl3Ky5KyCmt460667Sw3FMyrJwTna8TcAYZa+XnJjOhcrze4NzQIc25YxJqKFvNeAoFNbdhyRqum9A3nDBl/qLJ60BWYvYZqz/OBKisXgH4gdFOoI/XTBQJ35b2KAAkTDYKwqiaFAqQC0QSRiLgsgERqvvQNqkP5dbcufS36e7t9oyKtHWhgKNm1WGCk7ZILasl4vbz0iFjxyjkbg9IaclBGh6pF05oAaJDIsPUdaHE4ZJIUfTHCjevY+8EPXn/O/kD1Md0t3UGK3TkLO/Lql1EGf+4AHWaKv/Kcr3vMfm091WoRvc6H2UX2BsjbvXu/jx3wgR9gdBjfv3+PcjxiOx5xvb6i5IxbLfTwckVMAQmM2IRgfDeRDrJ5bSNqQiDR3QnQMfOBdLA0Uv5+A3z2m2imR2MMePuImY9FjaockFvFVGO35RoTbZcOgvF+fgjiDBwoHcZga4Gl7ywoGSDJHSemtQLaKKOH2yz/V9kOxw/aMUEAtK9bscXFfWzRzDYc3f0cvn2MNTn+7XHLNzj6ft1aGsydaH+JsDluq7UfSiOlvAfwXDsxjMnrAAgClQDRhoYAuQNdrlHEwETfp3aE3d3iQFW784//uu1GP7f854CYInmgtQFKp21UhGrf12rnJTsQOPgJZp8Iv1iYpLu1Jh0Ewqv12rAnkDRsRSTWYIAjdJstQt01rxJ/y8/bP35ZtVdrWLcbaqlIU2JIqWWoVhP8Y9oI4CTV5vcQcblm/PnHJ6zrirxt2IpV1wQDP3aocxwsPVR5cK+3Fa8vF/byerlCJOCH3/6A4/GAx8czU28p3pXZiQBBBVErgjScH9ie4sPjA/VRYB1jtUECBQ9jL9GsyI3l3ikxdZFzQUqJvCCv/DLl39Jql4pXK+93/aOIRDIxCqIdFiVvHYyFmBDjjJapRrnmjBgiDselH+RBjFht+ditFswz2x7U4noGjOQEC1eUklGra+qaRxOonxAasHmppNwAjQigunCQgHg48RBQL98uPQqUwgI0oGVFu2WUW0EoyqqRutMZsYou3XlHFqew1dtQWumbBQIclgOmdMDxgL7pPFoDZVi21mziWBXrtqFWRamKtdxYxo+h9dAaOTzFNqhT0O6AGegN+nV09WclsAjAm5SPPYTFbKUWpmFft/6nHy8bJAYsS0SaEg7HxdpVLDYaloqUgOqil0Dvo9PgmkBbJwcmHUbEDT7TnA2LWNPdRiJ+U0XeNoanMwnOz9dsEdbCqFipaFbEUyCoQZEDgKfPuG4r0nJAiAlJZwgSBBMQrJM3LEXys/l0sV3s8/5m7PqB4EllFkEM73scnvzeoo3mzIzTBIx+mRfoEQRqSf+80fNr6UDC3K9mANmLJCAE2BL3wPvLxx1Juw8BD/g4TTieTvj+h9+w8/XlBb+ZZlwvr/i73/8t1tsVt9dXSKMO1jwbDyIwhR7jZMUUpZdFNwGqACoHlgq3hmMSRKlQvZodtTSd0LHxYTO3brf+7bpVoY1Vt64x5YMs9j6iwv5PueF6o0N7Op0wpYRpSjYOAdp8lSsoYTCOGfJARyrd27Z4hEcV1JFpBVWBaqBqn75QhfW4CtAIhB34YQNh6s6NGfP0v6enaIM6vxJc2upvzt9wNhVdo8i1bATkKrWmCGL3YVwVtyUA0C/LTuzefw0KryImjhNAwyBle9SjEH0G/53ydQpGfQSKOZn77vOp7JXJnV37glVNUASL+vGspm2vdnYY0LYzBuJjZUKyUDQRVGQgKeIccbtlk1uIqFaQoX032f/MjhPg0eax2hm42dkcpCFnAt0gsGxK7JFFsfRYabm/f2sMGFRTetaOcNF5pcmc+Z97/CNK3VtHeANJ7jyHHfptzSuyCraccXNSUrFSYXct+oDZpjT1y20bIofX28oIUiLn5XQ+4XBYMC9LX9QSfMsN7ysGQYoJx2XGMk/mWQ007TuOA+pIObD8e3fv91EQjEWFEY6P/nvdRXpERq8vHV5sN0L+eltsHhbtESsMLzIEobaRCQV5aWE/aMxRGGXhdzN3j/w50HzvvdexZ1Gqe5DDG1GFpbpYrcaIj43h/vPMq3CPbj9sDW2QhpXCj9zQ7p356wjqfE0wJB0RhOX6VMylJyq1AlK7EjU3tvF8IGhKADQOyHtPqCnGmNnXfgwF6JV0MQbIxGrFl5cXaK4o5oVyHTF/rRqRCnPqU2IRVYze0sM8ld24eKhbbS6aNepT3bds6G4kXCYyKIU5XbTQCd/VyMy5Fqwlo1rqeMvGM4sMW1cRVAW2Bsh6QZUNS1gRNQFyQJAFAUeImE6VeO3T/iF2P3vgc79ZpEdOxj2MAbcx2b/qLmyx81DvdsabqxgyvH1Uv/boV+lTARi5vRlIsM+We5vyDz183gB0AOX30BQIMWJeDjidK0JMOD08QSRgu61QrZ2jBggkGj8qMBKk0Xks1h9MYWXxrLqpakrQ2uF138+yu8Buc+y3uh93nt12t7K7q7s34BozKQketAQxzltyXSCPoO+sLd+l70ECobE++HwnntPu0I7egWJgZyPvOUcqpMjtK/NHHNDtO8w/e2O33i4VE+kca8XSkbtR4Ui9GaPdz3cR013aWDC4NbzG8f7YrUk/m3A3ZuMzemZi9xrPoFAA8osdAqdv8DX7PWY/u7SKf4r4p/naFqY/pVrlVwWMtN4zEHaeUUCTb73ntdHOSd9zjESjq6CTm8R1FOARpiGG0u/Dta+M54RdlNiv4ecev7yxaRAEMHe53jJiUjt0Qy8tDkZSvt42rDnj08szipXs+uJxV8Q5Pn0AamOX2Fzw9PkVr69XfP78hJQiUprwz/7mb3A4HnYbbaSqxNIU0NFc8uPDAx5PC949nhnCzStFFyWRcCWBkQQlMdZL72rhQaqJXsfycETJ9JydwO5kPO9n21CRIkvBSyn9wGRec0za4XBE04raTPxOG9IUEVJgblzVjIqYGigX1jxHSB1EQlXFNCV4+fWep9C5CP2gp4qnRzGSiSnWEuFdWWstLP9vZdxfALQxOtIaULcCrYq6NUjRsVlUgVD6WcbORmGYhsrNo6LIRir39TCqtsiZqp0IuTsfwYjcaK0MREmIc8KyHDCXjK0W/PT5J7SckbOLHHqdlGDPXe6HmRszD/X2LzWADiSJiIEE9dPphIeHBzx8fI+QAv7dv/sfoXhFfF3NYyXxnORrArLPzytSooLu48MJ8zzhdAI0TICpM0fX3wGsvw9QRZA3yiOkwMhcSjNJsjHBYzJRMgIaWivQ2lBz6UKhr7cLcim43RixzSV33k9YFq4vCVhbxqU2XPWCsG04VnLEDocDpvgBc/wVIk6QMKGFBYoEtUifA/W34MRJ7CPvfw9MqM7On+ksOJh/+9iD572hRk+dhS90YX7e6O3dCgDdQLqsABogUTjmrnmD0A+Au7Ni5+j4zwClMSYTCty2DX/7n/8z3r1/hw/vPyCGhMOBafrnp8+opWC93bDerigmzknlZEajYwqIaUKICbVWbNvK8uOiRhyNuN6opDynA2JQxMCITy1mkwQWDVHorkp9mCXjjkU6anccFvsnhFEZxX2puFwuiDEgRcGyLLt+YaHPu2PYe35NAI2C2ynarBCYWqHtaCj1foyj8XiglFW5r3ayewgDjjgPslU1QjDAtLt0Pucdp+/ucQ+a/H27k7xTgHdwMyQbhgTD20rVvgL3qNTWYQgMxyr0ztb1h4WvXUunFB2XaU5nsq7u0mRclzQ0MFqsaGiSAUQEWSA2D9Gr0nTfU22MrVcKLrNgnsmDXXPFy+sNQRSHhVWJqgHTPFtrikMnIM+zVVSHwtPS5FGen55JWM4VaBMdghx6JiIY8T1OYmdSgEgBQkEKDSECpU3sUL+ufagYOX0jILR7/HLwYwvMWfr7fKsGehzsgZTxelux5g2bkVCrDejdGcNKY9TKSqdSiqkzFtONUZxOJxwOByzLgnmZu/bEF0RE89qiNByOEw7LgvNhwTxPBEsCRJmJGXeeBMORgLfLANj00ZtW9vJyI9g1Cx0GkcGBg3nykcCvaaNXbiHzPWHXqwtSmtCq0YnAxT9NUy+x7tenldGjxqZ5wSofoEMZc2/A+0zJzpvAAD7wiJFLb+4PpuEE8rcK+2wFmqIVhVrER6tCqoMGResa9Z6/N0l795x19HTJW+lChDlvHaiQpDzSXZ7L5UeUbhD2QA+BkQuoYJ4WCALTYblgqwyVUi/ozieDh88B7AyTB1bJ+Ugh4GhSCO/ePeDh4QHvHt9heTwCIeCv/uoFx+Nn3G4b1jVjXTOqmkH0ZSGAFEbY8rbRS4JA4gSdGqZpJlPONXxsvJQlIjSoIhaeChATowwhIIlxOFpF3m4UbCysFspbxvV264CH4LKYUrbCpShUmDospSK0DNENtSlQBdtW0aKixYpYT5Awo6X3gCyAPMCbGXthAcPxBCl7g78/+IABYmhbvwJ61N13/bo3d/c+QzbBieMjUjP2xz0c8uIBT4Oq2YFRofQm8AQZb3f3GBEJnzeLUtp/tVa8PL/AGTfzPGOZF7TTGVDFN99+j9eXZ7zGhFpugHqLFKYgegTJHM80TdDa0Eq2FCmvI0JQ1AofYFVbiH0IFW6vTG0aIyXtJqDveR+EXeSh1dZTjyOaq52fxCIDb4PDdK1Y8cV94YNaZHTPV+Ge6/Io4mM7yr0Z1R6RJLc7Y13s52RMVc9I2eewlFvGp+56j7U7I+GLbHeNOlJ1qsC+wl9EdpG2txEt3N0rx/RnQJeM8b8jUYvZVbi98reQ+0v1sdORFdDAhsbBIi7Vy8VBoL1f2NEXAQCXVIE2q5JvPS26TMbhaRNqBWrl+zYV9oQMASkRNAPGwVQBAtW+q+kAHZYJMQBtbtA2AUbohgG3aqT1gmCCsNY2a2cy1MYnRTaObUHpUMZ/orSXzQBL8ExciF1rlVciASFFrPmK1+sVn01ietM9GbT7TwCY+6uN+jbrLeO2rvj06Ses64ZtzTgeT/j48SPev3+P0+m0I/3uJtlDdDaYU1J8eDzgV999C1SSSFkVIZjihJIzVkOIzg8RIePcjXCKySIwK2Xzo5hxZOQDAszzDMC0a8xTcoPZGqt8OkjDWMi1VnpIy4JtK9DCSEsQwTTPqKViW9d+GDczKK0lqAIx0AMs/TMF8zz3dMd9lZh5TkqD5R5YcFEuGV24fYYERhT3c6c2ln1XRd0IfphSJtkZ6ht7+P8tMv/PjcndzOtr2NaC22219GbD9XqFdw33NhZOSh4y7kBr2+5wkiHBHwKQDkCYcJiPmNICQcQNN2zbAN4VemdMoIMwPB6tr/N5mrGkGd98/BYP5zP+6odf4/HxEe8/vIcmisKlOOHPf/4znp+f8fz0gloyStmBew4pvU8A221DzRu2dUNIE9IhA4ej1fHMnBf4ejbA13wygjVxZsVEChMmAUGwZtyur1CLWJaNmhcvr6/IJXfv2XkLCuH6sXvNtaJsGemYkZDRpRHaihhekOKfIHJEkANw+CtIOCOGgBgXJMThBTerPnQIZBGCsV07NGJ5qxnoaOT3EdrenV7J0gXaunMCO8x9v3ZoswN1u4nm2IVdWqEfZAKYDlVrGa3Vfoi61yv373T/tpBufwIivWttLP0QgtSaK3789CO2lfP+m9/8xlTnJyzzAYKAn378ESl9wuvLj8j5hvW2AmgIoSElS+2GAAnAHCNqyciNHKBiMhINgtaoBRRaQwoRUdA5P50YDUt1GziC2sHqewI7sAq3H4zIhh2QtacDYKNTL392+7Ysi2UGDLS/AQNjjevuvYDWLIrv0aPwNpIt1lqJ50kjm3rQGfrlDcGEYA5Sg3atsv4sAYJMBjZ2RGFDIbxFpzEQ/Cj8cMbd+vBqZ64pj3z9HAjCFz/7qOt+DnYUCrVqplFgYRxXdYcD3dEkEYNjk4hSIIFRt5Kj2SSmlzqkdKDYeF3mUrOXpfqEMUhwmgN0CjjPEa0Jag3IPCowCuEViozWMtY61st+vE6nBcBiYHJCrazWotPmoqwNpcwYYWYGAaJFh5wWMk8T/BNiosbWzz1+YW8vRcuZ5W1qKSvTKHi9snrrtq7Y1mJ8nUxipo3DACm2qVpDLsr+QrcVz8/PbGH//AIRwffff4/D4YDz+RHLMhvw8SkHr0EVLsgXQ8AyT/j245HqkaJA8FREAZQRnVoLas2YpolaEuKbsJkXKL2/yq7jXj/aXTq8lMwNakDCN72I4LAc7NAbAGW81/BMiUwTmoMZdDg/Fkh0gp5vWu0dvfcpML7fmOw9MHKA6UrOjqwBelckY5s30WysIrv8tmwKylWBEozDxHsJ0mwMh1prCBFIEyQmBBOL9BL4VivyVlBMkKrWisv1gloKsv3cLFzPztO5e+a1rqg174yFe0FC8rkQxCqAECfE1DBNGfm2spTeXtcNVI8qce2IANPEaoZlXvB4/IDDfMQ3H77B6XTExw8fcDgsmGIkt1sFp9MJ33zzDf7lv/iX+OPf/xEigvp0QdlKP/CDACka5yex5FOE43y7XlC2jFu6YJoPiFPC2fQp4rIYaqpcZ+LJRPRDraoir1eUvOF6uSBvGdtlxZY3lJJx2dbuOdkWNoMuvQJOUUlYDDcoCqqanAOsV7FaqD9uqFKRb39CazfU9R1SqpjmjeOSqB5OnpvbKatMciN9v7LvFYsBULNllACbC9zX6X6t8/s23rtHMfkaMbU7tdOhQyIj3e5DBSImItpcYsJ5eu4wBOwP1e5p7+7GDwtyItIA52AEmfOzoeSM4/GIX//wA1JK+ObjN1imCefTET9+mnC9vOLHT3+xyrzNHLTaScWsREsIhxNaJWBrtk8QAhoIGqo2SGuYjVSaxJLQNq7k+3nqifNxr5jtYyNdo8fTKLKL5BAw1D5W2dZezhs5mtOMeZ6NxDooClAHyPLFZ6oqWqGyNezcELHuAPso7ZuoorOFBmNlV0nJT+N7uAetjLJT7d+bp/p8+7o14T56CgQ1lgUwRGAfIYCO3mO0pYPr4xepJgZoCB4eLbRVO97vfha6N9WBkd5r/qiDfvXPr3BJWbX1350Rq/hNIUARoSqdKgJol7ViWX1AkARIhaLAC5ygjNJIg7V3UYQeJWOKtaEyS1BgNoznpeOAEAKiuGSLAk2Zyp8FS0qoM5unV1Wshf0ts+ni8ZhyPuSOFWkZlGma/inTXgo1sbYQklVBMO++rozaPD2/kLdRwQUCMMeMvWGyUs6m2LaMdSOp+fX1isvlgm3LmOcZj4+POCwHHI5Hy+X2y7BIpJeTcmFPKWKZEh7PJ240+IS7JgRLvb3nEoQE6K5NsCvxc40Vfl5HR/D0FYTs+ABATB25y40Ly1tba1ayfm+Ye/TLPK4YQxeA6vIm/uGKkVLYhU1jfKup5AToL0OlXACWptx1BLZn9Nf56TRS4CyL16pW2QbrBWRkOtBIhMhFHWOiWnScIGmGpAkxModrcW60qljmYtyuDbUUNlPNBeu67sAPxyNk08bQhlwAKd4HiWRmjrsz/Cs/xoxrCNGayY602vBn/Q65NgkoBNMUcTwsOJ2OeH96xHE54/27RxwPxw5KUvRKmoZ5nnE6najjsq14fn7C02WFbKV/Bjk9/iWd8Nws6lhLgWwBpVSkacKcEo14itAgxrlqVioMtjmAwrlt27oiWzRpva24vl6w5bXzyQbUdp4N11M1x6GqKbQLm+sq1DPI7rxZPKxAUXDLL6g5YH3ZME0N88J7bfMEmefunPXePb5TzekZZkB3+0LMQQJYgfeVcuy+trXvBwdzPXJx/5Ivfudp1H4Z/lodNimlfQrFD0PnpYz1I+Nb+LHLKEKwkHvsB3PThrpVrOsN27ZhWWa8//Aeh+WAZZmh7QQRRV4vEACvLy9QAFvZoMb5i5ZSRxyaQFUs3eDNei2FyPQfS+lDABKE6Xp9w1mCh3EZKVCNHRhhmAiMFNlu3DHsUesgQLryfc4Faapd3dudtmHLGR0Wmwg/mAHj6qhCKtfFXnOJHz0AULerzQ+G3YX73ztYVWtTwbvxOCNLqt+uud23ultjvg6IpMc6AdAbzdr+vLe1u4fuUrPq1y7jkscyh+6uv4Ok3Tj4td6pbOsAP52kvZ93VeOjjvXic6im0SMiVjDm+5gViU5JEI2wfi52TSayCCVIQgPUeKAtQITk5yTRNqdxeGSX5rd7C8Zb0qaoiOwxtrE9FYsDmDFyMAi7R5drSbb//snSXk0Vua2swBFAQJXYdcv49PmCnBtyNvSMBhUT8IpnmK/VUx1Pz89Y1w3PL8/Y1ozL5UrElhb87rd/g+PpiIeHI7VLdkDEt2BqwQZhw69//RHv3j/gfFogAMq2ouVKQmAiUbRsJCAXM7jH45FtMtbcydPTFKk9tBWIsDnqNC9oteF6u7H8NEaG0kSQczGvJGBKC8tSM6MaKd1rSahqjwpRoZfVbJ4PF+wjTX052SnCksUYIyMnuSDFCXFKaKh2sFsev0uzS0e9t9uNZcvThNpu0LohF6qdhsiwd7FIi6oyzQIjSG4C5AlSkqGisZiClQEzHCvYFEBVbK0gIiIiITQy8r3Dbu2f06zyr+ByvZKM6/L/BnyaeX/c8A2lBTTMrMRT8sqage9NG4odUgBQWmETUrFeMi1Ac4YAWJTaEDFEnJYJk81njBGPD2csywHH4xGP5/c4LEc8PDyQsGc9mSKI5YICmm9AWTHHhm+/eURKf41SN6RY8HrhvKUJmCZgmtHbptTaII2RHAfj12sBroLr9RlTSjgeD3j3+A4PDw+Y5QCZJkxhQgSQrGS9bBnX18/IecP19RVb3nBZr+xMXitK7A42YKkEOCk+sF3K1iqarmhtQ2oNWuEceERXp7ey+FoEz58XbDngtv6Iw+GMc3zE9ekG4EqhxRhxOh7JbVkiUohg9sIOcZDsKmbdRdRK/t0hdy+S67/tDyHhxQx+Vt8p/fiBt0WwMnhWDLKaxLlue+VuJ9vDqPER0RTLRkot2GdutXVDu4+cMg2pbFCbIiRUQDbyIwKrFEvbsG4rPv14QSkF//lv/2ccj0d8//33/VpSjAhTwO/+m9/hervij3/8I1MAecO28fCZpoQYnNzLQwUAIxjVuoQXYMg4BIuNVUyh4jgpggYEDf3AZ3UYQGGIYMCAfwsYEX5HfM3SmyGI4dS4Q8s+VwGlUKJiXSmXcT4fERPHKIbJIosEPvwcWATNKnksSso+Xy6810AV+r07af81d8r4ewl7Mrpdm0tyhGDpooCUWPnIFkINWky013igYuBMADQpxp2xtWREG1FA2+Y3vyNSdy8aMPvfu8djAPI7fpyB8X4v7nMH0/JRtSTmjlYh2gEQxQcNQKiaBIhdg4HXVivpK8GrhQleRCoEE0SipTtpsyGCgLlr83jlcbPIn2hFtFJ8sXSPSkDh0rNKkAoIC4umNCNE6s9h8XMlgSnS1AFbUwKpdz6uOKMhoWGCWWPkjfIGt9uKLWesufQCkp97/CM4P7ygWgtaUdzWFeuWWT5bm0UNWg+zASM1UY3DwQNvpZd6vfUKsXmeKQX/8GBVJiOfTstonouCHIkALFPCcZlwXBKWKQGqKKsvtRHqDF5xpdr7LjnB1sUR91986kDs41s7CeB8gxFpIWGO0Z/YRbYwIivY+4wsFyUZTftz906CmFfqCpyjnE9sDZv30MsWx7X2wJFapYQ008MwU77bUeZr0Wg2RQwTNT+qRaKqdBfpjjYqwS+yf67aXXpUt1nJlJPeS6nWGb1g29g7aM3FUpHkDTSrvlPV3lkd2ixNgx75KU5UtSjQHfipVkZv489mrZSNX+LMw0MClmnCnNjHKqWE43JgtHE54DDPWOY00jm2flqzyolWkTfqVtWSEQAs04TTccG6LciZjWVDpI5I8PTBLsoR/DCBG0GgbJWik6K4JR50CRVaFzyeHuhZNZay58zPz5k58lIyamMH+arsD+VjAHE+h0JdDdHWEpeQH25voxrwiDS/WuSXMHq0GXEdatISSSExIzfFVhoO84KUAqZo9xt0t4vcyR0e/H79e3piHCNfcQ561Ef3IrzjObs919+lR1M94tve7HHzTMUjEnxezbWvTX8+nScDdypQr9SKAfOc4FVtXPNXPD3/hNvthtYUh2VBzmsXDjweDpimCefTiSrvxlVywMfikAYoK/0YFyD3oclOl6U1oNGOVUT4CAVV1GbClXCv3m3TcNTcMwfQUz7doovHTNxeOeH8fm76uCkj76GR4hDNRk5JIGnQDkLYG7/h6PY1CAe0XDFfi+z5i0eQfBTk8Hpl/KTKOfZn9P0oRlc2MK0u7TD4PEzZ2ph5RFIUNHxfrmMHy36W7QI0+1u2s3LcL/rrPLU77Lv/vH/2XWRs95dRCLAbT3XOUjMqh5XA+730jMLIPiAwGuP3oiM8ZfbD52aITMYgaBG9uMSFDvuXuhM0BsL5VvtndonvkKCY0DCRYN2AYv1EU4yorSG5/hd+/vHL2lsEQZwmqAIvzy94en7BurF6JBuvoNlg8dpnQKkMWkvDthU8PT/j9fUVz8/PnftxOp3wq++/x4f373A+H9lkU1iFBdydr4BWCCpEMt49PuBX333LdhZ1IxlX4a2QYPYeAcBxni1Vkvuk8rCoOCzH7tmFIJgXtqZgRIXtDkhu5qOZEFiK7LG1bVsHKnedwG0So3Wtvd1eUWtjOwwdasJvOwL35WqEaabSeDgHCdZOxAiad7L27oUNL8K94VI35HpDlAVTWjAvEU2r9e9xg8Lo2HE5o1Xg6fUVKAKp4ur5tkhlXKaMTTSKyaQf5jyMnbtD8LOuN4b/160DYh+PvK4oWx6pLR9Pq4Dj9/c9vhTAViluBhHzFsZzmIKYMaWEFCI+Pr7r7IaIZikkxZQmPB6POByOOJ1OnacQwUOjVabjFMDWVuSa8eOnT70prwO4bz++x/G0oLW/ZQQGXpkgY11it5eVQDwmOywqgNKw1hvybcVPn/6M07Lg4XzGD9//CkGB7bpiu11xu624Xq/IhVGFUi3ipdTgKBXQYJILCnhFY5BAApIEzJOXHQMyAS3cG2c1snYBtWUQZ8RwxOn4HiUDT6+rebGCh/MBrQLXpxdsOSNvG7795lucjke8Ox6QgmBKETECKQVEddBPoBp31mokKQdw2Rt0rsXw5vm+CH2d2mFgRuSu9x0ACKMYOXua0pKgKuNDIGwNUipeXl+tA3vp78MmygG6EPhBaC/OD2d8880HqCpeX1/w9Lzhxx8/4T/+x/+Ip6cneEr6P/zHf49pmjHPE52+acK7d+8wTzMejg9QtaivRU23rXKcknTdqRADojCiQlAOVHAt9AIGBJQWcb1GxLghhowl7lJJZq+6w6Qs6GCNQYME7ePBthRq2MAqYsMgNQM73OG8MTS8vLwy+pcCDssJp8NIaTXjMwVLF8YQbR+PQ9+8Pv7jB6/NdZ9vHc/16EuX7MAAfuqdRiUgNCuMCWwRUdwpaaOYpT9s/8ZIrWw6BUMjqkcEne9lG6mvYEWP7vha3pOi3XYHqzauZXSY31+Er26XCuVn70H+AFJvgdUuOdf3ROdcCBjB0gAn/80zx0VRep9E73YQJKCptcDw6BEWeAowRsGcht2rdn/OP2UVl8sQZGZYQuqK9bBob9HEPV5NVkcznp8vWNeMp6cbQkg4PzyalES66xP5tccvS3s1xfPlhnXbcL2tuOWC3Cqc96VAV7oUBJKdtaEUxZYLLq8rXl8veH29IGeW73748BGn4wHn8wnzlHoDPwWMwEoDpw1AI8E5xoD3D+9xPh0xTwusjsedQMvz2QLsQEL6YRrM658MTJBvI726IISAUkiCSyY2xo7u/GpagVp6yXmtpef390BGlRl1sdOjqYVIw0AKfl0e4vSqrVoLUzMpoqlXnpURFsWIFOw9AAdL/jwR3leEGvEUu7ERM1622ZQRsLJVlrQ3sFOvH1C+EFT7yPbsgRJ8sGcXlY+1sbVJbZVpr1opeLmtFN/LuVcgUY25WjuG2o2btr13zrms9ksHd01ZQl93A9E7Ran2lg8xBEwTtSdYxVYRWulralkWHI9HzDP1SmIv0bUIVildsPOaL1jzhs+fPyPn3MXeHKgFBaYQodHRjHTr40dInwMoXBusGzH31AVIMeDbjx/x7vHRFKcroz5GKs21sFqrsey5iVWFqHalYkbpIr9ghgq8v5QSFAWthW68FKPS3A+TpixlzUVRWoXKCtWEEKZ+6G2FYe9aGxQRYTqiNOC2FWh56eBnWRKWJWGKrtW182r9RINY6e5+xO4fBDB2cCitQPeTdMdvEel/d9Ru1Cdyxpoje4wiRdsrCmsBUjJeX+8bMPuBO8+2rmJETAnH0xkPD484Hk/Ytg2324qX51d8+suPuF1vyLnA05+qQMlsyrhtGVNKqLVhShNuh7XbpJ6EE/RrZ9NiOlhOhmYfxck8Zqch+L0INJgtcnsaBCk6EPBqJwUPwx3RchgA3KXn5X7MO0iBD+ngUDXz0KWRGH2xwooQAuY0wftXOU2wn332Od3m+V53AKFvVshduw1023G3JvrtDNFOsQPbz6AoYnTFXcWZGb0mo6ghghesZuO9Ks2ae311bDy6IRb2GGkvGzh7HUGl31/rYIrRF78vgO1CYK+z9+qTNvZInzOxSKDZWg6n7qbaIroCeJLNrzwGi8gYMG1BQNVlW2vNm3krqOQ9+rRFA0qtz4/fnTn1tQGpQs1J60mKMIob6JEJ0EpPIdZKZ16s28J/7fGLwE9tDZ+envH09NyF4/a4igs1AMq8XWs31FaxborbbcPnpxc8Pz/jcrkACDgsC374qx+wzBMOkyE9VYIFAVSyxcgEWhK0AEka5mnC9999j3lKmFNCLitac6AkCJP0w5Jo04jRUKLoRMnsZZqhiak7AAgxdW//ei0oJWOyCgUWjghaDSh1haIgeFuE5mWWdpDcRSXofQdthGii5kHhDsk7UXqaJtNjaQiRwo70PCvW29o9gH3wxb0dwa6Du3sfIiN0HhzoVMCrOhTU7SmKOc2IIWK7ZtSi6FxIt4sQAx1cqArp/GxVGPhpgETUllHqhuvtZtGe1bpVl14N4gTTAX6aEau1AzMaugF06OeMfkfNvkrzlOvOkNj9KwgCCH4mnM9naK0ot80UqiuWZcHhcMDDwwNiZKQuBhpl//xaKy6XC15eX/F0fcZ1veLTp08ovRGmpddKBSowxWQT5MeJmOEcAX3p88RLN1vR99UUA+Yp4a9/+1t8ePceAS4SmZG3lVE0Ey3MxpOqEii6HVgpqGJhYwRI8HoxGqcokZozLaPUAAmWFhPn6I1DpbaAUiNuW0EpGyoumNMJy3wgrwaCy7Z1bgbHdEFpinLLeFkvCAJMU8DD+YhHPWGeTEDSHJ+msJSkzb+1VXAvvx+yO5vj//pB5M5B2QnC3T/cgHJOelsTsc8NNmeivSVKaQVr3vD0/AxvlkkgIqabtOB9OCOmCdO84PHxHT58+IjjcUZritfXKz59+gn/5b/8gXuhOHhqaFWxSTbn6YYYIy6XWxeHOxwO/JpmrstEonOraor1AZPZk3maAAmI0wJIgggbBXtkTUWtZ1iA1ISmFVEqwkEAoc5Rt+oyREUZEbJ978DHfnYHlXZA+9709Fmw6jPilsE9qfWGdd3M0YjA8UznEUwTR+iQ7fCjv2HodemdERxOYHcEB9Fa1QHQPg22cyINOHTSrf9VvHeUVe7C2m8oO6IzOk9b4S+ktAYBFTk5o4IRoA0e3Mz9p7ltNrBoNxRj7GBHWYHii9ecco4rnGRsr+3cb/UZ3SUS3YkWmHMGEwEaWQOAa0wBtLDTjwveJWGc/g2sMizWV0sC+Ua8kAwJZUSdkQCE3R7Snnq+3Ry4ZQSJ6A24BZgmnxuz9aZ1JwaoS214ebkgJLYVmqa0G+MvH78w8kOCMELsolluRRw3q6L3pLqtJB/99PSK623F09MrUkp4eDjj4eEd5mVBShP1MIxkBxBk8ZD28FbF+bDgcFpwPp2xTInEQCOipZig0Qlm5tW11olawUAFQBVSWCShWVhsnhf7XDOCOSPNE2JypWbBlBK82qPVhgZFigkIhoLtcARofFNKPJSrCdTZwauw9IyO5zlg4ZrUvsDYBmQzEuNIj7GkfjIRvtgjRwLp4nf+UFVs24YQA9I0mTilYl1XkwAg3ypNE2omiThvNMg1NwT13jL+hu4diBH9RlSmKaHJmgtKYePWbbODOWcDPw56qPnj194dkjBCqb4evF2FVyKRME7OjTRlcz8J7DOzA0R3XKvWSHAE88IES5Vp0RDx8PBo6Yupv6bpaMNRS8Xr6wXresP1dsPz6xNu2w0ls69MiJEN9UrFZtEYtt5gdVZrra9rrhFvAXAPdujN85rSPOH777/Ht998g8fzGVGkc+aKiRWqHdyujdSgbD+x93iFYpvivW7s/oKtl7rnRwWFF2N0xxW0MzkDWyXpMcUZ0zSzGOD6ghB46EqcDDyyQ/flmiGNB+qcIqMOrSG/XPD59YLDzHTk4/mAKUY6NFPEnGLnpamRW6Hme/bB2h1gOzt1F3m4exjZdLc33Hlp1dql7I16P+z5ptoa6raaqrRZZBGUFVjR8PT8hHd4xPF4oI7XNCHnjM+ff8K//bf/Fj/9RK0f7tXd9dqhKqANY6qKQCyvG7KlVY8WkTwcFhNsdSG3iFJrP4CHKq6JYFr6qGQri68kTgcJ0LCgoaKsN9NBQ083qJvTO+C5h5ljXPePzk30KIBHIRzc79ZmL3wQimMR8M2YpoBp9qhgMHkIA/B3oGHYzP69OxzyJY8IbyNT5hRoV783cri4LR85YOf4iHEEoU7Edi/RRRrto4Rgg/dtUiKtmuYabYFrE+1BY5eEGXcI7eBpRIb8ffl7r/Ab63dfvTxSA32k4HyvEMNdyTw7udvcyQTRsIvIMgtD+mgd7ySBauNygCZFiWJCqs6eGiXnnfeooSM03ovgcHBA7TyLOkrwxc78QLyQIp2ow0GRDoXCtqUiV0EpNtf4+ccv6+2lfHMxVr7nhwdqRSfk1cJoz7qteH5+wbpyAz8+0ji8e/eOUZYdiPHJIYNcoXV4GPOUcD7NeP9uwRQDIsSLOrpBa97gzGMEqoA2VBFE23zJJOJdTA9QzDGZgTfuiWl9IAjyxoUQG0lue6KjewUSgnFw7tWVdzQP0PCy5LzUIQHlqTJv7Lhn/LsHXSuF19jx/U1UZ1fu7t7E/tB34cOEBI0D1bfi/BkCjhgSSt1QckErMGKxhcl9G/Z7HwRIjptFHGyxbzmzai5XNhtt7O/WaiURuendve4f9Lxl5+2p9ahhZUNTGgzRAK0kmXLr83qqg8i7hduXloELK79uQ414WRYsy9KB4z5Mrkqi5uXyinVdsa4rbtcrbtvKg0oEsN5L1VJjpdLTCUGtqob3MRTRd0bS1rgvlWg6MYfDER/ff8Cvvv8eMwfAHAtrvdJaX+fNNapkZyZ3Z5JXhOz3mV8HKwWZOjb75su7Xyl5DUYaF+o3xZSw1oqSN0hUhJAQIoVCJcTeWdlF9lIi8VYbqDRdC7bcMCWmjKcUcbS14Qde6Nfj3rDvj53N+Mpk7w9ZX6/+vdw9j6BGW0NI9p623O3juteNprQxqgR6BiTZQFYJUI5HANKjhtdX6pf94Q9/wLbeOmdsjO/OnkBtbwhKzn0PeyGA1oopTbaGhdo9KSEmOg8xNgOeLCcOIr2UWDTY3rP2GQz+EYRbRDuZKv1OmWKM6d14/vxjpDH8X7cSFjGyA8ntqDusIqwWDZFCrpDEhtOBPBJERgGGX/f1i3G71EGDvr0mf95YNAOM7VMlfiDT7jvY5XMHtaHtUky6Ow+53ww0WuqG+4iRDj+ldhZgXNPeJtoa6U7n3WKXuznxnohMi47n9iMajIZxDhxuS7cN/fkud6EO4vqIQExkkbbCPyPeZRh4r3R4pMGCBhEufdPtkHt+0K7jOk0jksV2RuigsDWmqiNYikpR4ISkAo3BugcI5GaFMtD7sXzz+IUih7AWBoBw5yAEek6bldbeMiMHeav4+z/+PS7XCy6XG86nI/6b3/0VzpYHP8yLeQh5IG3hBBczRsgNjw9nfP/dtzifZhwOCYna26ibdRzX2jvAtuYlrSwhX+YD3HaV2rpXVe0QXsyTYg8mgcTUt+r1dkWrlXl8COBNOEWxLAeICHLJFIoXgqWUZkvnKEoxkrIkix5kW3yCKU30IjWjVUGBYp5Igl6vN9pZ4E1UiEf8PE84nx9xu92wris1dYIgxonKvsU7ufMRArlNIoJWCivbYqAhb4oNBXVruJQbmqk3eysLsYVX1DcfeuuGZhLkDSyTJ6l5oxLnViz82awC0HRAlBsIEixCFfspNTbfAB1QtXJKbt7WglUbWTSoBuOhAMXSis02GCINUakZ3g99miLmmLBY6udaubE1CBtJxkivzDhXjAKxeentdsNPn3/CthH8PK9X5FoQLYWqpjtRGsCMoXs+3IiOK6CuafG2b49gauzTdDqf8fjwiB9++A3mZQbWhhtYZcSy54KsFQVKnZfAcarJIpD9LQVQRixrVkioCEF7u4QaVhYoaAbCCqQCSQAikPoJjR4BekiPEJyx1W9QasTlliGT9cAKE1QCLtvFxkExTQvmw4ECaQq83q48mESwLCecHhe0UrC2it//+TOg5D4xMnzCcWEl3vvDjBQoM0CxNQfkdrKpQncOBULsXqobWrUocOcdBG8QqhY9VEQ1ETY/BMXiAM7hsGILqglT0I0HB+3V7fWCcjxDKgFvzQ3/9//bv8Hf//EP2F4vJuePvsY9KhA8TWuAWxRMOwNQBIuYblhXpr1/ekmYYsJxXjDNCVOaMM3kHa65Ilr6PsZIzqIRimOarEs913exyKcgIE4nri8TWw1omFKFSIOYXm/tJHBgcIF87/6cmJyYKCodUdhYFnPoOn5VU2AuBaXccFsZsTocjkgxYZoCYmxISXs0aKzP/iaw07ITpSmfMw74Dsv2UWGt0J2Eh0e0aXac3LEHT9GCfoIpFcQwKt+KRb9HKBt9zFLge2sEmjItRH6jwtsWKQAtZi933seoYvS14p+5ixx1z4UAK02jKrGpaXi1QR9QZXWDStzdnqFirT54XN+oIF9wgoo1L+xgDajaUMA+fhIsKyCUbnBg5KrRrRDcmHtuq5xj1SyQoY0NlKGKtESoDIXuTTMba2uC1+VF41vVW4Fmyojcg9kvH/+I3l4+o3bfyhuqtWHLBdfrDetasK0F67ahVsUyLzgejng4n61H12SCXegeb0fKMAXcELHMMx5OB5yPLDlOIRhy5Yhz7Bu8j9S4Ju0LRKwpmkc6vJmmh4ZDiJQ7V+V7OYq3CEsnvHbkvb992V2Hb6bdYjTw4BvNyWNi+hCd7FwrJIrtWz/spUd27qvB/HNGyD5AAKvacFXm/Vi8jQbBvEs1lNVas55daiHNXai/bzYOUfXNZLn3CkWuHt2x1gq1mpr0AD6ddCliAonOwnJfvO/uMX4OZvp72Gdamq1aJQYF0YaY39tgp/+U7DDo4l5AH1+IbczGCB4JrRkQ4LbecFtvJGrnDVtmDyO2MTBjC4t86SCMqsvgf+Vx59xZlCHGiClOeDidcT6dcTwQZGttKFp6BK3U0Z+r37M5Dk0cT5pn5bBSYcrAkcrHItDgXmsBpGIn2ntv6+2tUkgIsjC1VQNKVcRmGikI5tV6tQf3E7SO9QP3HskP4lxyLWXHvU0RtgK9sifgHANmVaQomCIrgZjSQQdl0L2Hv7tmH+O7KRgniRjQ9cnYr8I+BB2Tj9U1voy/JSSDNgMp1+sFnz9/RikZf/rTn/Djjz9aW5F7+8F5H59478W3/uHaGjkVSl2xqg0tMkrTWkObuBZoJ4AU6QB4pDgm670W6bBKCIyc7ooI1OoeBZEEUlSExlSPk1u5Xw0wdrxhO/jOJu4Gvc+Bjd9uTmjmxuSMA91tG5hWbgAQO3hVDZYaDo5QdgO4t8lf7rN/6NEhj4U8xG1Wn+/9e/ln+b3zc4NXtilo4/sY+eeTU+cFNKZfeve8sc7eXLAbit293UXOdXelfah3G8FZ8pA+MDqeBd0HNuxsHZEfG1dXjL6b3x1I820RuFr6R7ulFwHE+owFu1oZ80XqBnlpfk76xO3vaw9l+0yY/fZS/LuQ11ce/6jGpv2Ab9pbEqzrhtfLBX/+9AkvzxdcLiuOhyOOxzN+95sfcDwseHg498XkgD2ZzgNTaDzolkPC8TDjb37zayLCVq3CpfQcqRMlFMYR6v9xA5VSsNYVx/OZkRalMvC6rViWBafjqYsOtq2Z0By1iqq1E5iiiYcpSbasnIIRCNV4RDsArPoFQXZdVxyPbMq6GRmUQCQC0aMj5MZA0Ql+CK5QSdJjaw0369Tt1SYig+9TK3lJ8yHhdrsiW9jcy86D8ODPmQ3maEwIBltWaGHFiVYzbCrwBnMOdrRZVM42N6uLKBngTUrv+DsY4d9u2HzAFLvnjvSXmqCVp/f2X7k0lLrvAj9kBSrYcPYLqGHVFiLA4XhkWiIIN2cADkc2y23akGuGVzhobbjeuLZ//OlHbNuG1+srcma1VwsKBCFwFub8a6P+j3adK31zgvZAxd0jWnuR43LE6XDAX//2t+yKHGPn96z11vdZrS4WSUE7L7ctTYegobcRsEEXAPNCsreX5W66UiTTiZLY2Qy/7PEPBDOCHHCcZjSNmOcDahPUFnDbKnJtyC2ahyaUt7hdGFlVwXI625pO2LaMny5PcKL4dDj1yrTrtuHzj0/QnBFFcXt/xBwjlhRwOCwUTzydEFNkJAsehzBivx9MhvoUQyFZLU0haukka/jqDoytRvvO6qt6hIDv5WCuml1mRIVr/On5M27rFZ8//4QYI/7Tf/oPuF2vaNUJzVZ27lUsit4r8C1u8MEXWzTVuEGhkVRf1q1XSnn37HmeMU0Tlm3pLTY8CjRPyfSIGCmOIVFXyxwISjtGqBY0rdAtI0jFnEyROQDa2N4gxnEGODj++sP39uCsfP1papVg6DZeG3C7rRBZEeOKGFOXAvDWBZ3faBfgoGSUjLsD2ABxdXX0v3/9Wo30bz+z/9/YFGJaPjRjzUDO4CQRiJtzok6H0J0DraDacUCKEU3aaO/Q7aB9to1Hvx84F+arI01buHf+xZ0fRuai9ayUpqR5tGy8PucrjfGzvKjtL/LGqmZflvYYmndBYr+/4Oms0iwl35BiQojuIKE7YjxTW+fdQQTUt0wIEuFq3wnkMqYQ0YRg3fdoLaza1WLtNKqtiX8A8f4yzg8E2lMPFVUrrlc2j3x+fsH1tuL19YbWgGme8fDuEafjEYcjF6xL3XPyBd6WAqpQaYiJctTvHs44zIkGIwSkYE0YtVk5riB10hk5C6UoQjTVA1tsIYyDtxlhdlkmhCDIZQPD14GHCFrXCgyAlV3GTjZ21A6olWAK0kRPK2dLiTXd6UqEHrkh9yP0NhOtedPOPA4aRX++T9rXDnnAK8PYKsGJs7UWiC06lu5X4xjhDvGTQ2TepCpqIdlTaxsRn2Z3aiHSqkaea+jNVJtp0zS111vVlit4s/vw4As5YGoukNWwAzgGMF0rQ+uIFplBYKi8GSm9dtDXI3W7agr07Tk8CxhwVaH2ENAwLRPiFCGR3jRqAYw70yrVQunJX7Fl09EpTJk2sA6XgGuAGzWD4b3voGAPPDskdHcG+BxOydIYpwOOhyN7uQHWH8lK2islA0qx7silMgLkawPoQBViRZIBACpCoJPx/sMRf/WbX3ssCM+3J6zbFT89r2giqL5Mvup0CqsvkIDGCp7JCMJBBJgFqalFUjlXWRqyNgtlC6qSCF9aZSTKuG4i3hJBu3fHdG5EhOKWga1UXLeKubDqY14rYoo4Hlguv6SIGN273IPON9EcBzLCg6u0wvB6UPsalTHd7qnN8S6y0HQUeTQFte1iJQ7Oik8/fYKq4rZekeuGYMJ4asDL75Nf+0+8P9g4Hzy43Y5Ld+vFuF+Kbc2IkRyJWlgunKYJKSXUUhkRnmcqlEeYjIMAyn/J2wMy8978DKsaRGOrIFrcaI4q0+vSr2cHFsRlwS36KdptiUd6nJPSKzsFbJ4JlkybW2v0Y4FadSigti8I6oJJC7jaNec/8YAdkN7mEb0QYh+N8SokQ3djYvrcSLdRfI32e++Hhs+bnWkxijUD9c/el+krU0fS+kII5rAAgel7UQLNcfVjQQTZVeDuHl59Z3/YBz/8nGkuuwFGVoKknlKT4DwAVgl6VqXfl3CLuL0R0yLwKH0Qi9B3QEypBbfBarayj56CKWcM2QjXq3MdJLq13sR18EBDd6ZtbxrY45lp443hdH/t8QsjPwKtTBPlUpHripeXC263FX/68yesW8Ft3bAcFxxOB3z89iPOxxMOpxOiDBQp/V+bUyG5aZpZyfDxm3eYY0R+fWJ/qOVAvMv6NkZljpMdgBVlJSFwcpl3Jdk0pcTh0YZSiViPxwWlUGlVTGa7mSR5kGhbO1hZacLT8xMUijRZLlK16wGlhWXpLVsaojJP6lVcALp3wq7xRN2lZFTTu/GWGXeei41VKaVHj1SV/CPbaMmEE3n9im27mVfGtAgrmRzKeaSFpYulqKksk1ughSXmDCGIlfcS7FRbfq0yxZZ7BQHtBEERkX0tI8VBL0fgfdFak7uKJyc6eupuRI1GGfswHObR2OsdNFXdgcKwD1n4IWfGOMgo9Ydiy5Q2WA6LgZ+AqkzZtSr9Xi7XC27rDS+XV+Scsa6rpfEAX8DNNx+c7McDpXdhD0BMEVrUUiycDtowlt/P04TDwsjoYTkgJFaz5Vy6HlLR0sFPrY1tVGo1OX6PzqmfiV2QTqQgRGA5JHz73QP+1b/+a/K+IPjzpz/i6eUz8n/6hK0WbPsh3FlVBpgjIiZETBSLE0ECu4bXwJSiQnBahF2Zt4xVClZUICQ0CH66XrsWEavFFiRrwfJ6ebGQNawtBgsbBMD1ejGuXkFMFSluLJmPAd+8JzconI9QWGGDF7TJXiRtdzfWBqAa+GkY4McNdI+2+xoUmGSAnTvK9jAC7isCLkUG1+Xl80/Ytg3X9QJtjXpGMuCC2P7xoR5OPwGCdLDj6a9B6ucTeUh4B3ttG6O8VRFCxrZuPUKSLUrSlooYA1Jk9+spJZM+AAIY/d40gz2cwLJDCHJLSNr4Fbz0m8+jvdpHxBz8+EIEVKz0W5uJWFp8wHgjAd7/rQFOjrVoXbNDkpn8jG1bu+3zKNByWKAxQiQhCFseBIvcRBn2A1o7QNvbiWDEb0HkWQQvJ0cfZwIgB3m7OfEUMsA9j9a1lsRsl5OEa2WkmLJvhc638MSRYGkeriiIKFpQcyb9aneg3k2Mj09ziDTScAwYerNuG3c17SZNgMQ+/4AihgY2bY2kQ2C8r6vDR5EeWXKw5tGyhlG5K/uInNh66piN11wqvYbQmMWgTpUDZwuw1MLItACCo9miZs7H8NLUuJUEP2zG6j3Kfu7xCwnPFVt5xu224vV6xeuFjUzXdcPlsiGmCR8/foPH9494eHfG6XSkVztZdZbur6UBaNC6Yp4nnM4POJ1OWA4LNQBL6Xyb7uVrQwgJEMX1et1FVlxckEPrOi3TNNEDzezgrqqjYWbww3Egw32UZssFunp/l7H4W1OkiSTC6+UCVdcGMZKluFKlkY2nCYBi29Z+7yw3Z0nqPE1I08SUk93nEHWzpoR2QPh7+TWXUnC53HYggYs9CMv/Y2DlRMkFzVj+tTAUWY2z1nbcNefiuH3tkRW75q7JowovDW0NBkgM1dvrmnKGmZ5hJKApXy8A87MOaqxyaR/JacbDcsDp4Md5RH2s3I7ZkN0JQPqflCH123pDqxWhNszzhGVZoABKqyjNyt7BCr9tXfHy8oJ1XfF6uZhqMje2j4dlBulBBWsYCukpL4k7npVX10T0g5XCijOWZcK8TEhT6vIKTPMVE75bUVBRmyJvWy+pL5b+bOaNxRBMn2dEKmMEzucF//pf/3O8/2Bd2Cfy3b797hHv3y/4+PGAy+0zni5/wo8/PeP1csN6Y0kuA1zB1HbBkL8fuEKPjB1X6MHHwDYW0xxxiBFlYSfm2hQNC7ulgHyhUjKum7UAkWAlzjPJ89uGrIySBDtQ08wKsutWEQTYQgOer5iuGc+3ghjYIfr8QMHU40IZiiSuczSWSgCs6qzu1h3gh0ZHJL7+dlFd+hKWTgMjiiHQLV6WGYfjAXnbsK0Nmk2B3Sra1PattoY0sdFjlFGI4fyc0XTya/Eg/81b7o2a2jxTiTlns4PU0Sk5I8WAOSWUqVC93D4vxmgpU7EiguFrByTyswrQUBGkdjCXxMva0Q9xxeqD1D19j8o40b+ZvfGD+msP38I+Bv5cd36cBtCgPeUXAtvzdEfEAFhfqB6B2UWDGLFefdLpmMTdZ/dcsj/G9403MuYjODRqPaMQhNVJFEwMqPUeyPr6Qud5WZqxUZDSdRJJGTV+WRswWjG0lgiw9wAZtk6ygbYGePUpXIF6/7wG1c207QIgmRVtwmgtLHLGqCELR6JYYEBYNn+/VhUkwwcoMoAMqj9bXE4JcD0aqqbAPexXAFWsyANmtqL2SJpamjFvxSghBbUZIAvYjcGXj1+Y9lLkcsNtveD19YbnlyteXsiDaC1gjhHn8wPevXvE4/sHNi0z7zYAiNoDXnbjDQjAlAJOy4LjYbEOxw50ODmj2mls9lpqBz50UkYo04nMIQR2oW8NKbEVRe5aPPuSZrirSH2VlJDXK0ouiMmNkB9a0qsnXKV1Sgt6fjXswtN2wDWLCsXknwl4aM/TYa22jvB1N05wgAfrT2YI2w//bdsAGP9IeSiHxFzp0Lghwm62aTyFpbYX+pd7OBgpJyfV+utcc6G1wQOqPVJjwEDRIyQOjMbruOwpbIUOavbgBx3s6nhfbb2UflzbMENfEwHuYWY72LacgabYwIauh8CIj1aCI3CYsG4rbrcrrrcrtnUjV0sbo0fqXglD0x5d8Pw8AKt0EB/Ouy8XFgu2NpyXkVLsUUIvW2dVIjk/GfSes3M0aiWgbB55ggkN0vv0j5/niONxwa9+/Q0Oh8XKoRUxKU5xBo4THt8d8HqdsDxnCjQ2hdbMNKNFOLqp6CEKGms1IwXlnoqgtxWjQENASxFbYQXREYkHa4i4rRm1ZNSaoY1aWzGaFta6MrXYmIpO3vYgRCPUN0vVKC5rQSwNW2novdPSjKq8hhQZteJWolciqlCRLstBC8BDfH8YK0YRhtuf/r2NgSVt+tx7JK/rBfVN7Q7G4KxJJDhDAJpyrpnytOqbvdeqere+7z+dv+HUFACCWmEpc1aLeZPjFCN04udPNSG1hhAiZjdwQXolZ2y+jgPXffOjVjvXpvX0hB3ugDlnft88vf1w7vwq/cqG7SOsfZ+J7a2BSIczRK2rirDFzt+MUYAkiCZW1fXj/H8Ccqz8s8z+s3mmc1EF4eeq1+x+x/U6aHFgPLhzXgbvxS2AgWQNnTbsPfFY1s1Iykj90N6LiW06IJC34+Z78M21jRv3tdv6v9qlNbjutT/VOHGS7BrYRFZ9km18BGKV36adpX6EeGJqv18AAqAN6CksjDWtoYPk8RkwmQbYuSd8iwZUcV7qIFaUWrqj7SlcB4o/9/hF4KdUxadPGZ8+veJyveJyo0x7jBF/8zd/g9P5iHcfHq1JHw/1IARAAYpJSLJqmiGqVK79zW8RjRsRoyB4SSoEy3JALQW329W8woWlgQIclkO/rlvZUGrB+UxCZUDAtm34/PkF0zSbd5NQW8G2FczzjNPpYKCtISb27SpFjfhMox6cVyTs4zVNPJy2jT2pJmuIGhFMCC/jYJwighIrwTMw10lxwdJxMWLbMq7XGwmLKXSDDxVee4y46MVaP2x9w7iAo7dhOB6PBhpqDwH2VFUu1ExqBWUjqVur6Qo1hTZWUDgXqBqXp+aKqgQ3bRe5aY1RiabVlEzNkOkEly13AxViJBnUfhcj9UZqq6hGDi7WR633YrH0Fszo+XUafOtnr++V4KE2A1c0BOheVasVog3XrSLHCJyozXM6HpG3jFJLJ4JvKxuFrhulBLL1yoIACQmuLt2cR+Uhb4oOATFAjFwYNEDYYYttQiqjJgJG8WKIiMLu1iksiHGChISibHuQS8NWG9amuOUVxZrBEkQ6UBWozmDnbgH7s62IIphSwL/6b/8GH795xMcPj0bK3RCjIAZF3dhcMwTBeT7j/N2/wPfvfotSNhRluu//++//F2xlwdYeAF1sTooZyb3nyEOgmcFRqOlHNRwiGSPLMqGBPcKuCbhGRT1GtAbcMlPTTz/dGEkRwcP5hCARt+sVpVWslxUSI9I8Y1lmiAjW7YrbVvB0uXX+0dqULTSkYpkmnA8HHA8HLPOMw0QuURNBKQHr1jAlaha5LECzqWWKxipM/YDxf9xIg1IPQRogDTcFe3CVZqKD7Ce2rms/69XypiEJVAJEJlRUlAZIrWQH7cQ2B9iUfr4ZBO8HyXiuO5ZqPCpepYjgcnlls1XjAjkZOsXY061xYvRAQPDKCDZ74EU065QdkMuEIA0xmOq+kAMKKEQ9BUVA1XYkcVCximOqhV/uLGga+90O21ZsrAIGN8UcDY/8vr6awnoMOCwHzPOCaUpGKUjw/mc+/hK90tWjA9KDN94Ytg69CLhCcidXq/eBs33fU2Seft6tFbBCln/uHhBpILDUfWiIUphyrw5gFEBgNSmYukaEVdGyXxZT/xnegFfFsgfYgRkxcNYm8LgvBjQYfWVqyAGb2OU1QK4QqRRHtQCEhIQQDwSKWtGQ7S4joAFBqdzMWx1FSPy0ynMGE99fGTkS8zh7A+tY7/dJbZ3wLdYIfIqTyQUQLNaq2NYb1o0Om0LQRM06/RNFflqlTPv1umLbqKi4LEcs1nTxcFwwzyPi0AsvAEi3GA1ixONlYQm7QKCV5X+M4kQu7rpTvLQv93Zc3M+jQm/THPSCumkwz2OkyXZPpxcJdO8fX+gDeDqH19+a8noDMMjMAarUCXK1TPcieE2D1OUEMSi6Fow/n8/x13FxBsC67rrH6fcSe3WY56MNZfRKA/WIjhmSVgVapZe0OzmZQmdtaNM4mdmJ0Z3oPMrXmW6xlIKM0sPhOe+Rv82NrwIzcK4V5L/vt2G3Ijo4RKOIfD8zGHzu+9/2nxpZ3tyQjVpIW85Yt3WnPF1QS8G6skO6K1Pz/rnpRoSrcT7ce9qVtEv3Uu0AsQ0o4h5wG97lruTeUyIK9LHvab7WCNBq6WRhgh2YV+5VD0ZKjgmn04zjccbj4xkP56NVGVkqC80iBDSTqvSuYpwgM9ASwUEIgo8fPmLNC9ZyRi4TWg2om19js7vcjbsPO8Mc/eAWmM6JmSNNAWFJqBUmEcBUlotGUhqCRQo9+bpLBbkiOtNpADzlJ8J2H6VgawV5JsGTZdMNdWnWCFSw5oJ1K1AEJGmm3WMHHbxKEqNk/s3yGpHVZmRxCqqWEPCWaNlTZhx+goJm0cT9+/rQfWUly+6Xeyxmr3rzgmFj3LvnvBtPSam1o6oo1lIi1Yikzr0QqDl3AW53ubZJA6CtQwNCIG9qwHH//FEa73e0j8Jo5yT61Y8bHEpOMv7ejfb9v814lk0bcsi2l5oJx6r1XfxKqwO7Dq+m84g8P8qvWfuc+Na+Xw7aF4hHmt8++jn0Ntq1/3znDNoH0fY5kB36VOMcs2tq9/dEiqWvBenzD59FB5fdad2PO9CXjAPQ3Sw4ITnsTvP+P59Y/7w+1tpdJHKNxhjJ/vm7KD3efL5H+AkEhW2l+uzw/24nfd2Ncf/KhNjjF4GfvG344x/+nukD08n567/+a7x79w7vHk8IQaHi5eg2WX1LsOKqaYWI4le//gbHwwI0to+I3sNFYm/u+eOPPyKlZKqpBB5+MykFixTUnl5iJUwB+4qRzCxRTBNEEVPA6XQyT+wGkVGRxbQK03fRRNn2Wg61NutJVXpKKSZKescYO8H5+fWz9QSjZz+liaTsUrEcTLI+50HeFuPyCA0SlAS5GCNy3qxSw8K5MODUGg7LwUqhOem3243HrEjXKKpdWXdCKeChVajmWhv7/XAMBdBADaQ20lENg2TsIebhwQHADCD18lEKVbKpZ0MDrDqr6/Ao35tVW8165Cgo/c5IQjc20G5wvLrga0vZgY9vBtltOn9uLhktZ0QhF2raKFFQa+nzW0xx+Hq99vJyo/CNedlVbziyjxLts5hL96ghEIyUGBB0ZiS0BQAroO2+TBe8x1wrms1hKRVbzcjWQfy6ecWXeU1gZVW0PUaAJUhTwHxM+N3vfsB3333Ed98dcDhE9r8R6uW0mtEqZV9UlE1Z1ciGRgILiDgdHvC/+df/O2x1wi3P+Pz5ius148e/vCJvlbw4lV5yqgjQ5pKSYDpRmu1JQYoLr1ECDvMEOUzI1QURmc7ajrXLP/z0+TNyrkiHI2JKOBwPHbC/Pj2zSfGckOYZ53cPPSV6eX2hknLOWOYJl1wQ9RUR5FhNKeLhccHtdsHn51csh4JpmvF4ikiJx0S0lL2q7jGcRXBZqda5aDV3Q+spGm8ZQiL+znw5JgqWojatEwmCEMfaHQmbcfAMUG12dXfgtJ1zZWf57sNGCscV2GFSGNu2sXjjesU0JSyHuTtUy7L09hnT/vANghhP5AhqgLQrJGRKNohA49V3MMjhmPp9AR41cfAfRwTa/uYpMl7vDvM42HGitEVt3GmKEKzWNDlNRopeWrfNDpx93+1TUVWJcvdQfu9Q0/b+fApl/5q9QzoOZXnz3s0wgqdlg/W/YiSH0SdX5B6RLZHIs8DU+qU6BWGPzIqtDUuhagKjOy4sSFkXse4EnuLrgUIV1GJRnJB5dsaErv/T152TkweI9bSXBJIbmV5zXSOnXDg/coytr22aWun0J2+VQm4tf9eaUyu4ykpFr1q+ny9LJ/7M4xe2twBajZjSjPPjCeeHE95/+IDj8Wg51wYNrS8qn25Ror8pJqQpIiX2VwqBNftOrq9VeYDmzYwI6CGh9hYYnrvOZTPeA3UKYhALx4mlHaRrCLF/zAYorHR9l6MFeqTGy8x7jxWFEaWHtg+wq+CysticczeE2rTnbDlm/DmlCduWzZAFhEQ12bpL89F7UQMOpYPF2VoGlDK8k54icrJt8M6/FIIDFGXdepSqVHbk3kd0VD2yAF6Hlc1WAxxOXGbpslqpOrqxcdInf6cGunav7QTpUa7fWjMC7Kja8vD18PEV7tCwLHQHgNTHdOd5A/ASU/6sQAdbtW8UblyKcfqG8zYJLBsv2DL/LcXD8WOliPqqRn+9f+koMepAxOkeItb/LQaUZkYdw3NxbhRDtuSuFPs5l4qtFEsVGhCzncXzVBGkMKIkAdOS8O79Ae/eH/Hu/QHzwv5itRWWKweYFELDnNhrzqUTRp8gXt1oSCmoQXE+TjjME377w2+Qc8Pf/+kveHl5xeenV4sMejNRAST049t5TgSTzgvhxyg4bIcpoEbBnASlULdKH07ItaHFhNrAikZTRYwxIKYImZkeWtcNaocFQkScIsK0AALcskIqdUCyAlOKqInk4GtVrLcNYStYm2JOCefjgUA5BHghZmtM3VG2gGXAOzzC+VBbg00t3b/rQ3Vvcvq68NfGECBpAsYImUO9e5HtAY6ljuNUpGMsL4Nn5MDjJwMw94PK9m/VwkantVrLkcxiCWumSZXohGbrN8SIoAHN1iksmtfqjGSq10lIig52+A3UNxwn3nsEjyDl/lW7TLMEHmrhXY7yef+3B1Rg9FkdLK1SFK0xuhlLRKmb9UNkIcheimQc4DsLcjdX5pDpmwm0XSL7cm4tPCc7TgodjPZIhNsU+5+HBxhBj9w7CogVr7jejoNvvxa/Hjr/VqUL9GiQjRIjoh61tnF3bqpzuDynuL8afp5VUFdzsTwFLCMpp57m8xSbj9nd/UmPaKo/t4/4W2K/Fx2EPu8CGCj0VL+DXu67mBJibQBcMsM9lj3Iun/8QvAjaHXC+XDGt998i1/98A0OpyMjLMoP9iaEfZkqKB0fBHNKOJ0mHI4TpsShS1NCK4pcPP3TrPdV6xEbRovEQAQ9ri3feLC1ijiR90I+BHP10UrItYMf68mjO0/KrtQjcSlGeMNMByQhsisz20YwFZCseoKLvJqStVeRBdPXGZVPXvX1enlFaw2n44neVorQzSqgdmk99mxqqDUbJ+mAIBE5N4xKrwqgYJ6pAuzGSkwmXUTRriae1QpaDjxQmpinUAYYqRQQ9IqWCjUP2wCPCsUF2wA9fJBz0NWGC9AJzO4Vt2zES6aLaquobag0q52Ce3JzAzBSHQ58huHxvLx7dATKRkAeT9qBOx3v2ViGrQYCY2AUz2UFti13ojHt0J7AboY4WFRHhMakG2gaKk9neUIvBtu4IbDj+i6S1RTGq1IDP+ydx+iHYiu1d20vnmYS8BAWE3cXRk8lBCyHhA8fT3j/4Yh3H46Ypwp29t7skIwd3CXTE/L1x+s3gqPGHuJOokjS8HBMiGnBf/ff/W9RSsP/8O/+J/zd3/0Bl8sTWjauhCoULJcVMX2YkBAk9PShzx+1XphiOU6TjQkb+pYiWKYHlKZ4aTANsWegspnt8fyAOM3APKPkjOvlCi1sSjc9PLC7+jTxb9cbdMtArciN+lw3KSg1Yy0NdeMaPWwFyzQBGpEgmFQQDxEhCUQDGpyQTp7HvhqLeDtYtbNpJXsjWezCF184vFw5KVDC39N5UIXK7ijan7uOL+Hgy8mx/uf71ADMSXFnabRI0NGbjsF8rDdKDaSUoI29wlIkIb/OiWMShA6pVbhBBagzkjKaOAs7xSdRiHWGl2BkV+Oqce9Mdhj7eAjEoq2qHtX3cqdd+bzdo7o3BBB4tGHXW2EUKZdb5/4clhPm+YAURyWuR5e7/b07MLX/u6+o3V9yCBYR4afSynQHzY52iw53ArTurt+AgL8DicbB5pdRoLiPjqlVJ+7Wg187dd/cieFYNeP0uGPppOoYJjDSttPX8vRfPxMF5MENhzOGZlISoVdj195Qp90Pna/R/p9HRgeopz2ILBoRSjh6YEmMS7R39vzGnUnklcdpSiydx2aA7Eug+vbxi8DPNAf89T9/wPv373F+eMDpdLCyb6FYkVArxzfWul4BVZxPC46HCR/eP5DUHATaCkpTtFwgiIhhhvNp3EtIJnqYUkTJFbnmzgciWYqh+hSoyaORhOBk/bC2bcPhxKjUy8srF26LSNOEaZqZVqoVpVpp5q5FRDB43uo4aEMICDGglBtyUUzWud3bSYQgWBaGjXv3cutkXkrBvMyM9nh/sTLCy7Wy6qiUynLhaTJyccVtXXl4tNj7ztB71u4NllIQQKVgEpgB1AQtwhLVbDoIZReRsX9rU3Iv7He+uarxgRpCb13BViAGhGFfNkbN+oJV64PmxOyuNWGL1+oJuqH3w5BGxhe5jX+rto8ELsffGwXeYR2HE/YZZvwYoQP3uB0C+/9gxrhY88g1bz1UbYFH4wzIIFbbDCj2npL/FujVr+KEO4boYwIko3t+ivH9vsyfej7kJbm0QBcwDNbVOIxrCmA67927R/zq1x/xL//b3yElRgfjcUYIVGZVAaoGlAbkqmjXFTFELMczAKA0IMQJIhEti+n5BCNX06trdcPf/f4/IEjEwynhh19/wDwLXq8r1i3j0/MV61ZxeV0BjVBE1FbQIIgywaNjPeptNa5uP1QEU1BME7CkiKaCqQIPMeAcgulTNQLC7Yr18gK1KE04LggxMFW4biivPKliCEjHg1Xa0At+fXk1cn/DdDgizAkBgqLAH356oexPUzycF7bWEUXN1jjZvHFqs3T/Gk6ED7rnKTK1oKGOsxRgRmHfZkUEEhJbjgznetA1HeTs38JCaA7+x9r8usc7HA3Z/byLaCggolhXpo5KKax+jamnxKbEAhISigWlJgDkxaUgiAKUPCMJMEcgxYIUC0GP7PoO9s7eIwrCy/fDLkCQ0JTkevZUu78njxyLad6wP5Y5zQ6SzAEFMq7XK9a1IkVqBZ3P515te8edBDoQasaxu5s83w7KakFWr/qf5j6WfXzdUsgARm7Fq9kZB8IA4A2LCRKZ5mrNiz1oz7R61ZRLhWhnXcVk1VeVvFBVRQJ6wcpuQfVrgzkifm9OXenaVhY6b1oobQ5KUPh7iSnme89Pj/9I55q58DCwr7SmrpBXt1Fvql+fOdojYTjWba8ytbFflhkKYLpFoALt57Nd/fGLwE+Mgg8fF3z4aBLjKdgNU9+A4McPLSXPAIplDjgeSML0zZotSlBqtS7W9JBcPROg190Jyq2hlmLpa+lfPAgTvUyrogrBO6JXbqOudEw0KcJGjECGgorIsGiRp1O8rNk9AW4Q/p6RoTIk3ruxI/E5hIBSrDVEa/CuzMcjo2S3260f3PMcjLuTx6EroW8OwJSee/8Tv4YRKRFg5FHgZGawoquqEZ29SqwZiGn92ry/0mhR4YcwjXkDdWVq8/QVAPVGc9J1i1p1DoRVzHXw4wkPuz6456MjqmML3b2ijmNs7b31dHzcx++wM6QGkiC9mgNinhO6H2zXxYEjkXtU0TUld0nsMNu52btzZW+MuU7UDyTx6bCDUlj99NaAo1+PG2p0nlWt1SIpBJvMnxu52WUexNJTMWI5HHA8nXB+eMC6XrDmDUuNCArk4oZC2YpiKxBYv7P5CG0E3mlSk5sn2JFUUJugVDHjWvDjpz8jpQnH4xmHJeH9+zNiEtzWgGteAa247Qy9A0w1npSqGGcK6OFvn8tgfrSYmB6tCyaJiJjhzXJr3dBKQcsblaCXBTEFhESuXCsF2CpCikhxRkoBMSWUnKHVgIzNK+UtZmilzVhvGVBFUGXpubJ5rJaKPbk/7EG4oq8thY7nGbjRt9PudmaXOhUHy91jfrMJRPqSu3+74Vh0kLRzDu6dBPSLfRtRZdpJd04JeWUl1u7gtRmIBjpCHCXbCoL+KEBQqgZ7Ip4H6YgOcKs6tBsX6k6OH3Uq9Kg8TXJ/z07c9Zuy6ID9sr+HvTej2BWiGS1xb3nbD9UhGjuiNXJnX8ZEyO4n27CQAebuqouGbdtP2sCau4gS9nbNRPyCxZO9FYohRKbVrUR+5zC5uqdHZLp/IYw603nByID2h+fnzRHZRRGxGw8YwHevzW36oHmIrWsHPT3eAwcp/Xr8CocXZP93JAt4Ob6/E0eAYGqAZSumSJHSDRaQqF6Q8XYKd49fFvlJEd9+eMDxeICECgnPEJ0gCNDQK/UhAGJQnA8zphjxw/ffkwi3DfSelGrHuQEwNcwoVh0jVjVlqYmiDTVb+agpqZbC3PQ8T9jWG25NMc8k1q0rFZtjnLCuGevKzRtCwDIxjXW9vkLEyugqN8tspeY1b51jxPRUwun0gNfLK15eXywcOxbFPCULD0dseUNW9jHREFAhSGkfrWBbixgnLIczFBm5bizH14gGEnRfLy84nU44PZx7Gm7LG1JMWKYZLyvF7yhoOFFbBAkREyUI1oK2gpVdhV1wc1Xjtli39aYWoRJ+9WovK2evrOgrXtrunBMz9lXRNUHUrJ/CUh87zg8Udwe/8xAcGO0Br28Ijz6F/ppqB0To5E5fa2LpHAG5LbwWTyF6dWDEVgoqMAQxW+U6BtAiNW2KDKDZlN6/BGGXbm3DW9+3L4EfYgqgwhO/QYYxgJArISlCnNMARQCJ1KLGRRLtwGdtigJBCwlIgSW+IdhYUplaQgCCQlIEZsGfn37C5//nk6VMK6svA9AnDWzUWnJGiLz+ef6jnauCEIcRBmze4L2TvT0NuXAfP35D71cbto2tK0JrOKSA8Ljgcllxeb2gmRha7mTO3WHfDf7gGfjp0KNbcUIA6fUaGlQaZAHqlPB4mtGUMhwlX1GuFUtrgAjmx9nmCqjtirYqtBaIAo9zItkzBoL8l4sRs4EFFAI8LAukZdQbW1SoZiBMEJDfmKaAGAR5W9EqO0m3INjgdU5MXcEjj36m2FJ3Z9E5Ub6gfU0Dtg/s3UIn5LoDoT3t2nmLfgDZ3ugAoe+We27deLiHLd0BKJYSSzHhtgrwejHeTMThuJAIvUxIEjGFCXVK1DWzaFuWhKQwLaEzOZ5mc6NGBC0Q3eCpFy8FFwXPE6ENB0xuAy4ZktArKKF9YMUcnFYVEgmyvBIsxtQ5UCVn1FzwoxGjl2XBshwwzfNdCskfruLsmjzQoWqsofTRgx/Mfaj9Peje1No6SA7i8M/AnxdTiM+5ohW7BzQ47ykFFsdoIJirdUMMCk2uAabINy9ISgOqmcOaYqLrp8YHbV6w4GA8WMR3LEaaLzaW1dZ6oMOrfaFslBsRLFJfEZWfTW55ACTBcXft9ASBxAb0qKgg6ljs5kaXAAAlNElEQVTf5D7F4QCb87aP8ouR35fk5+AHvF4qXi8F18uG8g+EgH4R+JEgDHeaoae8OReg718XAiRCjez4zEIYHoJ2074pQ6Aew7783KMtLlyYN7amiN7RGb45Qtc98OiLRx72VVyAs9UFnjNtrZqht0kQDxHa0Kt7qcaLKaaP06M8GCKLdnNe4SHw6BOgcDXpgaanaTZZ8eErOjBwYrB7Ifybe/mtP8dBmXNW6ITwvmppvVGcG4MeSeiec+tcnGYVXn5/vbzdokK9Q3svb7YohUrn09CTdAXkPZ8H3Kz2nOH97A2vGfNmANq9UlXILo36RakqMADV3s3df7YtOvdc/DJUtUd3ugMSYB2vnXA5ntu/ZHwmP948VVv/ex/Wb1f73/25Mq7BeFatEeRDaLDZJBV2uPGQFgORIyJqBH2rSFu3jC0DuHi4XhH+f+19W5MkN3PdyQRQ1T27pEkpFHKEHOH//5v0pCfZ1ieb3N2Z7q4CkH7IC1C9syRXIfmzzQJjOLN9qULhkjh5OzlZZ2Grbd+qEgUmgKghJU1SYAMKYf2McaPQTD1mJ+eM1lI8bXV3as/oXUn2Wq3obbc9yHbkeoozHeazO+iZLBKDcX3H8Qm6AUYtuqGHvKbvizQNwyRCIrX86sHSrHaUZodmi4tTvhmNIxJR8MOUkEkLfYrs0PgTc7+QVZua+u5Bsyx0XB+9G1BlaNGvsf71z6HXPu+FcKeFSdPmYcJJx5TeWO16BUc+LmPscJHQqmVaq/bZp+3lJQSq1YPSdQak3jTJJCV1HnOGsK3nlCCs7ncQoXFHY4170/R5tngkZf1PYskCcHYaie7M1oLRtzFqvueGVWhYQtwS7tdpzXISaTy7Z7X6mdSlGy+QAo1DTJd3Imgtpr7GGKq8DyeNyzoMeRSW4SEaQ3DMMutgETI5FNafyaoyW1OcgzW6/DTHFAOmWWMQMT4chrvZ/EazdD48/7z6zOIz3KjTs7r1TQ4jZM3VQy2J89UYe5Po9TTWsHn3Z9J1yx5XmROWAtRVaTNSe+fMsPZ94IfISizMKX++aC3unbxWCiEhIxHh9fMXlKx1u9xcr8UlBZfr1fh99D9dkMp/cb1ecbvd8fr6io8vH7BeLmCrhrtA0zTvt5sySZtbyoOTNeg3qYDjhMvyAukdt9uXAESQbP3WdD/GClDXonMWpNiqoO4bbrfNkKcDH1I6dVLU+/b2htvthst1jVglEa1NwsxKzGQBqz/99DP22vD6ekPKHSm7xtXx9nbDui746eefsO87tn1DSeqbXkpBaxtub0qK+PHDR42x6sDjtmF/7Ljf3tTV1ayUR+vYdy2FsDdNm25WGFPs+VoTi/uZ2ZO7ZRgpyHFXmruLdKETZEqj9SBmYGxkTyut5jOOzIi5SQGkw4uzKjX8MR5IBZaDbQAGbh3otO6H2+Di8TXrmXnbbmDWBJQTJo5Kz4xlLWrFaDXOD2elVUA69gKRB7c/P9LTgSZ6bfWLM9A8GF7jsCp1gBpq3+FsFh4XpWVTGIWTgaCxZf05NYi84/E/PwMYJItDRGDEFuis6A/rXSLIFoAXG055ZsaNIbfH0Uynf/7n1+kZdTxy/mEoGbKrtcTS4HepiBipSdFxwO0HVYDd+OyYS5ALfEWrvSeoeZyQRZDYFQoAtYVVPQMgISyudZIFevaOYiChkBKsESe1EuxDYXFgqAnVpqn3hgaxcjoELnMsgz4TpwXcgV73r5eHAcsmkzf/MObki2fC2+8fTEdXsEGnw7g+HwIDqvtkhG5C4wQVqCXaBsbkAmGvu8qkfUHhgiXth3qDKTEutSCljpyUHFGt1FrMtixAIWBhXYtEHeCb7X97bBlWF+2xx0hRDJ9AwKnqQW6WDMDklT2pKnE7SirIqcR6J4IlOTyQHneknPByfVHyx1WpSnIudm87pD2GxRBJ1L4KhcsV97F2lFLD5tEPcXcdTvIMB9kpcMdhuIEMxI357odpTCoitBRNJ/TmoQw+kDaKlEC0wAkamTUxqFbl1RI7+2TCQ1qQGiZ/de9k1vPTHJNmfbQfB0LdlftY7gBtNmZXm8k8LU85rMf3GptCIOhIyfpnmyoxcLlk5CXhcjVr3T++f53vrO1l1cMpmxaqRwjZyAcmnqLuhQiPDj1IH+ondoJCtsOgto7tcdegRR7mzLe3O7p0XK8vSGUFUbEDtqE3DT5clgJOHgejh6bX9lqWjFqVoffxuMegujbrtU1yAijKCmiWQU6muTy2IPRLOSPnBa1rSQlNnyf0qsJcA5c1XdQ5ZLSY6TynmmK71x2P7YYFCaCEtBAyJ3z8+AIiTevtHYBYSi8Ydd/1gC4XEBitCvauLq26N2PsHJawHtadFlafKG/hh2+kvk/WHU9BF1HAM1s+bCyk94C9sTxmHhxMa8AWhbo7Rirk8F75Ue+LGi4CLX1ThgYkxmorruXZDawatdhAa9aUwS3rh/v3D4cTM3p3K55mJuWsY+OV7qO/s4AzU5H0o+ZCQ3wfXve5d63LrZOdoP5D6egmVLp+eVgREsGrTh/88Ra82t2sGhqhjZ/ArBbPLg6TNe6Cmt9z5a/5M4xvRvyK330GRqZVSjcrjdRprk1wmwsHh3GZBP6kOYZlIgSq/elavgnAcLn6pxyc2kzAtWYZI6PX0oOD9X/6bJ4iTA4Cp+yVpzgKkLs+JaQ6m3XXgzGJWBU2JrS2wQt5Rv8sk5BjxcRghZYflgQ69l+fgeJaruWTrbMOMh4U/xljoctkHtPxXB2IbMTRmQlImMWti7prsZl1hxpSTgeLdO8NKQE5O48bDKB2FCIUElSzWBAlcF5AEKttpozSHlKjWcTuIre4qDm707wRobHguH7UTaMs4jGe9qOJFJpccH8AqTJaL8i5YJEVibUArMNBD6gmA3Quowj+tyrxbql38j3ykieQ6LLY3MEsUK5gI8AWBoH0BBD0mmrJnGYKACLbFwZLJOZwThrxcXF38yhToXQtJiPdPcemsHR/fsZclV73vMpEAqHTsNDJoYOiRLs6SrEPxmIc8WYEjGzAZ+uQuBV6+qqKUVPuO9o+ZMN77btre7WqVdnY/HxMFsdjwUlNBAlGeG9mQ/WHMx6tKq16SlhyBlEGOKFuFZ+/vOLDywsuRlvfe8fr22csy4IPHz6CJANIaO2hfCzbDctScLlclByMgPv9FuCnlIJlWdDaK9q+Y+/VzN1uSnceEiMXIwtkFiWAYl7BTLhb/EsHsPCCdb3gsWka+rY9NJbmQbhcVlwuV3x5/QW1bth3LdR4vX5Arc0Kl+qkPh537HXHtt9BvBogNLLEHz9i2x643T6DaQXTEi6wLg2JGKVcNIh6b9g2jcURi3D3e4zg5gF8RkCzp7VPAKhLuLfc9eZL0bmA9Lr+2w6eSQD1eZc+Haqjiru+Pxalp4S7IFELWHwvPkhjhdvrbXavQ0Grr1RPw9eDUovO5pzH84sYgGNz41rcWdJNLAXY+xYAS8GiWp60PI+uH69wrsLUNuTk08bUI3XrqeWgN6tabcPUSdDZLFcmlVPOsYc0dfwItMTI0Dr4YClR96+913bIQQIM4aoEaJOgnbrcIAd5I4JJm/Vg0HFdd/007DbPLSxuPu+equ8Hx+iRHcwBaCXWy3z/+d+R0my1goZb1EAJlPsmwI9/3R+9N3glbXcfamqtB3ECXqTYvoBjszXDflm9lmrWPiaCy1Xl02N7073ja9vmkpjAs6tkjLBeI1QB+mo+hmVMpq1BsfpDiaBpbGPMbdxJMK/TbgrEHFfn74cr2C1xXfdqooQde2RMuYxvbUXKCbnoa5wYWYz6QwSFtMxlYvUWZCyG9QmFlaKBpBuoaQHEyUbG3ZYOG3QeHfaoqdoBMZPyM7WuZUcIhmdFjAdHgC5oj82y2AqWohnIOV2U3cJAMpMDDJVXPoQCXyaeKu6UJSqXBnzqo4SI4+Eu4bJSa7V9tiOKzFKAVs8wdgCkV3XZysnGgFvMebfs2dniamIv+IGCUNCvF1YggKiYBWmwTavlSdeQyhtV0uFus0jSGfeDAC2UDAsJEY717rFyBDHR5C5XOgIgIcA40+CKk3snasf+2KH17fDN9l3gp9WOX395A6UFySoC55TAiZAXC8ki5YnpEGROYMyl6zV+ZOOKO+1gAt6+vGkV531D/9Lw9saatcGMXApSKeDEuN/esG87ck7gzPhh/YAugr3uqrERjNGYsF40K+TL6ytaU3PzamnmUQBVlINGeo/q3vs2rCQQLVKYctLaZKmg1Y5Pnz4hZxe+PmF6MDpzMxHjcrkCIK0+74LS5qnWhpIL/vPf/z32qiml9/stDjcRQckvWtKgvuF+182bc4I0we12N3ZVoO0GcqoEAOq1Q1o30jLNNKvd0LBZf7yKfKsYlh9RvpnBwYMgCKxVA4IdmHjsyojW14M9NC5fM0HGOIBZCIfJEhcWq69qCegXuyigPigAcWeJ2jxjTozVVQCvfeMgcu7TDKYAmPDWKsJtr5HGf7R8icWVeFzK/NQSY3N8kknVZDvSRDdnN60WgNZ6spgetrIDAoS5O9GROfZg1Zlu0VuzQOT7IXsnQBJpkLsKNvIZjSNzcHa49IJZOtgE/3EOnC19fF4CELqrq1P2D38FfpwozYHQ09WfANwEfhwTP39JNAZn7uY8Vkof4+uCQ/AD0NpUHSa8dTySsR0e7zJlu9ijO1hiy2y7rFetHUaCbXvgcb/H+iNQEGcGACH/y7NkaPwcMCxhxBHO4GwGjDKeWcx18TRv6s4Y8ZL9yXrrY+3r9fD04hYIgUjSNHNSN1nihFYbKDG4aKJJuMTMhV+Z0JiQs7oUs5AbOrGRkkSqN0CQsqWUi0CjsdwFLeh9n0BuA7MAogG26kpWwEZGONi6WuV7d+JEROAt2b7Yd3OJ7TtyuiOljOtVWfVZ1N3NnEK2DEBPE3jX11PyoF1jjLeAfLVMGmBORxe+tJEkUxaNXfV4VgkLid9Dpr9dVgjE+0kcJLWeKQWQUlC0BoG51FlBiCqA7JhCWUc6QlnwfoKsGCxrfUuQn60U2V6zJTcC+8XlGkE6RfC3jVZARFjSka+7WOGujU4WYvF0WfsuEdB7DeD4Xvu+2l5dcLtplkgugpSBXtTXqAcBzNRniJxGCq8juU4CFlJiJAFqf4RA8tT03JL6hku2xdDVUlLvSPkCYtXia9NYFqfv7WaSIyZI1eyoMKMmJWVisypparNZC8gqoluBTT+ICeqmIzuI6t6skGuGZg4qQCDjh3BXRqJkAaEKiHIusLUdk8fMuFxWyK2h1j20A80m0kh91B29V9S6aTouLzrZzVxIQoegZk1vR5g2/YAc1p357xHo3E3oxedt887gZ5SpMJDg1gP3v4YQ9+14BAuukY5AvuOB5v0No8S32ld2zAGs3NqkMnH40l15D//69M0B3WTSxGfuj6FZz+6Ywzk0HVwDDo9NG9YDMgDRvTaYmDY1OqKHKUVWl8ybXJRbQ61zLuAcNNm4i2psrSuI12w+0558XTtwMC31CSKEcH12lXmA/xz75O0r8HN816xZfQCfGfw4EJ5BzKFLQxsdVySngrJrTGsJCno5rFr+/rR+ebid9JBwMEFahDbaAKaRoksO/lXoJh4ulrED9FDMKauWv14UophipVbAcQcv1pn8uu7yoAM0OozCEfONfahPKofPxL+fgGKM27S+v2rfPD+GjHB3tHUbwVrfWZVTgTJHs7JzE1QJIEuX5zRqqTVW50kiQk+qUkFygB9nDx998OwrCleTK5uEuc6aj4GfFw7GEVxBbnnw2NPWGloyd3jR0I4kCcPF43GgNvM2UZNOGJ8bchLRXwee7n6SPgCo6kkea2aWmKc58vkc8zw/p1s2E7Sm4ARAAMATWGgGNB4U7gqRQxEvL6GeHO+P3ostA8zWn8mVqUNPy4imvmu8DptVz13HvsfU4jOZb8YAxjz6hX39Kdv9ZLn6Rvu+qu614y//csd6EXC+gxIiuHddLyiJcFkoiAy7EQM6EktJTflBVU6CDRr85HVsBFqKgTrj7ZddUSVz1Le6ZEZPSev1pIT1wwe8vn7Btj3sHBbUL5/iEMglITGhyYaOhEILHsYIm7KaXB9bRe/AtlfkvGBdXlCspITQhlp3vH76FTkXfLheUIpmhX163cAMXF+Skvu1ih9++E9aif32pu6uLiicUJYVj8cDIh3rdUFrDf/jv/83MOtYpVDi7OBpooRuTSBJrQ/bfsOSFvz844/48ukV9/sDbTOXlGWLohOkqvYilQ0YqQ+6idfVsjpSXUkPq5UJaeYK8zif1hrU3pKifIFj9AaECf8Q22ML2zlzZiGsZnb7jAxNwYG8C4P3WgqxNJqvLQkwYYBQAAjDs+tdEBFZjRtSx6yYtgKG1c1xgKLg+kJX1Fpwu6k7deuCYkp+s40ZgDcluAsl6AAIZsLO0fNUBEiM/riho6OiIyFrIH9S8sK8XgOISa2otekcQ8ksRRBs28B4Pg3233G/P7Qwa63otY6gQ/j8HIXShAC//dp0+r5nfcMsVL9+EzG3bpqi+QYSxGnx8TktvE/P6XPkAjSCQqbb+cFi7i9dBGqPHs8zslGUMgDmoiOrT6bNYxR9Pspqddo4IZnWLw4KSVmaNWGCwV1BbAKBlxWJE5a84P64azJCV2vq41F1DbeGdVWr+lp0XdqJcKCP0WBZAprG4GjtJ5WgHsQf4e009pYm+MjkVqaAuBwDM4KKI77unTastoCQrmQhJYft0tGEND60qdK5Pe6WDKOWn8t6wbIWrMsC3tXauRRNZuHEyMTIpNnCqTMyPtgYAxl3ZLrbDpR49hEDJBCz7mS2vS4drT9QZUNijR8llLC0UFtBDWh0B1FDylb7ijL2rWKXjrprcPvlckEpgnW1QPd5boKw9TBa8UPhClI41CwcQ60gVkTZQE/vpAk3m5LwhoLm+6DDFGG7pq1pTkYVg2ahCE3ZwklQkrlFW0cpGtC91xHC0KVj35pZdxmMDBAHDx+konOCdEblTe/SSEtYkQBiUdcG2CjBKAY83tLjat29lUHIEGhoQg8Pie1hW6cEQSYKHirNhW3vWipT7li4oXNDa99awf8Gy8/9vkNsI3EGchakxEDf0bNOiC+IXtwtIDGZHovgWmIT36aeC6+v6QmsG7GljizqX71vGxJ3SLMYmVbw2DbszltC1rekmTF+ZKo7Si1PxAl5WaPqfGu6enNZlBshVFMKzXm8ZlHxApScI1bHOSjcxdA9yl7nLvzhHc6k7KzQVhHegl1nLTxxgnmSdFMIGZiZApc1QnFYPlyDc9dVF+PcccZlT2+f/t0tJsgBTif0JyEp3XG+m9GfTzqaBCIdBQAhAoc9OHAg96PGOS/549UdHB9baLqxmWK1wrX+WRMnd3TTLJLwdG+9m9LiA5ySBpA6BUDXgpRiGjWHa2d64Hlc/LcBKxIKbUtNFHRwdQ0rCgIYimmNzvsS2pMdNm4R3Pdd2Xn3aqzhz8LhD2r2Xw30b3yc7NXfBD+YQMmMpGICj0BrVtgON3TLiP3To3rnm4dWPQVY60Y5PlJMfA8r0LyO9S1Gt9NNa+gBqTF6UoGdeHCkJB4pw9I7Og37BBkQzjmjtAICWTKG7cWqc1WTZpz1koKfU4dg6lMoFKYohaXO98Hx+dztdYgXe7qqr32a/2GHToz8N3STobeIuiFtV3XR70sXLd1BBO4CYcbOG0DqDUjOgi26P1JP6KT1CgWkVme7f2ZASOusMVTDZwMEid2zYEqa+DMNueQhCPpqjTEcKNOBiFMUuPVVM18FPbJGfT6Zc1hDj9ZeiddipGVWHig+5xZymd6nSKsf1+0WqO+KfjwXOWAwmgu4ZcZh7TTjfg/LVGZjFTeJ+WQhpwN5uFuAxMARRNTq45KUYAHxFg8Uq4qmh9f39JqO7Gn0UvzRZJo9TPM0u/Fd8dFMYRCBWcurlNQVkH2jfSf46Xj98ob7Y9cCdylhWTQtthVBSsC96IIkFqzrqu6rnAwkMErpQY1OBFAyTh6ahI/VNKFWAuVuvQK147FptD5FAGiCVaNCyQk5J6yXF6zrgsvlgtcvn7E97mbuTwA6luWCjx9/wnbfUWvD47EhJcaPP76g1h37blYQ6fj8+TOYCR9ePsJJAbdNrVU///wzPIakUwdRw5cvr+a+sQ2CoaV6yYpffvlfKDnhw4drkIbdH5/h1X99E67LCiIOy0OihForvjy+YLs3dKUeQWTudwGMrLC6Zmnuj9oq9lYj7kd5i5TV11Olq5e3aNNms/IUfnh3W3TdgJqmTepCncGPb7ZwFWC43nSPzqxviM+/1wZvFGNKEbOviZpvu4LP2EaWtqxBqbZW2DXE2MnxYxZf3W62DtlqMy3LquUmHpumvWMHcxkCQfAk9KwT4V7qYVVQrYijL2Kpphrftmgq+zsgYq7nozEmKU6j1ipab3g8Hti3HY/b/ev43BjM3xzqf1uTp9/P98MEbBTJj88PHDdee74OTe99s/PvoLX3/P2Ha1lzRSG+Oia0uZXK+1ofoKRs0dfrFaUUZYJmRiJz9QChOIwCmoDTLiyLlojA46FWkr1CageqYMeG1jQmBmlkKIsdvKOLOlAjFm22OGifx+u2F9soj6OP6A81o875+seBszseEJBMC99d3fFeUF8IkoccoENJVbVESd62cDGXUiJgunBCsaxdZkYya0TJjAKgYAFbQLqHIeQMLaHCe/S4Y7e6kwDTClAGZDFw8EWfPTKMncST0etFLTCpA7QDXI3yg3C7b3gw4/7IWMoLcl6wLKspSynm2TmzwjIDjjg9H1NOuod7a7HsPPaMk4MSBRlesqn1Zt4CK77LXlVgQ+8tqAkoZInz8UicMVGbi1ipVsTjJtWFNarRG8lmswwxGlby1go6ETJp1rOLZgHC6q+AMwOSw0KnslwQJTQUOZso7xYvNNa4DpWgy44ARF3X0TCPvgEQ43Ky2nKL4KtlPLXvS3WHpUHWHdR3oAm6FKSaQPUFzMCeBTCf2/5gpNRQSg73VVnUWqTmZGBZ1VKULV1dwaTyB3jmIpojYOXxUMu38nQTtXhPakfrFb9+6Sj3jPJ2Q7eyEQquBNuunA/VYmMAqCmbCNtu7MCU1DrSOkq5WvmNgu2hwcle58vjdA6WC/u9riu6dGxW8b3WGoDksl50fOqu1baJwVyQsrraehPUrWKvVqiVExIl1RIrIDvQOxvQdo3PrTZT7I5ndZlWLZ0msMSY7RUCscPesiYERrFu3/ODvo8sqnA9mNVlxA+4yXyYZKWPcTqYaZ98KB7m6f/y3sXvSbuKmKLejMrcVgJZfM+MROb70CzmzdYTVqGRd+OUC4kThAFmr9jsh4q6G3T1aUHS0GAEahE9PBtsxFlJN0kAKH1Czk586YGn+pBOSzCPjGurTkFQ9w21NQVn9amG1HMH/k+39/oif+Dv/6j2e/0BjgD7GXCZC7FLR00KxpdS4EglBLx9R+W72yQ19onYEhiKznPKWsOq9xZZmCklrGvBy8tVqTGsDqG7aY4g0Q81ANOeDJdAYM1uCoxry76ZxgEUO+751PA9Q994v+Ob60ttEB1Rr8+UKCdHcdJWp57Y9x01ZbSUQ9Zms7L3ntCIUC1UgAlgaDJN6hQcQ24VylDKAnJrA8Y4ERQMEgSaKap1JjWNu1oWmLpXlNA3Q0xuSu9oqNjkropktzCMpZj1NisNxrA72WC45OQYxwgG9tGyQ781J+nMNl8mN9wNa+tQWgU1nxNGTquOK4yqQ4YMAZIJIv2ELyQiQSIjzRGLN6I5MWUoLJ60yca0LR5XlDO8WkA2RmePHZIpM21EeHisFIeSRNMYuLNlnK8jbrRHKJ4jxqyYABUg/aFnRfmpfTf4EXHm4B1CDbUnJM5AKnaICzzo+ZE3aOFOgafvlSLIuas1KBNeJKNkAhaKIETAiKXEsxBc4Ht2hU0GuRZix4I9623bjCtC/cg5JZSsh02tFUyCB1Usi6XdLytEBI/tYdHxGa1pps9SrlpcNSVsUPBztWKp1ejw3cozt3VdJ2uKuiP2XTWS6+WK1nY8tlf44vvh498gJ7UmVKnY2h6ui5cPL+DEeOw7egPq5otyxFMpwHDEbvE8rYWmoZbxGfwQnCsh/OYmE53vgSdNxMkNZwFJ0MU77uGbrJvgdfDliwe26SRkpeAYLCgTeczBQCPOTYED0BLpqNItSHVcN6w904+77MKlNO50cDXNv0XUzy+ibrCRZTWC6UyWxOkQYa8HwDWbhBgpFdsrqvHmXMycP5i23wuw9rEQtNDk6r6j1h3b/fF0KP47tvcsRv9eVqTfu8ZfCxT5G/N7XYDe0QmoTJDekNmCQSWZPOCYbucBipVCpBlQIii2JpNVUEdvahBtgpwSLusVP//0d/jy+lkr2sNY5j2LRFrsrThErZClu9XdzRE7x9iVJzvndDAKKOgiBsAZltyjc/fgkrFrPCszcWdR+zy6jgcDsX7dOubxcxrqoOCnFLWMB0BqCS0n7IlRoLQTZIkSDK3uzWBk6mqJoyi/bJaisWeBbGCooUlVihNSriEvwqpW2ymwN9zRajWvuIOIUNummch8QUYG8wIlb7Ug+nABcSiNep1xQHtoxQif0Aw1D92GdDCXEZ9lfHetN0jvJlMYOS1a+qLf4Qzyrr2mZMzOUtXdZa4kAix7zRNPdK325nFffubYbwKYMoQEggKta5mtwrsYKAI0vl9ArF4FaM5DjAHJRAhJgNMTiJ1rui4mt6T0kYFrYwIRoGl8CLFASRh3ndvfMP18N/jRYoMCoYuen1XrD91oC3Zn51gAAGLCupbgRdCCqAWc1fLzdtPq7UspFvcALKuSZJVUwl02fIQ2eDMA0pUAXWT6vsdmqMDQrBd1m6zmZmNNIWcrfCoaRHpZla9n33cbZAYhI5cVLy8vyCVje2y43+6xmC6Xi7mRGkrRILrb7QZOjJeXl7D6LMtiWkwCqIMrByvq7XYDcMf18gJ0oOQFjITOHb12NHRjbOYD4/JzVpeXShCRAD99AiAOWIa5WskbmVIANfHwc3FOB6/ZonFOtnrhfEnd4opqa1rFvtboVwjQyMiY2iRIjhlH7zd50sJnC4lbbNhAtgaleskGDah0Dcuf/+Dq+EbzYGafa69XVqtmUJWymPC3QGvb3KBRtd6vAwBgTT9d18uYEzJm8l6fCOZopNRCrYZ7rdDbjPH1Of5d4OPy13/8s/z0/jTMxoL/vmb/bJj7vdfwznvfev2dvvxf1QSmnOgeyTmra4dHpuAcOzhbHwcgB5ZlwY8//oDtoWnwdd+RmPE3f/u3+Pnnn/AP//Bf8PnTJ3z6/Al/+cu/4na7qfWxVbS6h6JzjJ/TDg6jz9HOGRLTdUeMMCwH195PxL9H/Anw/pTMe2t6FTDXtxLjjte7KUOejehjycxAAySJ1otjMpdYQi3KGs05oyZzN7LvfaBKQ+odGzQA95E01TtBeYUKGGScQZoAoU9DKGCoNVcgRtap40PSFERRMYuN93OMa2taBuX1VWz+N1wuLyhmzf/WqA1Z1ON+apVn+PE8LNxTTUC7N1v6uX0bvSvoERjIpAThBKc08LphXnJGuYoeagEzOTbkiCZrDGuigx9bD5xMdbawCANNiaE1+ABwVldh6+r2FIYVMTagbK5Eb5xMoXcX2pNVTMfM1FyP90AH6G5/LiBSvijIHWrd+vzOav1u8GOaCwgeNOam1YoOhoMfjRM5pOvRHFBISF19os3YlJstclL2J3WNOV2ikyGFlmKyMXayxCIeOb+mbZiP09NJ1bRpVqZRZ1WfTRg55adDRe+pPDs6XI/7Y6Sm81Eb8MDmbduQKQexHoAhFJnAXQFY4oScMm71DSLAunRDw8nqoSm54cGF5RrcZG1x15OTlMWGGarhNE7TjNq8CBOo+4bwte8ax/R5f14TUh7QLszhhvGxkGmyvhKcT/1Qx8DvAaDfOAXJgd14LkxWn/GszwL6909WtpTz4PQRjIBzGZa3Ob6P3Bw0HyATeldrkt570Cv0EaZiizsyjRzVY8x1AEyXVn8EJJgC5WM2j98BbPi/dfu9W5X83b+/9drztf8ISPvmBf5K7enWXqKg1hoW0HltzVaQIWZm64gC4WUp6L2h1ozeGjgxLpcLrtcX/PDDDyHHfv31E7ZNrel+YIw4Du/UewBltnbqLuvvKMW/tftkmpOv9u9vTsm0sOLXdJhOF2ltWPoZ3TitGnq3GBVWhUvASOauYjNDEBlbepegKmgQiHkAOmCs0WIWj2NfHNSIJa4MEKnXtCjqcc5AgUBYp8VLTyhdCrOglIachtIe9zyASpquNw8uWe9M1fE9P31Wj1OXacON5kHRY61Z4Llbb+b76cjbM/tGH3P2XvKFZ54SzI0bcTf2LSYMY4U6o8iKpfpok42D5evFGvB7ucz9OvZMxaDyPc0B0A0hsKyQMiIU4f1G7138mx8m+hcA//SHv3C2s53tbGc729nO9tdr/1VE/u75xe8CP2c729nOdrazne1s/6+3b9uEzna2s53tbGc729n+P2wn+Dnb2c52trOd7Wx/qnaCn7Od7WxnO9vZzvanaif4OdvZzna2s53tbH+qdoKfs53tbGc729nO9qdqJ/g529nOdrazne1sf6p2gp+zne1sZzvb2c72p2on+Dnb2c52trOd7Wx/qnaCn7Od7WxnO9vZzvanav8bGrA9k2D85q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76" y="3315652"/>
            <a:ext cx="5020084" cy="288982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9" y="3315652"/>
            <a:ext cx="5020084" cy="28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6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69" y="148590"/>
            <a:ext cx="10758757" cy="76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</a:t>
            </a:r>
          </a:p>
        </p:txBody>
      </p:sp>
      <p:sp>
        <p:nvSpPr>
          <p:cNvPr id="23" name="AutoShape 2" descr="data:image/png;base64,iVBORw0KGgoAAAANSUhEUgAAAj8AAAFLCAYAAAA59+19AAAAOXRFWHRTb2Z0d2FyZQBNYXRwbG90bGliIHZlcnNpb24zLjMuMiwgaHR0cHM6Ly9tYXRwbG90bGliLm9yZy8vihELAAAACXBIWXMAAAsTAAALEwEAmpwYAAEAAElEQVR4nOz9WZMlS5IeiH1q5u7nxJKRy817b+1d6O5qEJyZhmA4MxTIPAyFoIxgSAp/EIVP/FsUwTsf+EIApHBIoIGq7qq7ZmZsZ3F3M+WDLmbmx09kxkUTQxGkVeWNiHPcbTfVTxdTJWbG5/K5fC6fy+fyuXwun8t/KiX8T92Bz+Vz+Vw+l8/lc/lcPpf/mOUz+PlcPpfP5XP5XD6Xz+U/qfIZ/Hwun8vn8rl8Lp/L5/KfVPkMfj6Xz+Vz+Vw+l8/lc/lPqnwGP5/L5/K5fC6fy+fyufwnVbrnPPzixTV/8eVbAAAzg3MGiED2AJF/h+oWGRE19RCA/MQtM7mBxgAIRPKPwQADmTPAUkfTdtV+CGuYjs783rR8UqffhiN64j19l+0RalqxkT719qKmj/b008tPafWnvMHtQHmt3XNt8JN/nv940YMnhqA7aPEqt3+eVFm9o5WfNMG89vTagx9vi08+9LOUmeXMcdZ/SX8yqDlr/tv5lfeNydUztGg5o2xoWmzK5oScqXylhODnOYSIEIP2kwCO8q6eH24PoX91ZhVWC4GQmZFTQowRIUTQSvfGccQ8z7ol+GztMUZcXFwghCB12XgJ4JwxjiNSTkhzQuYMzlZTu0eizkMIEcyMnGVNjSYGCri6vkYXO/T9pqEp1aSUcRJwe3uHeZ7km5yRctKxPLUnSwVdjDqugJyz9on9PalHZ7/ap6R0Meh4KBBijIgxYru9AFEAhVD6XxZR/yTpJyfsH+/AnPTJDEZuR8yMnBgpZ+TMzhPa4fHyaJ8SYv8gNw+15/JT6Vc9x+Q/6ezzaJ9pmuHF79a/4GSm1FzvLWreksPTtv0kF1gdKjff1Tzc5tfWx/aJHNPTuS3rpCeGQqnJP6/GQ94KnEI1U2y0kuoPV9ecADzu8w/M/OVyiM8CP1+8/QL/p//z/xEhBEzThHme/bugBzqGgHmeMackhBlAR8G7GYL8Nk2TEAhiJ4hWpmnWCZWD1Pe9E4n9fg9mxhC7xXuErusQYsSw2cpRrfa2PBcAGAE8JSZM2QmAlZQSBITFExDXvK3MyfpEplQjO9xo+rsMMdB+LnWBcEKshVjQOmsjac/6Uo/D8Kj0odrbRDJRZ5DDgnwuvjMGKSXn7HUSUwOArE8yRwDo9D0fwhIL2bsVD/bPbHBo55SrzwJYwI++U79f96H+jIiQ89wwgeYZPYQpzU2bDvwX9dv+Xeuf1z/bvi99zTkh54zjuEdKCdM0Yk5HjPM95vGINE3A9AjkBHAqc6jrbHMZwmLNQQg5gcC6B4BczTtjhMx2ADiAOcCIDsWAMu0ZRBkOAqAgxuqpwBg2FwixQ+x6bLdbbDdbBOoRqMcmvkGIPWjowRSQQ4AzWM4ylhjALHuOdO29z0o/WccjJ7DDNE3Y7XZ48eIFLi8vKgBU5vhv//Zv8eOPPwrTZ8aslTIZcWZQCLi5ucE/+cf/C2w3F9huLpxWhEDY7/f4w+//LW5vb/Hhw3scj0ekVACqtJeROeP66grDMKDve6SUsdvvMI0TpknAy8XFBf67/9U/w8tXb/Hmzc/BFFEr6WX9Mogm3aeMf/Ev/gW+/fYbpHnGNO6x371HTqnac+w0INeQl4Ruvn71Cn3XYzMMOBwOmMZR+6/gDBnMM1LKPiYCoet79P2AzXCBy8tLbDYbvHjxAjc3L/EP/+E/QjdcIg6XAAWACCEEBTEZAR0idcC0w3y4x7/+v/1fMB4f0MUMxgGZD75O4zhiGhMeHkbsDiN2x1EAUHWOUs5Or7L1UWk9EYEzI2eA0OuMHHXTyHkQbqV7Owevt5xZ5WmUC0hXIcRBCAWF8+Q1llJQWHBBoNAS+V36KHXu9Z2NrF1mBOq1r6PS3wQgAhyROCvf62QeeEYwfpRZj4icVUJwjMGhglCk+4syCBkcABAhRnL6kVJWgHxE5oSUZtlXmUDohPflI0yAygpuCT0IEUSDzkIuSAoydjKeonPMIKRcrwODkcCZkDlAIExQXq+jIi5jAfB//b8//HuslGeBH0ZhADFGdF2H/V6Ict91ivBFQqIQ5PCoFBEIflAdJIAwp9kPoBHlGCNyzhhHIQYGfgpzAbpOul4fbgM/rr2pdp5MXgZRS5z9OyoaI+sfAD2s6/NRAxbbzM48GzROpyCGWgJU18XKrB0ENX19CsUbsm7B5Npnzdc1Glqtk7EEbbZWy7ny73Qz2nc1MFpCqmbeWbpzDiTae/V4MlegQ79zIpsz4ISQ2jWqgGI9T+X3oKChgEnXxKyAQu9TFiIk9UuvrT4bRd0Pfz8EkBJs63vwM0XInJDzFjlnpPQSaR6R04T97TeYpwOm6SBEKRUQFITnIGUDQibhGgukqk81ONtov2cnIq4I0PHlLJWGUIBdCFTGqaCKFZTk8QAmQqaIx8cHBBCIesTY44uXCcNmi028BocIRvT5jQQIgYs+HpeAM5d+LVBzzjNCIFxfX6HvjdS1krJpOXx/2gw5EwBYEVwXIl7evECMHTjbPi17ep4mTOMRx+NB62P/xyqJxRjQDx36ocPxeMA8z5imEVkBHgB0XcSXX77F1fVLMGehqwsJXOhnxDSNOB6PIGLEQDiMB0zTsVmPlFO9y5r93/e90N4QMKcZ08OIrKDHngmBkLMATeZc1R2w3Wyx3V7g6uoal5cC6rquQ9/3uLjYgmKPrMCHUdGPQAj6v2meMY5jNT4RNgN1MqfTjNvbe4zjjP1+xpQyUjLNgK4jG7gL2o7SGdZzTBEZGa1+s6/onjFM8nqN17lAq2ghY4LhnUKHDMjMthkFVTSeJYwQhDbJYSy8C0jIWQSNeQaYI4iuQQEIQfiBHCvVltYCNgLABM4BmWVuBeRGxCDrx+GoAETBXu71XALICq6D7JcuBsQOoMCYVSAogljCPM9IKSHlUcZACURAiACngJwjkAVIhkBKOyIodEobBG0RAkAzmGdQUECZexXws88MYfK5YojFiZn0rIpCwykX2fkOIA4LRteWZ4Ef4JQZdV0nTCHlYpIi6VIIEUwB03xEghHGwrQCBUSI6neeZ4TQOfEMgdD3AqSsXWMGNbAwhlQ2aNEEhWDMrT5URrAWQMe1LKdahLX5e0oLpDOFAkbgv5+rpyY2IjPk5vvmmUqj0vSDznTWv680G8bRANlXa+0oUa/7vg6C1vpCqOlMA/CQq4Pbtqni+2nXiRQUnoKGQGLeIAMni/cIAUSnIKcGbue1cnTyDphdalkzsTLgpijTYEpb7H/bdzlnaZe5Us+0QE2AVw/iDuAECnIOYgjIqQNdv0VOI6ZpREoz5mlCmmdhYmkU87TCNdPWGNiRLaNaFqoAkauJREJkMkDuJ0SIvQF0U7VX0jfpfjQyJY8zIqVqXgUYPD68w/7QI+7vEYcN4rBF3w8IMYK6vtoaKjFbPx1MV13WnuYk89R1HWIM1f6U+Z3n2YW3FoxmH48s9ylYFX5ehBpmxpxm1zgU4GMAIqLrRYttbY+qXTGzl6vpCBj6Hn3XY87a75NzLcxzHI94fHzANE1IObWQvAJMJlSZZsxKzgk5AdN4LJqAxmRXhMMYA5jJ5yREA5YDui5iu93g8vISX375JS4vr4T+EmRcClgNBMoGyQBl7A+P2D/eI+fka5MSMCfGw8MB43jE4TBjnrOAsFy0EAaoMkNNYVDQYfSNbFtq38u6tGYve1e1mOCTKc8+J9HppyxNNeccfeptn9bAyeaCsQNjBti0UAxCVHMwOXMXmp0qkD37wpY9PwMQkBxAonTQ88kIqiFReMf6kwggFTYVI3RRzJYhCPjgDKTMKhzMjaAgmr9ON8ygYAYQSEEVuKsAmpekY+l1fwKMWTRbSitEm8XyFkeYVs7ETptPggp61DfUST5szabL8mzwA1TMgYEuduDAOM5HQWQ5q/04OjAZdcPlTA5mjMnHGAVFpgTRzBQQswQ+OWfRKtnYKsYFFNMbKjDkHUULjJbvVqt3wkCXZU2rsv6dMrpFdWtM1n6PMcoxzEa5VtpfASPVB17fSV9qAEDV9xU4O2eOq8s5TUn7UOnL6XPr75gqvcVQdb+UKOEUHy3BzPI7qvp9wsiavVL3x4hgBYxy1iMtCtrWtFgBQt9LhSmvlbrdQK1cKppSlbL1cDMlIAihyyGAQ0QXejBnpGnEPE8YxyOOhwPmccScHkWywixMDdm1UZlEI8tKHBFqNT2rBBZUo5Kcn7AOzBm/vyJmgPKZaoFCEFqb5R3zv8qs5sicsEszmAIYHTaX19hcXAFX1+j7QUxgxjQyAARV59tck3C3QhkAlVRDIHSd+bO0a5xSwuFwWICf8o+ZFDjK2EzcJ5UuDQDZQqc0OwOvTbxCywI2mw0uLrbuYzRNU6N1qkvfd+i7DnleAz6ljOMRu90j5nkq2ibjHw6k5dmci8mDfYwZKUs9gcRtAVz2ctHUGIgjBRKMGAOuri/VlBiw3W5wdXWFX/zi59hstoCzJhVabG79h7gaHI47PO7ukTm5qJUTYzpmPD4cfI0E4JgAIrUyFPToOSvnpxWSc1pqaluA6h8pDLG9ZHKJCdHymVkXCMLg7UxVdIRKLSLQF6FBBJE9GEcwXwpYo2ICCyGAVTsCMDKb60UAkOC2ZKctMxgTKIrWhJPxMlKBx8ZIpZ9BgRCJxiYS0PU1LZN6xBQs2h5Wq03WiSY1cTN3UpHuOTPfwc9T0Y5JSRAwpFAnCNAVAcCqMRrKAKspkToFP4IVYHSJtX4mZDebadvnj84zzV6uoQkQVaIchkCEzdCLOn6SSUpcVK1937u6zBhUUFUuqRpQmEh2QkQU0PcDmBkpZVe1FfNYYSpC3GKRlmGbNXtbhTGtOz3Kh5XvSaMJMEbYflcTiHUQIAu+ZK72Xs04W/PQOgAxcHCuGCNY08pYd0T70JqoGAAnPtFiZDVvrPXHNDEGWOtxfawUQtjWGUJw7UA9HzbXgQhsIEffc3PXYk18bMwg9WlamjXr9YuxOJ/WQKpoCKGH08B1QCTzOalniUXwZDNfLXyaFnPVzHnFgJemNgYhMxBYgAAFMXswiT0ezEgU0fVb9JtLbDaT+BBNogGaxgPmdMA4PWCeR5HkoBIisjJ00QDVIgO7acsXTwmRjcNMA0poFLTXIIrV7JIr/wZjDcaOhYDL+o77EWm6w7jbiKo8duiHLa6ubxCimMlCPwBUpNrSOZEQc844HA4YhgHb7fZ0EwKY5xm73c59FwuDK2amEIXAD32PzbApYAtCu0DAYX/AYTw0c1IYqwhxV9cXEI2GAC7zmVwTgHLOGKcZfZoBDCs9J2c2Dw87fP/995imGeJrQeLClyFgVOfX8dCCfqSUREOogmWvAmcBQEqvmRA79evsInoacHFxiRfXN7i+foGbl6/w5s0XuLq6EidtldR1EwGh2jMVOOPEOOyOeHzYiSZsOuCQRhwOe+z3OxyPE1ICOCuzzuzjYwOhphFQuiYmLpv+JaithEc9oJyFoWcwTAvKmfz8l7Oo9Ny3XAFhhXcIT4whIpAINHKe4eCBwUCIoBDBOYLQIYRB27V+zq4lCyY8EETbQuKPCAICATkPQB6QHRSJCVU0SFyZhkn5bZQzZJYYzCAwMo/KbxOyWnJm3Qe5ca6zdtT/KAv9EJ6QtX31r+ULMCUwTUpjVIvEFTBEQAymPRLtIOcDGAm1X2nio/bAtHT2nxmMnXaNhcerH9RT6OcnaX7Mh4eDgAKZaNkRieALTFmlM/VlQAVMYFI+CuPLWW5JiPKuYlC6+Thnf74uYiYLOuG6S5ymnAIAh5eLUl6hlsgt6qm1Ro3ZDIsbM1wYhYOF6oHlOFr/k1O1a6O5wsp3KwCgeqCqowZH2uvme2VP/uy5DVSj+gX4ofMwzUjWp9RZz7Gd7ZN5O9NDXxuX2JSwWRf1oNXrbGCwXfMyD7KNFbiDAQpogZyBMW2BzgHjlWIaI15+rCCBWU2eZa3lbIlfGnfyTOAegTrkLgFRGBuFDjRFZEoiVaYJIPWHAsBEIBIG4n5HKP5ntfR4cqSqv2ufLPa/ywyV7W3jUOahUh+YwHPCnAPyPAEUAUTk7RFDTwhxQI49iLeg2IFiD/gZiyhSMbtJqRY+lkLIPLdO7fWAnFQQYRg2GIah2hJlHqbZLn+0wBWAmxG6LroQZ/8EOFZzx6wmugi71Vf6ZHNX+sZMmKYJ+91BfWCKVsR/r8djQN7okIF/CAgiAGw+jsbwSAB4JBkDBTtXchPt4uIK19c3ePnqDW5uXuHi4gI5mdBUMcpqHI2VCOLMfDwcMI0T5kkB0OGIw3HUm3PS39zQRyjwaKmJWw4461YweubNL4qCE7DyHps7q08YdqFLNQ3V1r1yaTv4P8dXbevMEGDQgVj2d0AHc4gHqfbQRYOa7tuclj6IxlV4X006yAAmap4lgCPGUPzzcnFszzmL+VatOFl9qFp+qjTSzItKI4iyXERQQYoogNSsJ75QOo9qWhRwY2ZCgmwunR/VUmckpy+s77km39dWAJBUFLSdBT1YKc8CPyEQhq7DOI7IyKJKzJ1cbwwBFIB+04tn/jSh73qVUAMQI4YuigZnTkg6SLcIBiEOOQHdoGYz2+w5iYItBnTq8ThnWdBIAQgdKEb5SbpBqk0nEoGa0JBVaFowUCIltFKWiuhzU0hBN4I5PBshZTjjLZqiopZeM7WYmaMQrbUGdftre+6oGYpPQ63pAor2xLQF3my9oYMSl9rxM1Sbca0risHX1PZlaC3g+6RC1fybtAWolNa2VWvh1nwzmFkd8cWcyHqSXR1skpl2mvQKMzMDyW4RmP9VhxDMx0VUr51qjFJOKuUBObQaHMVK3kfXXFWUkZmBSK4tFppbtEch2pqYFClnChAMI/QmqKAgGgvmjDwksaVve2zyFS7Sa/HBSxPG4y1SGnHY78E8gzErQWJEVoJmi8fmaql2eUaRMCkCQaS0ZD4TIQoBU0lWzpxpgwmAEH34eiYXFsQMkJGDmaM6HOc9puMHmIPCdrhE329x8/prxK4HdRsQbYXgoZhuTLCKepW71ijmnN30VAOWjsxpNusNG8JXX32FV69eubbH1iyDsd/vsNvvME4j5iQgyJjkdrtBjAEpzTgcDtjtdtU+KOYSK2/evMGbN18gdkX75O0pvyNApPwMTCPjcJiRZrnwN0/i8G5AXkDDQjDRswTbg+UwAaEDp6S33kTY7COwvbzA2y9ewa5dP9yPuL6+wa9+9Re4ur7B1YsbhECYEoHQKVsmpXX2FzfAh0j81+7vvscP3/0R+w+3SPMR07TDnGfMeXbB1wAV6frHnuTmmftLEYa+k/tPnMT8wQw36ToH1fNMaAAsyyQhYXaSRUyicTKGT7McNOp0n5KfkRCj7rWo9KH4cYkvbAC4U5DAQL4GIN5DBvqRpU7Y/rO2SXyAQEA2PxbuwDxjTruyh2gD8W+URyTagfwxqG+uaeCErmTknPT2FmMa5ZZczpPPWU46zlD5t2WlmZlATOhiDwojQAfE0IFzBCBmT4SseCc4oRJtdxDnZg4AR92kxd8KMF5cNoy0L/MoB6HsKwGeHQIukfWmoHT3PMR5tubH7NdCMBSNZfMLkGImBIao3II7cgrSDLF40ucMVanrd0HUVsEYWs7qD8TOXPRpR4tkCJZqSaP1HdGP1n+H7b9WKnQAI5+sghXH/ybp2TMGfJrn7fOn0UBRVtSSRt3Tah5W+lSXYr4poPC0wcKcl3U8pbUQrQA17VRflqGuzHX94ZrU3TzN9QE47U/d9lN+P666tbkIheGtrYlp9Ey72fZcYIC9F4ou3Ock69hFw8S+X+x41xhUwN1ifbztIrdaP2yvUrXP5faEcDsBPzonQQE3swCmQIi5AzAhpR5Ah5RnpCT/OCcgH0XydGJrbswmcdWytDKHZn+pVBq4mlv1w7CPXPNQnx//RIAgGMwzkAGLKkAEzCAgJxwe78QU1m/RdRkxMkLsAGYMdpNpsZ9rEFoLGzVwJuueLs7V5SUuLy8RqDggUwhAZr+xNU2T0iq4KT9GETbGcXIt07LU7V9dXeHFixdtHKGy+kWbweKTJNqkBDONMpdVcgJUaXh8bGj3oLdAQkspACFnhEDYbDb6b9AbOxEvrr/A1eUNri6vMWw2MufWhp9F2y2OFr0TzIzdfo/9fo/D4aCO4nJm5sQK2Mortt99x9TXn3U9bEuVOdBN5BNd7V22D4ovj/+9nBObNPMjcc1CcCFGNLxA0RLpealMoBXFg4kShQictlo0HiZIKT+AmoYasFAEKsd1RiuYRZlAhU+bwJZzRppN8wMUUxMU3EXnq9KPrMJc4W9EGooiRHCWuE6cbT3sfKk2jc3EbrSFHHjKsqRmXU1YL8oDmyrbVUZTGWACUwnFwJRBKKFIluV54EcZ2jAMC5u1eOEbk+37HpvNBg8PD5jnhL4v18CNIByPR11Qc4QuwbGiomjOSWObTOi6zq+3A8JsyOJsUHTNjk3OKWjQ+dRJXfuiJuknL+kXS61KabP4aNR9sVPMKD4nBTieA0EiUYRKMpFuF0bj81D5sazWtKJhWnumrqsGEkttSj0Gm5izbTgQqb8rh++pviyfWQKztfdrLZD9Xfv1WKnnzCTw+pn6faocPAG14XsfMpL6i9Tz4mPwNss6OvCh1ndJviy3vdgkRAMCPkYx3dkVfPlStATBxqTX2I1wMQsYysygnBF7cZDu+wjOCfmaMU8Zh8MsvkHziOn4I0QbZNeDs/hEQJiF1w8BaGa2IhV0ZB5EsMnZOFhXDlhGdb1b/PoIetNE+QKr2QUYwQig1MGI5pQSZjpg3B9AoUPstri8eo3txQ26zSVi7PHixTW6rl8F81mFqiX4sVLvBSLC69evcfPyJWLsVfsjUn5GxvF4xH4vWp1pmgACul7o1dD3mNOMx8dH1GYsoVGne/nNmzf42c++Rh87BAS7lwcj9rXZI7P4LR0OxyJM6v/MH8/YdXWS6h1Xxm5xZwDEEMTHJ8o4Xr16haurLbYXWwyD/PvLf/Cf4eLiGn2/UUf10s8W1lc/9YfN/TfffIO/+Zu/Qd4/gEJE6HqEPCMzQaLMkAd+JPdFYsxJNBYwoc7Pnt5OsgNDlSOCS2GEzIWRGzjx9dYeW2gWAjng9YvyGtxXDBoRhACLAWRrLDNZB8SoVsKdgUvX/HavvUF2AUId4u1DKCimCYys7iIVWNB+i2mrwOeAAUQBTBJfL6Wk5toJORkfDyixg7TKIGZlASYMYFaTWQBFA4+znvUBoAjmICEqK8WF7TX2q/FiEcrZ/KsAEGOeJb5YpCBaeOXvShAAzsghe38B1cJBxpD5AFbAw5iqvXhafpLPDwAHMbUEVTNBZnYQk3NCYUwAEDSWjzhuie09+fNu06uZkEm6hvKJ/Bpry3jFaW3JkAujKE8275lUbkypJpiLPtRzwCau6PfBpTKvVtssJMgUYTlnmE9Q2ycWhlah/6qjzSDWfBnW/rY5WBLcc+/Xn61pU+RGQn2VcdFWHTEPNX5s26sJ/1MgbbmWy7+XzKp+bwnc6jEbiFsbozGa2iwSQnBTF4HUR6IFVuYErRcqIFdOZf9ll6qMsQOFOGQnjEQMiiLtZNZAYRDfOlOryy0XDRvgXTDHTGh/O5ccxYyW/X3mjdSfGQEZgRhz1yOlGWPP4DQhZYn7kma1q3ACMJ2sj5kXmOxmivYhQyVk3bcEMVU0uF4YDBzscwE+bBqnVKRrEkIsZrRRHNoBHHb3mKeE0O3RbzZ4c3GBnJM7PntYDs6YJjH9FUl3GVpCxmBBVodhwNAPDubrMaU5YZ7k9hYz0HU9+m5AjEH9VmYVdghoHLRbWAIQbl7c4NWr18KovD9LUGG3nEzKXV6vZ+NXss4WuM/1JiSBJJ0GAKYxiCzsVS6kBHSxw9B12G42uL6+xuvXX+D66gbb7QWiBpqVCoKPZEk3AoqZ8f7+HsfjUYNBfsA0TcrMA2YOmHLApMJGdq0J7GaBCwxmBRDrgmpiuJhmazpjJu7SP/nHFgeGM6K2RNpOVE0WWK+DMxApAnouC0+QfcDchtNgsIImOdd+zZwJEsNHLhrocirosf9ltQAxxBxmwrT4sdiYCACFpAJHAMWovE+xWTBeAnCaFRwmBz/zPKv2x7SVNmsRxns89leOqnUU4SvzjKBX1g2cMENjRM2i+WGdXhjY1zg/PLr2BpSAIJcdiICuVzcZjqI1DgxWFwNC9j7IvAcXTI23GB2yNWEFRmvlJ8f5McJgNyUM/Fh4dNlAYmc/HA7+vKFjM58xkx+MoiYWAJErhuOgyImPSCv+/EpZ1xKcAwl0cniXz9Hi+/JZkRC8PUc/9g7g7N/rl41JYdmeMYGlZxKMm54ZwzpQ8T6dKfXcGpAFTrVKS6BELimsVVojzQb2nO3HWqnNduck9AJiPl7H2uc1s7b6ZQ3lsya2hVIWl8OXc02kliK7kWV+O6rNUWCkHyoqNGaloJnKe2ACZZNQobE8oH8nZagt+C/7TP2DfO2zPs/ChDshzDkJUOsikLoBOSX0HSOlSTRB0wTORzBPIlUpMRJqbmhEzzJU49OpE7aa4BzYMGvMIMAYOnN9BkyHwPAUBs7QhdAzSG41qXRNJP4dx0Q4HmeEeMAwXeLNV3LdfZzGRljLmTVS9iSAszEhwNeVSJhg3/cY+kE1zyqUsDF9wmy3UeeEEIIHDgwhYLfbC41kY37NZpF1RgmKeXV1jZsXL5VJ6F4geWpJDSzgYAFAakpwJsyGgIr+waMZ15/qXgYhZKAPhE5v88aux9D12G7kGvuXb7/Eq1dvME89yhXt1pxbn6P64kpKCXd3d3h4eMC3334rt7vmGVHHOWdgykDKqvGpwZkLNyg0U5/JdjbUDGW01sz8zIRUC1kVHa7vz7KeEQHjvQLH2XYpiIODinJsqcxBJYAA0sdA5G5trsNlZfpk591Zd1lLWzsWf8UC5sy3VJwAQ5wgcLVT8EOoTX1GnxIn2fezmrpSRsqz3BpzEMYOPMz0KeAnw/yQ5LzaeWFIIMNe+TiQ8yQKDdXImP+xgJsORNWNZiKhJ2HWKSN03RZAACfyGFHMswOgckVefipU9PmxSEFGk54qzwI/mSV/jWlbiCQyM7N47NsGXzoXDsOgEz5LxxUI1YBonmf0fe/alJwSDvu9P1OuBMtAY+jRxa4BP/W15LrUgAwV0KiZamtcaBmsrEE5IrXq3J6tx2vMmFGAnhEYVLXG+MTicME41s9iUqmBIBywfExzsrzKfs50VGv0pJ/l76c0TKcgk5u+AyXswMc0PmtAZw28WLGxmc/FWlkHw+37bbtij7Y9ZmEYgELkQzNXpa5i0mLXfNbf1eZE3zdMVV1CdMQUJMFCmzmDXKXN+gwIK3ugsKMTbRkBQSPcEhKi+t3lHMAc0W9egnPCPI2wqNHzPCKlCfuH98hpAqdJTSzC9OWcCGGb52qONQ4Ha74pnaXCMIjFmZQLQFb5TzQcDoDE3EHIAA+QyK4qiVICBQnDcfPqDTYXV5inCeOU8LDbI8aIYRj8rIzj6P/Msdn8BotpKSBG0S5LFwggDafPBJ4ZaWZ1ABVz97DpcXGxwX63x6gpK5axfAzQiblE5psZSBxA8RKxuwLQMj1708o4HvDDj9/ieHxA7DLm9IhxOiKz+WyVm7E25ez/JY36p+abSqiU6Q8ARVAM2F5e4h/8gz/Hqzev8OXXb9HHATkFAQeqnc44T3fs9tD333+P+/s7fPfddxq08KCRwhMeH+8wHva4e/8jcpoAzAjE6jtiGk5dkQDvZ9kVxVcJRD5OO0ZC3w0s2xlnMFIBNgggDH6NndS3JSA6oIzm7wXzaYWnAAmRXJ6x/klsoXrtC5AXEKO+s+XCqex91Qpl1Q5H9WErPKqEh+nCAFAGU0bGrE8YfwJSEpNymgT0ZxaBibNo/zz0SwOYrD+ke5DBmGBaNnM1IXXQnsayMzmbgFB8hygQolkImBHjppqPTudDzfzMAogoqcZINTgsJjubwqyBHbMRDZYUIOAERpI1s4CLZ8qzfX4yFy1NzYAdRFT/rAhjYQhfMpNQ7WhWijHKzJKrxZIA2oqwbvQQqESjROmDzG9BDqeSPZUz7gfexIkFY8fyb8CkPXlrwaArEUI+UyYHKpvJhFit6+O+LKfaBVp0tWJpDgDXyjntyZPPEoTImX+GnvByDFc7IkNtGO6p5Fr3w/ZE3fZTfXxKC7Scw7XPyrtLUGp16fcBfmMxVJqfIjST7yB909ffd1Y1nqXp8fwY9eYWRJJzIFBJw6SMWuRrc6hu/YiKs3b1mY2aDKCyWi8JgdSxMoiEF9Q8wjkjzh1SmjAfD0jUIVEUZstyw8l2hdMAPWtGV5kr3wUC7PqSz5/+UsPL+rTVCRuNnVkkXGNfMQTPmzVPs2pkynV2ASLiS5hmdfBm9n7UwIf0ZkrXddW515sqEHN+TmVMIQY3x8xp1sCDyetvCES1Z9icnNSHAWZGaPZmu39TmrDbPWCaR4AsAm99ndherRbfAHmlFRJFQTlLFNSXMkZcXl/h+uYFXr56jZubl7i8vNEbvoClKbDV8zAURq9YQP80jjge9ri/u8Pd3R12jw/i+D3P6mQ/4XjYYzzuMU1HcE6IsdzIdbhgSpPFPpapr86xnTvVvrJOxbp2tKy70yfnDaJ5dR8//VvqLpoz9/NxE1qp3zS5hVZldThmmLtA2Rs1KLa5ZGdLTFzWCUKSg/rFmBYJnutMTVAZmFNGmjPSbCBQuValtSMdmNGEwq/gPQGhuoKrkNG0vU1AXo0Ij1YIDUQoFKJZPZ97ApBZUlnYNX+ZvwCJWVVMWg58FqXEBVqeudPyPPCj6HpKMyIHBEQn8l3XNb4RJVgh+YIMwxZ1fhDAYg5EXF1duarYkDJTkGBQGt5emLEcTgls2HJbMxkgmPqvcpgLbW6fVqMQnpgiVCfOiJ/9ZeeuJWb2JSGiq67Pe3UVOFsrsvlikVAqYGDt8iIYYlQQeAKdPqINqn1llu/IHCqB8/lLQkfy6caqwU0g0gjlguY7CxY2c3Mt3+cE7A6wxtg/Zqpb9htAo91a+qKtA6BYzbX2xERG1WZ0Vhd3hTBFi4cCnw9fJnP20b9rbU+tRVsKCW2/RPLPoksGqfRJrkMX3x6qQtdnjbORU/H78ThEWU1eFl2MGdnjTNQTKLsoWGJHPdeZGWGWQKZdPyDlhGnSW07jEcdxhzQf4bcrYhICyxFJ+594BEDifIkMQtGIRWguMdIUDa45Cyin0wi7ED8RhDYABYTQ4fr6BpdX1xi2F2AKuLv9AAoBm34Qv5MkSRjnNGOcjjiOB+wPOxdM+k6DtnFGCJK7cLt9iRcvrjQ9hhu9EChip5G085QQGLi82OA4HvDu3Z1Ge87e6xrZFd2EAB8OnQKODpkIUy6m/hXqAQA4jnt89/2f8PD4ASmNAkIxIwS9KZXLVeEWDLMIMrmEGZFjTnITcLhA6Dv0wwb/1X/7T/H6zWtsr1+AKGAcZZ4RhOkVrGDmO/lf30ly6/uHB3z3zZ/wt7//fUm3Mk+gnEDTEXe33+OHd99giGZimzXmzKxMtfjokZIfoecJln4BLA7a3pOkgJihPapnv06NIOECxIAi17BFg2mTojQmkPA5jp42IrspSHJSkdHprHQDCcAMzlvItWwCk2k0VLDIBM4BkkA4g4KsS84ZEWJ2Er9KMSUZMI29AlSTB9i0HECGCCrjsWgbLetCSnL707TYoSdIZOaISDPsUgMhaDR5AyA2jxvHP6ZFMtIlvk21IzMhcNQzrAEPKSBQUjrwIPVn818EgAGEqOCHQDTATfquTVKnpChhNMSeOOjqPqCK+QGg9yN3rjwL/AiuCOBUVH6uAdJNunSCBuARKks9BPFXAHKWYEvLGBzGKDx+TgMYzH5YpLCmn0+PoqDdTyx+fFbfUxDQ4rCmFzUoWDOvuZYBLTBq7cjwebbQ6StKoqat5quF9uHc9yefObCrpA4GuGbwHytEVSAw6+hpP8ny2eC8RmStj/b5uTEs31szn522VzlH23pUQ3Cg7VJ29b4u4Vqbaxqgp4qsQdGalXds35VbY6bJssit0lcFDLZ31FeilsD4dPPqD2VoIYBy9lgmoEFAGHV6I0NyAqXUg2eA8wzOR+TkfqpFcFE2We8daYp94simtO6X7htRRrJKlnL+Q+jR9Rt0wxZdv0XKonm5/fAB24sLvPniqjExi6+MaH3kdok20KwJgzlgs+lxdX0p4MfXRP5NkwTnOxz3OB4PmEzTtLhFZqsFkAZ7lfftEg9DouBvtxfO8Gx9fJ18KpSNZ8nrZbdpqHrEhAcZAzU9sF99R6lAGyggdj36YYO3X32FN69e4ebVG1xcXiFE8ekQXVt9RbvsIFsb5ozHxwOOxwN++OE73N1+wHg8yK3CnHHc75DmCdO4x3jYixO9mZp8X9r+4PId2YUUa7ecSyGZApiZy94iWGoIqYvqSWIPvODz4EYEp1G2D4oGiXWfmBf08uSwGwEl7ETJ0Sj7v0xdguTsUvqaWU+b8VMDl+Q8kDwic5kftndZTLApZ+QZnutMAFJ5z0YsW9PqjCix1o3OyF/Jbk5lqcccmRvBLYwl9x+JlkYuMDCqGdb+mjvIUvCzudL+6SesMZmYW6HW+u/vUKU3Y/GBOuHLi/JM8ENNYr7GvwcF/JhpbB7ba8C+AWFSuSHlzus10MTMrglqixyPGCWgk4zOnKEWTy4YzHMAz3Lcy0ScP71QcwgZ6kCnf0tMJHLKR+qx35gYWVnWM8ezxnSfAg9EtqlE0pIiJgAfwhnNRQ3xCi0hJ2Ifw01rALVhJmfMR7UfVq3xOQd+zoGQj4MmI4IVKGHz5VkfoGk1mUvairp/y375e9WGKeku9FYHoFIYV3vntM5gkXtRLhhIQ2jW3cYh6A36UwmjAR1IH7ohI6UNhpTA+QqcEsb9NdI8Yjo+YsIRKR9hPgCufc1qxHM1PAPmWKrSnp83UsbhHE2ZBov/IDgixA22lzcYti8QhwscxoTH/R5/+MPf4suvvsSvfv1r9H1XACkz5jRhmiUDu419ip2auSIYPWIMuH5xhbdv36DvLTiogTTG/rDD3f0H3N7e4nB4wDg9iPmJ04oDfjkNzsDZ2RcuLy7x+s0b9MNaOovTklLGYX9AmpILDcY2llvPZ8/WFsbmyEOGdLHHMGxxcX2Df/Sf/2P85V/8BdRhRgEsldhrthSOM7TVLPnNvv32W9zd3eL3//7fgdMMygk5zchpwv2H7yU0wO4eoIwhBvU3YyUxBLtRZKDOTLIG581fBiocpnlEOS61eZ3BPHlfi6Os9Z8M34h7RSwHl/36uqTXEL+16PyUy6xWdTICzRCV9wYUxGHa+iXqK1ZtzQSEDEIPzkBK0HRR0XkpoPGi+r5ay+jgw/fCLKEqxmmWSN+W2Z5mWKweCq2SQOiFWE9MJClOzIV+Jrb9PIFzhOfxAhQwZTAdZA6ol7GTRKwu9EwiVzOSgGDpHNpYR3bjsvi5Mc2iCbLMDRjkHc4FhJFmlvfdQpDr74OsFwDgDmvl2T4/RlBrJ9Ccs6S3MIRJAMWI0HMVpLDVAHVdh5Qydrs9hgHYbrdOsC1+UH2NvWyGKHlTgneokULkIWr+XjKyNWZXM4slOCiH6RyQWtekrH1VPpY+2uEziWfJXx1GKCMqvTkDH85odtb73X6+nJ9iCyZYxM1aGi99X2mPqva4/Uy76fEpas2hJVBcG8NTmhT7vc3jVhq0BLpr8/CUjxDRqZO2AxysaHAsjoGBPT3opb7acZ/991ooqBNtClgsztPgIsGyb5yMchbYBCEIQ1m0wWVM9kzJ2+ODQO2FWc+BfU/mG2QxUJI4UG4utkipQ+giujSjnyekLE6403gvwg2L0GMJCt0V1bvR6Bm101Xf/DsxWXZRtCYUAqaUcHt3i8fdHsziM7jdbIQe6c0TQEJrGO2q15yVsGaNgxK7DtvtVgUUlUc5IWdgt3vE3d2dan2mEmxQpe0iAOhZ1/MUFWQRScyZKUfc3NzgV7/6FS4uLp4UagpwYiTN28ZZTJ3mjyNIQPf6Isif/aDqf33X42c/+zm++OIr/OrXf44v336JGHu5Dae7TxQqKogt+4QM4ozvvv8W93e3uL37gMNBoobnPCFNI477HabxiP3hETnN6BSnMxiKLiBhG1guzQcSs7POuV9IsH3O7r3SBBh1DQ2b31nwOXBwqPvYkmQHndcAu2EsgJtMawJZS/PnSr5fQ7VXAVAA0Ua0FOqk2xA/ivq2rZH2yZP/lvg85Zq6nfwi3HGGRLxmdkWDm8f1bFmuPc+xZY7iGh2ZKx8mWCgOXQ9GAnIA54CsYCunEXJlfC6QL0TtmdzCIjZYmJCVBpn5TNw01EvHIjTLKkBgiGkw1dRnN96skwzxn8sJBpBFCJO3KG50/iO6uJF/3aB74zusleclNkUBCHZ4PTcOwUUByeouDoCZCOk4VuAFDp4AYJ6n1ezt54BIjFGdoJUQnfSyBT5W7/Lvp8wq9Xd+6HLbj7a9p8DPOSBSJBzDb4yiLiwB0aq2/Hrtp5dP1Q7VzLaed8FcxcbsH1bDOGdqq0thBNUvFVECWWwRLhL6E+NZApyngG0bmHG9zvr9NT+iWiMpz+iKrQHpRV8pU/NumY3TCTVQuDSPCbHlBTNrXQhtkVwWcGBkX3HT55J0sZ6XSqxfjMO+F5V8IcZEEnGHAyF2G8TcIXQ9Ukroc8I8T+JcPNuNzwSGJjrUGCjUtq6/hcXJ0rVWHwK5QxIRY4fNZiOeFmnG/eMDHh93YGSESOj7zgPxCS1ljWadUWvv7CzmrP4LKfgtsWBpLVh8p3JmHA577HaP4vc0T37zp+mrz5+ZtwNi6JzmpQzMTLi+vsbXX3+NzWazfmZrLaN+lGZxuOZsdLMAA49GbGDAXhTchKCCVAgRw7DBV2+/wi9+8Wv81e/+IfphI9F6m/H4Zqi2rYHBDOYZ79/9gO+//xaHww4pJ3AWbc88j9jtHjAe9hjHA4gz+iAsMwlnRXGG1xtdBE0dJPs7VOfcwA0M65vGExZWsIrc7cKrAehyBiwpNxEQOKutyFYv+16322SevqZy3Odm1xJIE9FWvvmL/VvxJ+sfBTfLEkkCWQM/zIzExnv1BlkWE1fmrHF1FOhlDcOoJjmJ20OwwKgGwARUzL6caHipgpcUNLWFABy5ZQmEkHxPBdrKdjDa4vlXzEwofk6t5p0AdCja3gBPkEpZzxiXddY1AolA4sBL18SczykMEigz9Oh6CcS5GbYlXtNKebbmx0xdxiDtGvv+KLF8QoxIVBxvAxGCXXWfxZEthMJgbm5eFkKQUuMofWr2gAYP85BUT3d3oRUAWodYK7V5pP4MqOMXnV5prmoQokp0Etyv7aP1WWUud+4uY2F2UrXax+eU2o/qaeda8p8n4E/ueyItHKydRz7RfpGIWp4N3dgedJAr8FLNZd0n0+oQncb0WdVYVWOuJT0DMfbc0lxWA8BW01P82eR5k/DX98yyX7XJy+qux1P3tW7f+5hlopor02e0SY4tqTC+2vFb6oY6QcP3ttRpi5WL4Emy/sH3aLm66+a7TqJGZ4aaxzK6LAR6UDC37W/A2ZJ73mOe7zGNR70EMWs4est3xTDn6eLjoGOkBCAixIjXr19js7nEZrvFuw8fcHt/j8eHe4zTjGEzoB8ke3XSuZ2mEYfDAXfvb7Hf7eQ0urpAhLgpJfQghF4CWnZdj3InrTBfSxApjKc6X9WhsKNkphGG+kFlxuPjUcBPDuj7Db5486WEDsnkZooKQvltH2F6c/FbShMCMWJgTXBaM5oK/ViuKpYEsUM/4H/+n/9nePvlW/zud3+F7fYSfdcLs8lcbumhLlyBwCwO3j/+gG/++Ac87u4wHveY00Fues0z9rsdHm8fMI8jOM2ILiwJYEKeJZpyCO7PGlRrIaZ9aTWrszGrDw9ZPcoYBcgF13jMM5DzjHE+KFMuCXBri4JpkphZ29Z1suB+RAgO8pLSraXpqUSBlssTtsbF70uuvE8QF/ZeTXwJIWSEAHRx4/tezpiOW3luVmw2jzM4CdBge5Ck3xxlPIFKm6BZTUME0VQVjSCpyVMuJpivbUBmdSgmFhM194i4giqofG/GTohDzr1oS13dw8iQW1sl3puFWrE0Q7aXRVNeWI6cQQ4BrBHq7exmp8M9AjoE9NhsB4QY0V1sNUq4pF8haHicJ3jmMzU/LRM1og4YqNaNlFWtpueE3E/BGEaRiNzXR9F6ylk387KQtyfqNl18orJTtCNLzUH9yNMAwpwAy+/FtHD+fZfMm15T8xsvvzlTT9OTxSNU1fRJGoez0nv1zgIPnTzXzMXaV6cjt77QyScrlVTtsqnAVr4799kS4C7B7tp7a/OyBvy85wuAU56ztmxgbV0Ayn7iM3NroFkrWgO5Ns92Zrw93Xe0mGw/PdYmV3u0+j3XwQb9kOiYCteGm7O9hWUmewNJQRMVyg0au57LQc5Q2JBcme9mhCmB4gzmoFqYERajg/V6eGsOs/5oXVGuYw/DgK7vHNjs9ztM04icMrYXl+j7DvVRsnhjx+MRaZo0LpEZNkSjx7omJV5ZO04zbRlItxusyzVfUjFPOA8xd6XESMrUQoiicak3hm6c2gmVGc0Vfbm2P1dAoQI+LVmEm9op4OrqBV68eImvvv453r59i5ev30ikXgvGaHSvAWB2PhnzJKkRHh/vcX//Ae9v3yGnEZwnzPMROc2YRnVsHg9i2spZNCyq0bBbUqJVqZYYpvEpA7DAf25yrkI4KP4R3yE1T1qATEKSfVmq9zOWTVOCJXBt/bIA9rbFHdPRZDn2XjmX9wgVgS3vFLqpgQSD5qe0KTc+CY3NU/9Lliy48F0DgWWfGLUWMEJ6MxLEcj5J19e3p1lekmvUyvwb3RGfOfc/JJlnaanTGaojPrEDS+PdZV7rXYlqX5XPZB4CSpAPiaUUSAQFQodAHfphixh7dMNGbkx2am5Uv9kz7AbAszU/7GYuC7JkgORyu/U8XKI+jG4Ki73mGIJkbp+SRngOAcNgobHFU32aJ1EzL+LVBOoQQgeiHhYHw2cplENkH9qBKGBBidxT4IcBu5FipSaap+YuI/r1hq/6BTTXiM10Rq7SLFJMrZAq7osnrcm/YEDiqaWVzVyIsNhDT5/JhaCsVqI39ip2Z345MmbVxCz6InGYyt/11UjxhaHqoMnILGXGUz5LQAsizmnsnqpjTfu3ZkargU6tBdJaVOOSF5/bFlDtEmA4RV9TYmJqXRbBixiyPlU9LmgwwyfTbtlxMQ8GFyqySutGQEoy4AATQOx2BCoNrF6R5wTSAG6g6vJBsESFxgCD9wEkwfLEvcFunQEciibL/kWVpjvu0OcbpHylV6BnHPY7dULeY5oOSPMBYAmKGLiE388aLfb68hKb4RKx7zGnhMfb97i9/RH3d+8wjhO6bsBXX3+Bl69uwATELqKjgP1uh+k4YX+/wzTvAT76fACd0J04YBgGXF1daRqejGBnTgk6a1iGGIH9/hHH8YC+Vx8IUq2r+XWDMdMEgYRRJesIpg4UCF3oNIeSSuIk7H8JukIISCnhw4cPuH94kGvN04TDYa/mj8I0LESkeL0UH6oQO8R+g//qf/lP8V/8F/8Ym4uN1AtCygBlAwxL+iNrL9aZhG9//KM4Nf/+D0hpEnNmHpHzhPvbDxjHIx4fHgTw5OTBL2WPQfmGxOMl89/MS6qngjQkCafxDCNEQecoRjIXIaSckHLGPE1qqhE6FZThlzMAp21YtCm8PepSZw0OyLJmMK2G+QKp1lb5Q6xMteUky5gjOjkv2ItGMvYgy35OM0wzkJNoUaZpFi0fZg/2KDKGATfSSwTGHRiuriPSLGAdWE6/jivrGFjPF0EyxDNSelBt0KbQniDKiBiuladqAlQGKO9lTXMnwRNxhESbJnjkd9OgIYJZU2v4bgTMRFd2aC88JalwFwBSP9/txSW6bsB2cwULUYIg2CI3QZANdLWrsCzPjvNjxMAIozESM4+gK+YAlxm0I+XGCRfnUyOy5uAEReYWp8TWcnEd3ofk6L9miOvM7ynTEXP5fpm8dGn+OK3jFCyt/kXLz08JnH1fIkrXnVQe6FqSp1rTzVPXv1iPpabj3NyYy20tabWt0bJxFZiW9duXVI0Bq/vzRPtRa1Oq785pa+y5JThaKx+r46nvPdNyBZpsL8kHRpRs8vxjEOCh+UFq1qj2l5vEUF619hhodh2R0fL2m5M/eW3/BpXazC+l6qg5cAdpgEEV1i8dce8MT84qC2tSOMAis+iV6UAk5jEKyDFiw4wu94hTROwGzNOFahISOO2VCSXPat73W/TDFpkJ4zTh/v4B+8MB0ywMgwLh8vIKw2YDRpnXaZoxatRl00bbeMkZhFw9v35x7ZrpwmAIKUky0ePxgOPx6Emeyfws9NxJ8DdzFhbQmUnV976iMoeBgvgn2No70OST/bXf7zEej74320CKvp3gDDqwaLSY8PLla/zql7/F11//DBeXl3JRhUhiMXGlzzvRdgKZEx4e7nE47PDu/Y/YPT5inkdtP+Gwe8B43OO432OeJ7npZfFYtH9BN08r7Gkb2rr/d1WoyTD3K4u9ZE7M8yzAx8wk5WwUeguIGYmsLhAiURVSpTorMIHNGLnSwEV95WkoGBLNXs2kTJMo/m5cwlF4VPcMS1eSk95iy3MFVGAHrVpf+519xxDE1xYwh212mNbsD0D3BORcM4PMETlPIjRV7ikVxdWlYYnDxMVkbwJamXmLhRa8+wWcVM8RYFoCZlFs9HrTO8SA0HXqm7ZFiD1iZ7F9zA6nWi+yU8xVMMl1ug08E/yEIGaq4/HY+DVIuGtC10V0XdR4F0UNXPvxRL11MY5jEwtjaU4zdb2VqEHHLJFc5lOiYGXNDOKAqpKc60K6CqbReirb8wlT9Tle4eTOHCpAV9WzBqjOVWXfOl99kqm3BGb5aJu/62xjujNzc9jsY7tuWPW6atACip3ffJ8CTH7K82tg5WPvrfkDra3/UgtUJ0sV6Skt2jakwM36G7Bp6heK1LzfpGYBToB5szchBL2OZrumGTMfIUvEyKzRN9yUYMye/RlxAq40UwqShMkXsAOg5O5SVQSR3D4JlooiW6RbgEIH5ox+6P1m6DwB8wSMRwmcOI3vkNIRY9oDeo422ytst1dIDOwOR3z3w484HB8xzSKVhy7i5evXuLi8RmbNhU2E3f6A3V7AlBPiikEaC7m42OLt27fYXlyUUB66x8dxxO3tLe7u7nB/f4fD8YBpGsEcNR2GaoAqW04OAAWJmJ2y+DYVJMyIIaLvN1UYAgE+y3OZc8bt3R12u50ENlX/H1uL+iS3Gk4CEPGbX/8G/8P/9v8gTCO0zKqsYgs8QogacT/hD3/7e3z77Tc4HB/15g0AZCDPeP/jD7i/fY/Bb1FliHZBtIOE4odY4AOr8zWQqWLGBoV0TEGDdSaehddEkiSYRJinjHlOGMepuCkbdq+Aq7U3az4GA1CWe840uSaglznQ5J1WVZQ9K9oeW0J5PmdI8D4L0KhjDiFg6HudFXKLgDksJ5bccCklz2mZs90ra6+py97yHaGTVABS3/Xy/mwZ1YtJVDQ0Rr9IlgYSKoD4AuARwKP41cQOCRklRxYXsJOBlM0zfdbuVZYFm5jcwxMwx9KPwoKzJkZVbWgmhNDhcvsCXd+j7zt0vfj1sGp5/Eyxgb7idkJk5/TjfOLZDs+ASEV2TdSdOIM5Qav9utebYJxASVGZd5yw3W51AbhhGrUzNdgkMdmg5ujMSlChkqpJW4XI1wteMQi2PbIyMdUmXgYoax5bSObnKvoU35Hlc3U/z9bPlfmo6suapqqJFwSgjoVUomO3/isrDa5/ZwSimud6HB5szBQbFUM2uTeoCpsXzsYfK+eYfw0o7O/lZ2t11SB07aq8/b2se63UMa0c3MgLUocTntKe1ceravgCzNZ8j06AjXqNWv1LgFUzxKQmJKkh1GnvkD1MfAHJcu7Yo0TXvi82UM5FCoNrVmxObV4tBL5FopaLAhzkPPe9XPeN8QI595gmltQH1CsdCAjdBWYOePfuHR53O+yOB0mXoEkYEQgXl5fYbjZNwmEx0UxCsFXbJU6yyaV6ImB7cYEvv/wSF9ttqzkgMa0cj0fs93vsdnu5dZUT5jkhZ0LKQYU8vQ5MBOgtr77vJQidXtkdhg1e3rzC5eWlAteKblmretZszQ+7HY6Hg0r1Mp9wzXlxeDeme3l5iavLK/zud/8IX375M1lL0xo1+hZ2kgEiv0W2O+xxd3eLH378Fh/ef4/p+AhKI3KaxcdqHMXReTygq24pSTwm8TkhPwJLoVNpAFijVNvAdV84KUugwOhj8KSrac66pqJdFN8hqmZA9rVsPTOAKUoEu/vAnBmJJ4UZRftve8HkZVuXpCEA6rUqYDqBqAOFjSsFLMFpJO1LlvOVAcxJtJBzmtS0pZHYAWTWhJ/q5qEQEQ7YYTROTECBKkGWE4DRsQJXeQNFS6NAxnKIAaCYFET3AhJZUqeIhLPzMyS0gpDMjSJI/chd2UtULDsSXl396RSEAwGZIgJ1oNhjGDaIsQOFQfBDN4gPTwhAjOoA7ZsGLrBYqI2GdpLzvqe4ybMdng2g1CBBDlFwTYxsnoh5ngQNwyRADeJEVKmT4SCqBj/1QGxTN8ESYSDGQETb07M8lMu9jbPjXAE+a2aYc89+anlSK1LJRk3fpFE/oMt+tD9pdaC2TuU52dDPKT5uWpmrQKBcAaBmPAV8EtkGrbUZvFzMps2n5mxNU7P291P1ngMVa3+f0zra1dJTlbFhgrY9qQRKpNr2Pjbepm9UHHefmo/yHZV9gqIR4kqWsnAM/o8JoKWfGPl3laysz1VX7VGBYDLgrBqnkJEzxLcmyF2OGOUmSeyAEAdMM9B1EbETIpky48P9HQ6HA8Z5hCQ09IXAdrtF3w/K/EyanpHyJMzU/ABNs0nFr28zDHj16hWGlavnOSWM44jj8YDDQW425ZQxI4k5IxOYO70Nxm5SCRTQdz2Oc2HWQ9/jzZsvcLG9UJRT4Oi5NT8ej5KQ1eJk2Rtl8gHITbS+H/DixQu8efMF/vqv/xrD5rI5XyV7emnXwENGxpRmPD4+4Md3P+APv/89wEeAJxAn5HnEcf+Aw36H3cMDAmdEUrOD73+/O34Cfopvo/CH3DD2ou0QZ11Zo66LiAgICBjnCTlViU8JzgzZ3RDdEOKkKoLkghNV0YY11lAM0XlNLbSY6Vq0HqlBQ+QhyQ38iCARo17OIT9hAAeQpsJhEtCTNcM6m18km5Eq+VEhP58WD0dpp15osmCVcqY1tg4KoPcIzUbb2AIwJkg8IgJFdboKHXKewDwjkGkoj7AIz3JjLSp7KZJPVmdqWTRLVWTnnSzEFkKQdBVEG1DoQbFHv73A0A+I/UbmL8QK7KjpWDWiLqxbsEtp3R71df+Y8ufZDs+moQlBEggmNW/JYTZiC92o4kg1Z1HlWWZv+859Grhkg7dr79ZxS31hjJ65NKDCJVr2shwxVd/rbqmk0Pa58+VTTC5rTOtTmNhPLWtXtuu+LMtaRnV5Nrh0vjQ9mkP0abHnItZ32dKzv+oH4Krd09eEGK7F5vkY6LAx1t99qgZu+d0a4FnWbb8vgZPNRzB/mWxMRYhWqOr29kKrtanrXzrbWzvL/khfRAtgpY6h1Uh+UOIMnWMmJyCA+KswsTJYAyoASILpyXzoc2zrAtR7wQMgWgRqVnOXj6/Mm9wmkTxAJp3LUEgcMEHoNwnb7QabYcBRM7KnJNfrESJqvyNyX0Tx55jnGdM0YffwgMNuJ74oRkNJtD9mpmImdN2AF9cvAZdWCQYEp3nEbv+A/eEBx/FBo9DOkNxMgFJqEBHmMIEogmKHrhsQQ4REDc7IOWCzvcBf/O53+OLtW8CCRwLyPggxFCdyUnR8OBwwHo4aV0j2jWTrhvZR/v3q13+GX//61/j5z36B66srXFxcCmNj2w9wYFAX0j34t3/3Bzw+3OPdD99hmg6IGEF6G+/bP/0B03gUzUFK6FgD7Ol+t/+JcE6IGkmYFejYPiTOlb8n+flnzY8VYq+3eMQfxbKUUyoBCaXPdsYyzL9JN3I7tupnDgLGGWK5ACwvGsA861kNvp/yPGv/xclY+I/wtr4fFOxeg/RyCVf9YwbGLNqwpDf0MmdM06w01oL3KVOvopyLZkc0PxIA0Y44wzQsDFZwUF1A4a60n4x3QvcpI8SoPl/qbG/ponJE0ITFbKazbABb5x3J9HmtxkdnOLE4cIeYQOiAMKCPPUIUk3WMPbrNFcw5P3QaAif0JwKkAFHywPAFkAKumV7sXxBWws605XngB4q+KLjDFiuiY/MfAHs8kJKLhEHquOkI3eo7kZprHYGMotZwEKEclNWy/NyYuNWvaHWN70qPVr5YMjfre/3IeXBz7rs1Rk6GHJ/qSvXOEhCca68xbfkcosWG3kD7d6O1aQd9ftxGrFfKcg8QUHJPeZ+KWrdp2/+uHOorzeJa/ajqWe6cs2uw+H6pZWlMISfjWjau9SjxrzUmVq9LaNUU+NhUnDkdH/mIih3fyfLZcZc2qHmmOXlFVVO1I9JjDfYK4JFnmq3r/Kxqkcv5bWbJriOTnQF9goQ4SoRmibnTDxvs9kdMkzH8Em0WkBtNXTeotFxMmUkB0DRNhWnqqhBKeyFI4MQYO+Skk2rRZNUp1fKCTbNFvrUUMDou7Zckr0wgBEkyyXJdOSVh0rHr8Or1K2wvLnSBCMalyGgpyQoLE2JJ0Jr1yrMDHhkFs5jSrq9f4u3br/Dll1/jiy/eYrPdgmLUZ2zSudlr0LUZxyPGacT9/S0e7+/x+HAL5gRCQpqOSNMR40GysIdIQGaJhePB/9hBle3rYgq1por2nqueNJcDUG6NBoifJycWi04qkO3kzPHipz1jfauYp58Ln3uJTZNZTbOcxbcq1wKbXlGnAA2B6AJ6IIshVAQhAf+kUZmzrL+CCA9MWdEE6wrpNVADA0EFDiJ2n7kCds1fiotGkGuO1hJ6qkxkIsBqPRwAjeoMDuA868YoAhZDAyu635qZLjOo2osESOwd6hBpg9gRQiQMwwVi16PbXOicE+zWF4z/VXtFiYjvIZ+uEhtgsdBlYZ/SVzzP7MWMdJzQdZ07zMUQEAGkkDGnhGmcykaAgJY+9kiUMKay8XISxCYhq8XrPhBVgdTkZwgd+m7jSNAmo1bXC1FS8uUSut1Gs2vxNcg6nZSnFDNLNfSnaHGeYw47a+ZQBmCmVdYYSIFKqoZlX5banRO1o4Egs8lCCdACFRSCdMLKAcAjZ7pksZyj5q/2uxCKXZ51Jxs5YpUe2fd1fS2EUfyWxJbOetjtMLMF52qmsXZOX6LvahBExX+QSC0zZS5roGTxs+Z5TZNWjcU/8xFWAIgbp/TijA+3w5d1iQrw6r7o/OlVYVPdMyCmFn2uNovJGNW3xJi+AS8ua2I3isWXmZX+qftlpU0Sh+zCxkJUmT+Ve8sUbVw15bK10Alg0sjN5Xab+E8yAmWElECB0A9bbC9e4Icfb7E/TGBIpvHNENXVh3B1fYUXL24QYw9Ti+ecPejefrd3bZwoc2ReQugQuw0url9hu7n0WzeFzrAGaBRp/XB8xG7/ATlPEIafEVjoWEcSh8Q9QXJCnifMxyMO+xHHMSOEDbrY4+c//4W4Eiy4dpH9Zf7necY8TeCUkWfGNAEpBQA9xKE8ITHhF7/8Df43/+y/x+biAsOwcYEqcVDwU+1L/58GT+SEv/mbf4tvvvkjpnEHTjM4HZDTBJ5HvPv+ezw+3KGPhD4E8Z/SJWUNTYAgJg9jr6TrrjtX9uScJDlyaE12ROIwbhkCzEQzHefiYwpl0DoCv1YNgFiBGNDQAdZ9LGdDv06OgK2jCFGcoVO+ENCigXcL8zU/oIDYRY0+nEviW57c5JYYSJkwp4ScGfOkvm3Z+hVK+3VHSKwoHfV+bC3Mi8R1ypUFxnxkg6yVRBn1NBe2Nm4S84MVReOktJMRwEkj2XMRDiTCM1C8FY3fAomF3nj0cxAyOkg6jUuEGHFxfYmh32K7uXQ6E8IgbVrmAFt+1h5ynZC28AazMohZz7i63doUbZznn3PJC2fLszU/IMnnJRoedvWyAY+lmt1+R4WOa0k7zXb1r8mxW+qELGxh8ibXGthpQZHUa11desk3w/ikz+p65ZnlQ+3fP9W89aTmxhgQrT1v0vcn9GOpraj/XKnDvlvXjCzaWwBMeW4dPnH131Wz01ItVL/5EUzpplGUas6Zufj0wWoeCLWDOHB686pt84yfGbURzanao3WzsG+pfMdOqfnMe6qNIt0eRCg+OkA9x/VKkFBTjxhsjL3RcEEBS62RA9D6A61jSSG25GDJtK7CACuVNsp6lPMMXWaWsbCj0ZJCh4JHvDUaEAK7ifzmxUvc3Nw48GGGM4ykPiLy3sI1NgS5ddX1KFGvqfq3vAwhSNX6bN0LIHQxIsYeBtcD5FZT1uzmOWWQXnvuOmFgud6nqJpVIm5O1hJrLflahUAgjuiGDX73q1/jZ7/4BS4ur9D1cmPHEHQJrKvjh6xJzhnj4YDD8YDH3T0e7m8xjXtwnpDThMPuAWmekKYj5vEIdc6yhVIBwW6wVQ7XBHjKA58y7wTMadhAeaRKeKXiC2rMrp6bpbBVb0DXMsmKyTtU9iZXaIv0VyYLvmgavqKTcguaMucuSlDCEDWCUnUeOWUHB1PKSLlofsrt2Gr8loNLTXCgWF1GKQS68ddBocG1Fq/eli1Jr/dwRb+0vpIwnar/QgXQGrham1T+pgAKou2iIAnHQ+hBcdDr6QO6rtcwDuYXHGEZ7ps1JWi4BYH9Rj+calKx4HhfF/NQreqTwAd4dlZ3aWyeZwQWKS+wAiCC+wF5vi/tUVKGYRFT/Sp5ZozjiBhj4wBdL4Obwqg2sRCarLCLUkwJp9/VYf5PJfaWydd9OW9KAmqO/FPAzzngUxhDapi+EeUWAClJOMfon92r831t+yjtS78+vaW1+X/ueydgrAJqS0fs8+3VoG0JxOw/pV7Zu8kZ/ppJzPpGZH3Sz8Cw4HOutVFJpm6/BVOnDrCNqU6ZDZOklpGsh8Dy5tiaedmptBHjev40KaO4LVW59rzCxSySGZBUA2TuTnod2ECtnSUbe2PKg6jgWW+itGdcCK3pqzKLvxFVzMKEry+//BovX74S6VL7KVehJeu1SMdWtzlmAl0M6PuIYbMR7fZKSSrFGyCxMRg5DkSIIWIzDOj7DYCAzMCIBAlSOIuGLmckiNY7av890S8cmqghQdp7eHjA7YcPGI9HzHPJFi4BFXu8evkS//yf/w8YNlvMiQGSgHMeWbqKA0XVQuY04/37H/Hhw3t88+0fMc175Dwi0oyUj7h//wOmccQ0jqCc0REV51OGmvMSApkms2iTZFy+CcveqW6o2Y2oLnYOfnJOmJNp2Rid8h7XNHJhmM0+tH9KE1K2HFbFNFQb2vwliNZL/FdCecYxHmNODApAFyQDPEXd86y+kQpqzZx1HCfMya5yk56pet9kTTAq/0IgxFBlcHewk5GTpOugUPyoSpTrcrPUfZ1kN5aEpkpFarqQ1d8KTQJWVIJKWS52nkuuzQQklUQXLyX6ciRcXr7AZnOB2F3KeWWZW5DGBKR6Dtq1EFYS9IZgdFcaqJADMtpl1g3rb0W5ud3fT7GYZ2p+JH5GVFQ+pwSzFtb3ZA3kGAiyCfUYD6aaqhaiaIS08yFg6DdelwykXqDyWQjtCVgFEJ/AaM+BIfvuU4HNp7RZ+00s27K/C3MPFY/WTU1L4MEn7zV1Pd1hNKahj/T5tLicAdt4ZhFereNMX2v/jJMWFs+dgLxKuBS6F6rzXI4x1w/apC7pIJnGEYvnFWxQqdOYvDHz0ic7nLWEyYCHaKiuNFM95qLJ82eIYFclTvy8qqlntvdrAmH9Oj0Txdm1/icla54rZiOiOueNw7LOtWdzLr9bVQZ8iFhV0rUAUvoVI3kfmEXaFuucOJSCgK6T/EzzNMOYvlyqyA7cYoy4urrG9fVVuTwBpVfzjBADur4D5g4WUlhivRD6YcB2e4Ev336JFy9u4DBE5zOlhIeHB+x2O4lTljLInxH/HPNR6foOwzCAob4iGeoDCWy3HfqB0A8XuL4akOZJnHqr48UaUBIINokYj5KXzPzHKERstj26GPE/+0e/w9u3X2jo/1j2UCW5W/VuGuCM7779E3aPD/jhhx9xOOwwjnscDw8YpwPGwx3SNGI8HsApSdweuxxfx0kigFBlYFcTkAXobK/TB9s0YrKJpMEK9QwzY5qmKqu3rp+fovofipO1PatHwvZoCHLpJjvocSqAinwqMJR+ETJAYkZhljQwzMa3GeM8YU4J4zS7A7I59aeppIiQ209CqE0zYmOUfRPVcqL9Z6oSlZZja2elUyWeCDxi9hMMauMiifvndI2UCuu6MZDyEYSAQJrrjMnnutArizWkddqckmhkxAQXsbl4gdj1sud0jH0/gGKHbC4KVZBOdrcFqtbU2ix7EwguCJQnVBhyoa+AenAFP5xPKrl9gmU/M8Iz1Dsc4FlMVmSJybhl5AZ+jADX5i4fULUh15h/p1EeC1iqudTHAc+571eHtlafo1Nd/QYAFRPFc8qyn58CqDxxZfNo+25R0XPzWWF0DQ//9P6u9scAV/msBSx2YE5bJHUePDdxa2DwZO0/odfFOW6hlVkAnTJvBfj47woyGZW6GRDthKn4/bZbCx5KY+xOvgJC9TOqnfBrqa1o8byXDJgma6lpKsC2XAEtegghZNLOIpSBa2JOwY8zHQVTPnLKFY6qx1D4j4vjBuwAGMFzg7WvcQv6Sh/s9lmtoSUFOqLFMfAjYLnslRACttstNpsSRwyowE9Q07z6MpjZSW6aduj7AS9fvcbl5RXMjFjAJLDf7/2quZupSEdHlu5H2oid5DwiZnTJ5pIxDOIXcXF5ge12QM4zAqLvPXjPxOXZ1n2aJrnizgAooOt6DMOA7XaLv/zLv8JXX35pZMr7i0pCRqWhMqftD+9/xN3dLd69e4+UJuQ8aeTqRzzevkeaJ4TM7sYqNwCNoZrWggRwIReQayAW5i1ySudDFL8ZAz9pmiU1xTzLfnfFvmj6ypVvgnG+EwFDx2lRtC04Ys4JcEdhOVNZgaFsZ60zsK+nj5pVlFOcklJC0ttofdchxlDAT8oVaaPCRwLEOVzXw29zVT58FsU8V9oOAU0BFLiALI3PZRPgpI3gQEv2vAklhU9nnkGIAn7sfHOuSLI8XyiZAmhSX6cAMXOFgIura3T9gNjL5QIYBqBi3pPbi+QpnVzAOeEs1mLwNdcZgMGkoumRZ/zyBBnu1T2xuKRxrjw7yGFWlXE/DOiHQXKocAbPZn8uIKfWANl3MgjWSJYZXeybwGsyuCJtiap7sb3JiGhAoCgSB3E1OedNWh/7zIfa8LLCILn6jLTt1vzS1r/GtNdyS60Vm4fTaMzWxwoxu8aEzwPGUjPa+C1ah964MaIuKFxMHsH6Ukv91dsnc0lKePh0fiSJ36n5yn5f07IFD3JVvrcxPpWlvf68jjRel/V5qk0D5bl6DzPQ9KV+zvtAJPmSKiaOxXyYGdgT9i76UvvZNO2bYEEqCTEDeqG4Hvuy1EDOwd5irxrzMtAwjiP6oZc4KICfN9dwqf+MaWm8ajazADfjPu1XxaR9/ovxpIsRw9BjGhmHw7HyebEL1KXuEILHIksak+dwOGC/34NCQN/3CH5ng9TBNuAwzghhgz//B3+JzeYSkbYeo0cGI2ktHh7u8f79e0zjKIQ+m/9StcchlzdC7OVKc5ptxhGDAJeff/0Vvnr7BjESdvsHPDw8+h57/fq1mt6KCPGwe8TdwwMygBcvXuBnP5ekpK9fv8bLmxv34fbLBNVcAkAkcVnYH/b405/+hHfvfsTu/h3meQRYkpA+PNzisLvHdNwD84io0ZlhjNEiNut4LSigaDWEpsxJ1jInMsQC86EZelbfKk3lQUHzcGW9BLPY+yfkS73DgpkJueyVak/lPCuzt5nIi/koAEoImfqXZTltOUeI5kIihrNpNCteABJn5jTL9XUDUsa7KApfkm4FIAcVAczJn9V8aXF5xL9JtIfk5jITmlKaYJfDRHsqZlq50h4x54QStFBpEIvzcCTL8zi4EOLCDhdIItqizsdngQb7YYth2ODi8hISlkJMfyDjJTrPJgBUqS5MkCy6ngoAOUgyh3FbEtvDJmCiEg7IL3rZBal23wSdtyVNacuzgxxmzhr7oKBSpJLKYs3npIAZ8mdqjZBF+q1elMF70CYZcNmrp4y2sOJ1Yn76AjV/tTDg3NPnwdJTWpxzn6+Bpo9psEqP1tpRYkHWYwGqxupO66PFz/W//DATGleakuG41GOgoO1X3U6LyD+m+Wr2E0xz8tPKWVBsEkTzhXVg8Wz5Y3UVzFRlWh0YGNCfpOtTgHqR1InKTmvrk4fq81Nrh3wFqvPRgrK6TntH369VNzY+rsBWDSZ1TOUscHmNjZcUJ8UqXLA3Tfp3PZW+Jr5layJHbjLquh7TOGpGczOEkFdvoKcsUel70ls7Yi4KiNSrhkaCKcrekAzgF9tLdP0G4OACmM1jSgIED8e93AIy2qQSqPk82eLGEIDMMB0bCX9ADAEvX97g+voaRIzDfo/3738EIGBsu1W/Iw7YbDYY+h7zPCOlhJubG1xdXeHNmy/w+s0bvH71CjGGQid9/ChM24Dg8YD7+zvc3d3i7vYD5lluck3TiHHcYzzuMI8H5GnURAzZwY5pkoRZVcDBqKdyJPH3LPvSHg3QeD/BLgFA/IWqTAHNwVDQL2ai+iDaNq72TdlN+l/tE6NeETDrnq7OYKFL1c0zFj8V00I2NhYqrBls41jURfXYg954g4Nkwyc+T5VmV7rH1XE0YMRVX2zOF2Nv6C81467758JbTfl0XgjBQU9QLU8/bNEPGwybC4hZNSBxavmm8m2F/dV6GFghXxnnUSRjkr9q3qerX23mmi5wNTqjKfV2sCl6ir385CCHRrBMy2Ce+aJaLkSIqE1ZYc+llEAMbDfbwtSMCWUAgRCjqLmThoKX+TLUXBITBi7X/cqEnyth8YguOAHrXipwolWXskEJTU4Tn6pWm3BO23DODPbUu+eK2Hxj2ZAVgwTaQFAnfeYSct2ZBmeN/mBMgBCq18SXYUGACOUacf05KoB7Mpe1f9P6HACo7MDkRMPqXmpelnUCZ4I8Kv2ItO5rtCwNowZO2rVKjXjlrE6FJIfbskXXUon4DXHT9+U4agBEynBEApRLvwV0mhaCVLjo0AyXC1HNeVJiz2Ctv9AaUjt6RAoSDDESeR4mVM95EEbVQi0JXFZ/JYtGW4CTXV1GxVAkMz1l1gSVwDhO6PseQ3+BHR8xTnswJNM6UclZvt1usd1uXZO2dvMUJL4y/WarEZB7zJP4cGRKYOpMt6/4TcGPXsk+HvfY7x9wf/8Bx+OElAgBEUSSfRs2hsiIPRA7gFJAd4wl71QGhhDxl3/+53j5+g3SPOGPf/xb/Kt//a+w3V5gu93g8fEBzMDD/R6/+c1v8Mtf/hLjJJdD/uk//afYXlygGzYCrkJQw6Lu94r1gKB5uWbc33/Ajz/+gL/5m3/rQIpxwDQe8M03f0KeR2AaQXlC5KTOyyxZxVnpnAX9o+xrKVrC2ed6zpNqJDU2DQXJzxQkrpFoPOTm3ZzKZQ5anEvzwxF9SQnjYAAiaCiErPGOmAkZ4kRscXDYthtMe0Ma0JAAWJ+V9muYBSYGwqz57lhdw4oZtmicUYIgUqdnUFNSKA8DCEi99rsoCbLlxQLBbkFFc+/CBE/ky+wXLIS9CfCIqlGbM4PzBGZJJCvnTKg2uANYLkGkhgYAFiKKoTGjKYD6XnPM9Qq4N4j9Vs5YFv+p0PW+PkhqkoX5JgKWroaS0XuhhbDbdIVy+LM1gSr0AS4z+jpC+QNInaGtpgI4m5x9K9kH6vJszY+pkk1rU4OgutS3qpbmMEP4LS80Rk1uLitKMkPmqICSPBs8l0xBjnY4zmpicPo5m4S+9oo0dfIVe7vrpdZ8nbQFNPNz7t219899pl9UnQa8d1yPe7kpqHbTaICDgUNjksuylnxeJh8wU8iyK8sxrJm5Tnx1vF+LYaKAguV7a58tGilCJM7MKa3X+bRY0bZb+tGOo0h2Cx+ean8wV7u/GYOdO/JUCXam2r4+BZwN9GvnTCQljcarxMtucXqCzxWguRy7HZpmDhZOjPZ5JKqMEtRoC8yPouvYwYxoXMrBs309DAMuNBGpzI38tMCG0zS5MBY1wnxKyQPOdf2AvteM0S5oyT9mC0qnyVfnqWg4bA7B+jv5jR9hjLVaX4WtQNhuLxBjxP39PQ6HvWqnZowj4fvvvweRJHqUoIyML774Ai+uX+Dy8hJd34PqPIhGpKrfTNC8vb3FeDzi/u4d7u9vkaejBK9LCbvHDziOB+TpCKQZlCUTe3AtjO1F4+ilWDvM7Le/HJhQQOyC/FRNDxGQ1A/Ub82ZANDoIHTvUU3R65Uue8N6wlWHWgFluTfJzWUNPaAiQLgfiQ8G1XEvjsHyJ8s1efsuV3RH4/0gzz4vJuSbA7IFC44apFOOoIoBPOncOyqqZl7my+OB6RhqGp3dUYoK0jk5qwH9IHspDhtPIN73g/rcyhV12bbl9uQJT3ShzPycuMyRBTAshFanvICc9pfSRFV9U3xpG5JS0QR74Any98zbXuwHyrQ7TsA0NUXOGdM0Nf4V9TV28yNwBKySaD2O2EWE2FVXSu0IVCOx96gQads8zy1cEVIrDVArPKE5fmZblSO1DlBaSaH47nwMGNXfPaUN+hRtxWlpWL7/aNWOBTSda+fkk2pHuoLuie6taU2eZqxPv3vuvXruz9X11DzWYKJoMBuF8aJPbX2miagJ2zkT3BK0WX1GPNY0WquAyQHW6XyuPVt/L8sYQJwVeHRnk6uezJXrH0r/3U8JuX0fJS6YaXLFRFDdA3FhqyR4nabpZO4B0fy8ePHC6ZI9fzgccDwecTwe9fMOw2ajvkxHp0fb7UWJtEwBcuNHJHTxSZHM5nOSSNG5YvgGDexmcWJGygyQBF+kGDWnk2ioQ4i4vLxCCBHff/cnPD4++ninacLvf/8H9P2A16++cJ/JP/vNn4FIHL9FICm0cc0VwHy1/vjHP+L+/g4Pdz+C0wTwCMojkCa8//5POB4O4v+kKSqCxuyRQJVcjjUq6V1vUzKEyWaLBAwx6Qlg7lXzU/wPp+nooFF3QK3MXyEq1ZAqMCPYbPkwt7R8uT31HV5pyNewAXxqxKHyWaElQvWbMCQVYAcInFQ7jlHmJQofFMqh8e1i7+ERjL+aKS1jD3FOvirj9p3Gep40LcYKHxFtnAGzShBy8i+BiC+21+iGAb0KDsKfTDMVwapZ58W8L+9QmGZM+LAGm9Vil+mIyrOOVQzcEcBcnK1bWmGrJCMnA3T+k0u9gIYQeBoMPDPOj6iJjViYiWtJYI3YjaMset/3/l3JAi/KzCo4p6BHSLwScXBtsF9hPiBwCOqPQO2EVpP0H1JODhbZAhZ/iCUSl7LuzGzEuC5r17o/2cT1k0BP1c4iPEDlqeH1m4mlJqw1Q5NjeOosXBhsUYfWYWeY1FzpVO8MIz3z2cfATg041+bJ6zBp5SNTWYMGN08t+tia0tThDgDIpEFhFhRaMLZ8fw3ccCVmGWGtIpPps6VX5M+ZadV+wn8Ctv8KMCujYieqtNyjRI5oy22nMp/mnVGk6CWIKxsiQ/wHQdDk0QVCEBiUi8MlgEbjbBHObZ6ICJeXl3j9+jWGYWhCZFhMHPmsE2AwzZJfSYU5gHB5eYXLy8uK8Nt6EB4ednh43IFZIkEP/QYjjkgJAGXJkg45Rxnm5C1mTg4K6gIhsIT3315coR+2HtX75uVL/FnX4fXr1yAi/Mt/+a/QdwPevn2L6+troR15cUemprv1xwA4Z/zwww/44Ycf8O7dO4zHA9I8YTo+Yv8ovj5pGsHzEREzQlOD3eRShhac1bqGxcILcM7OjCSRZx3I1nJlsQZ3NK2JBbRVCpKX9PR0UA7xGmEX1Zkk/77m88VULmvQxoarzyz0fJpxsuxZw0N1sEVpt9bqasLRRfA+WV6NTIwZnLUPgQVUxRkMwpxnAUSsN90ICLyFRzC1s80mdKkwhM7nJvmaCK0R2mwYQfx4JOBgVIGmQwgR3XAJih2CKTOCJ6hCrlbKqJHRzJY8t272DkUCfL1ccKynnowmFK21zGf53eVw5ymEWgtpNNXWy+hjypb+Zr08O8hh13VuL34qsaYHMuTi22K/1yYxONEojmik3u6NjFhJ3WUCijRAi6lfSr11OadlWFHelO+lGasd5mhZY7eqt2fmb4VR/oRn/j5KPTVrTfn8otzasn7V6x2IGkZU1YpyZAh1TBcnIAu0vtZ+6eM6kl9LfFq//7G/PwY110xST2ngXONiVzZZ2IYJX2wZxFf6fG7sdV9qSb+0GVY1RvJnycBeAx8pwZ8r79s66/6moCYN+Hw1gKapkMuP5dli6zW59FvH7ai1ZrJlTLMLRA3hn6qLFcu5IiIMw4DLy0v0fd+An1rjGqMBolHyY3EBhuIzdLHwa5LfDocDjoejz1PXde54LZJxqlhmoWkm0BmgIgroNxtstpLfyEznV5eXuLy8xFdffQUiwv/4P/6/0fcDbm5u3I+JS6ryZi2aebbx5oS7uzt89923knk+zQg8YhwPeHy8wzzukeYRyBMi5QURMBinvKluraAfaYtL5nDR/odq3hOQxTemaPtNKKBKi1DoxPlCWDsW9XkkkIYRqs/Bcr+UNZVn7BfbRw7ZfS7swlvbsAkBtVDCFZ1TelFGDMvSLo70kLRFoUSEZp7ANKlQGEAYHFQ7AqNqDUAgLgI1K9gsOb3sRhUBMYJCRNeLI/2wlcjLXewA2sAjLle0vYxkZWVoOZ/1nFH1AqHWWpv51z0UyejPourFOpW1sZ7B57j9zN4jjRN2no8+M7eXbOKuMndZLB/pXLnODgCbzQZAUVfXxKuo1qouB01QaM61ITZqtrLRNX/L6mkQR901QNaOpTDxpybINByt8FvQ6VPlKZPW2t/AKTM/re8jwKp8AkursGTWojIUx1u5js0S32Kt3oXWx9Yyi7cfDJgux2IHGGTjKVe07eYY2xXaioo/NWfnAFEDxs6ETahBeFuJ/Occ6FyalspYz2uW1tr3ulVyq51xz5mf6jrss9q5uP58CcyM0Nhnbd+95mbOyndc/S1BRFPK7rdRHDGXHKEwkPa7AmyM8ZVI18WM6M8QAA0qmHPGi5sXAASA1DntnJjqzxg6xNBjMwhYmNOk/jmioe77HtM0Fid0wMMLxBDwZ7/5Ld68eSvtKyCy22a7hx3ubu/w7t0HHPZHdN0gGm2SRKApTZjmBDFpdUiZMc1JHM7V3BVjj9hv8MXbr/D69RcAy7hDDLi+vsGLmxcgIozjiNevX+Pq8hq//e1vnY7a/hGa1Nx/AiBn+fvvv8fj/R1+/O4bjMcdeD6Apx2m8Yi72x8wj3tMB8lEz3lGdInd1r0wsYr9FwaseyJnAfRDLybRLnbuvzInMQnOUwJ5/R+ntU8VNhCi2g1Lj9XQeQMR4CfOZgtsoFo625OyD3XvrvIPBmgCQgRx5wAdpiGy3rKmtfA+AhIfTNcuSZwdNquUhpCRczEBmMGuqYoucDBHgFuAYkIF8wxGRs6SVT7QFpvNgH4zYLPdSEwlywUWoq+X5cXKntjQHJlrHkfVOtrctPPYgEon6Nq7Svh18KtvCiuR+rOZJMlCdqig1NDoNjxi0y8/F6yBU89jgGf7/DDrzRCgxMBAC1BkbKdmniUhPo3MrCrTaiJtohbdKNPeaGwKyjzT/RNpCcu/FyDHUXulcnOs6TN/qrt4CniVplYxtR/q00/rLlbmt3qN68Gw9axsIlcLL51PV16vv2g+X0D1077W41ofH5o1ptPH6jXl2hWybX8NIC4B0zmtkfXV3Z55BWDB9gzDtS1EJ882WsTFJmv7VMbMKDTEAKHXsQKG/LOlNqrpKfx76XgL3mz65DGqfj+VnKQplTArJiNCS26EAJ0SnSN7pqbudd2oiGLpnwykTF7WvEjDZkBKCcfjcSEcqIRMwU1aIUj2d9EUZQdQpwIUfIxyRgIuVfvia+TjIszThOk4YjyOEtyVJJw/EUu6A0Rk1uvzIZY9Q+SWcArBNVLMwPv3H+RSDouAOAwDxnHEPM9y42a7Ea1P1ACINcOrDiwzY9TAiw8P93i4v8P9/QdwGsF5wnjcYRwPOB52yPMROc8Q34ozfnCkFTfrVgEjLnG/uiplkc+vaUoqUry6z2yLso8KTaO8+JUrM05ZwUJHDfiAseRHVktxQ7HxEIDY1tf4Ylj/a3NbOVv1U+LGoUIIDITV7MtOvYHJYlJD1jMQJMkodN/5uFjOq0VcP5kihgAaRIRuA6KIGAYMmw2GYcCwGdysZee5dIzgV+grllKdkpYHr9LSp4BGmYSGyhSye1KXAZmzvNyaNKpjfPiMALlWnh3kcM7ZQ0kTgH4YwMySbXghefZ93wTcs04BqIiAjV6IRgyD2OVBYL2fF4jaeSUCq8wingmmzhcG9bEggrr8uufKEtfKD/NHoazwIReTgR2gCGgyurr2ot5upYzTTvDi72KKEQnAAFd9fv0mguUzChU4c7AjTxrAiSEgk0oi7nkvQdfEDFDks7Xikd+JCrl8IqUIDCSAUXxTFsyVASE67aHJEKLssJMgYDtzG6aM7D9WPTsjqPu0Zg5adBw+x7QcB1rOboeYGYTYAMCmyiqg/3KOPGBXdeopQG356cn+0mK8ru0pDSuTDBWzqIgdzJfHbkO1bSyBwdm2IeMoGLRARGMksoYMpuBOwDkvMjUXjggD6YUXMI7zhJwTXl6+wvF4lMCCSmdK6ASJ2XO5vcJmuETfbUAkkZWPhyOOhxHTNHk2dvM78fQ4ML0G4WJ7hYvtFYijA3KjPYf9AbvdHsf9HvM0id4qyV4VwNNh09/Y7KALHSLJdezMBA4E0ojG9/cPeNwd8KdvvseLm2v89i9+62t4f3+Px8dHZVgbUIxylZ0IWfdO1tBuAeK8m3LGH/79v8Pd3R0eHu6R5iN4PuCwu8Vxf48PtxKQMc0TiMSZOZhGtlp/y7GFld0reyO5/+xms9FQAaLlsmvrdoOLAESNhG654Uz7XywEBOOrtdbE5lA2g75ncRZJwlJ4nCBmAMkrYM56iYb871JnWuxrVjpTUT+ucmtlBieWtSPTEjKSBiwEBzAnmVMN8Mi2r10jy6BQnQ+99u0cKgvIT5NoALsuSmZ0P296GtjodInc7UVJaD/coOsHXF+/VCGg0zWV/eOvERT41r5XXJpbkgBadMe7br5hBaSVZ8h/F8f83D5T1ethjO28OU8w30lznl7zk7R/qgFGib7/sfLMq+5y28EkGukeVZsZrg7POZ/c8jKVddCESLUWiGDxEoqnec0Iah8HqeQ8s34S8VWiSMM0/NcKORrCRwFM9kH9X6GdbZstEz7tX70/1rpIPo7Th8xXBlTaYWYNmf5EIZNGVOJlV2hjaYKs++IoZFlZNZ7VdxcEzZ49OSwo826gVB8uFS20TSeTqkx4TfMjVZxKAudMamfV8w58zvRhpZ1zEkgtEXpbiyZXzXxV2ydaT63Y+19pa6y+tXVutC8QhrGc7uXzRSNU903fh50dS8rZDk72dmX6rBqj6kmLA2Tt+WUJ0htEAchJ6rLM0ZJ3KICzaIqO49G1KWsmP9KuifZFfIJyEiZFChYtThGQGy2S9LVEszWZi9jGJ6Y2ZmgaBBH4rq6v0Pcb3N3txCw3TWC9QSuR7xlvvniDy8vrIqGTasqNebFE/L2/f8DDwz3ubt9jv3tEOu4wjXvsH25xPN5jOj6C0wTipIBHHW3rtYCdf/b185QC+hQREGKQvF1k+bjggDJVfj2u/fO5XTv/iz2xPM4VE25oRkWLzAF57azKPinPFqBTt2sSjwki7FCI2idg/KgAQwuCWMAe129R0UnBWy7mpPpwERghWO67FqSUAdllAgOMUU25st9DCIj9FjH2ElPJ4lPVk+LSO1Acv10H7d9R9ZMq14byrvSnVEs2DT6zdcuW4sLfVzpGISxozGLQFa92kOZram4Axr9qXllTkfPl2T4/9Y0LOZiyaBa8KueMcRwxjiO2223jIzLPs9qH5TNogLPabi/1RiV4qWqbm5/l2C4KtQDmdAyCQD/JLFUxrqVfhPS7ZXJ+TCpQsgZ87KcoNNYPrt2EWWqxxH02+3PL79bgj6VZgDmRV8DuXD8/Vp7UpmiFtPJ9YcCENvN4AXQeGv0pzceZ/tRljeiu+QK0JqFPmQjyQ/zRJ6v1XlfFV/39eKsKeuqna53Jol1mU+/45xaOYq0PT/lknO71NmjkuXk7Bz5FktYAiFwz2lLE7JWrvwtzjVGvAyd28FMAUERKCbv9Hrvdzn2FljfsbP6M0cYoACWrmiGQpAZIOcM0JpJ40pzWNYYPWr4iY5Ozu9kMYBCGzSg+PzHizRsBNvv93wKQW7G5Aj/MGb/4+S/Rb7aAuxaIVsZ5D0usoe++/xZ//Ls/YtzfI6cRSEccd4+4ffc95nmPNB9ggKfcppM7abYO5WwYoNDIxhUzl5Qc6tujvmRC64/ILNotr5C5Yj/tqha3BhPETs+dbUHhqcroQmUWZtFiS/JNi/R9WkzAMKHVOAYb2q3OsH9mYMB4rWtMDPjYSUsgmiE54oxGV0KEMumCMwkE0SqVtBxGlhmhK1G0M6tFwqpp8l3JvxjF5+zq6tL3PUIvPDR2Whc3QUS9i7afXOiozb9VIYn3tSZoLqiNA5Q1oZ9hQlIBmSKYaV7E+rp+9Yjx1GCC0gmNA8h9SmVMCweJJ8uzwE8IcqPCiFBKSZINUmsyMnOX+fzklPRfRh87t4kD8BRqsQvuUAkUU8/ycDgx9f8uEGj1zkmhddBTa7GW7S0J/fI9K6wHsZg11kvtv3GO2RFR8dhfAThr6+opQpZh1l26gSYc1D8bV4xnIp9FX8/PN3RDU2FwJmHZYdB+wUHJYrxn1uNT+7ZW17LUDPwcI28+I2gOoPPt1v39lD6TSzdtv2rQ5owlULmBZX+DcOqA/HT/aq1K229zRgZyXp/Deq6WkbOXe6KcIYsOq87EYDUrRRASmMVPZ9lPq9uclGU7C0EMkXF1dYVf/vKXuLm5UW2z7KJpmuXfWBIsm4AQYhnXdrvFMGhQtxjRdYRAHWIcMM4zOJkWaQQ7aAhY95kR2mX+SkQRhKAB40Ra/9nPfobXr9/gm29+wPZii1//+te4vLoEALx58wYpJQ8qCTsnYIAC5jnhh++/w3G/w8PtBzw8PGAaD5qWYo+H2x8wj0eMxx3AkzIWXvlnc1ynVVkCFdPqR43XE9VsmN1pvMStasGO43MGCjho6XXbFwGxwrCTzlsH0CwCn1kyNJCfZPk2g6VBEkngGZro9dz8Xo1caZLQJ/GBSgZfQNwV2uX9FlBIlMpn5h9ES60SAYjVu3auioYQgKZWETBqYDAlcZrKmgw3hIg+Duj7DYZhI+uhWsS+6xVoR70ZRhp+oIzTMV5NwhwMGQBaKUZz/E/2jytYioJYzIi4qI+We06BCnO7PxZCnUeAdjwQUMcOYobmP5PfGWUo4i6dsAzMWZdnZnUvTsymAco5K1Mtk2TqXQMVnFnSIKjUZvmCbLAmKdUSyPIgSvNUv7bKs2WhC2BpiuOA05sSNWqviXh9Lf85jPepUhjZ+hisbXv21A/l9L0TtWT5pnqtsFdfm7+nMa0WawOMZShoBz+ASKSEkirjP1JZY9If9RezdaniPZ0zn9X1Lttb+/0cWHNQwsU5mzSUhD5w2j+ndqc+RHV7630oG2xN47N8f9n/Zd2lb8Xfya4U2z4wR9Clma4GVkUjYECREAJjsxnw6tUrXFxcaI4roTVpzvIvG8OUoTFxo5YfhgGXF5cSXJUCWP0lYuyBKalpakaaNX2Az/nKnnahDRDzspi/avp2fX2Nly9fYRh6bDcbvH79RsEYqcO10sNgpiipOKUZ0zTi9v07PD7c4/bdj6rRSpjHA8bjHg/3H8DzDPAsUrGZZmyufUl0Bn3NqjV2vmhJYiVXEyGIEOvAp/QNzWxw4UZC8b3NZWm2vAEbVn8UD8ljwNU6mhcaH9LPZhC6BfgpcIyBdk9S/YDW6/NdJxX1tyGWDq7GXv9TIFbNcVF/OOVVjYXtXwE/gQiZZV6JVfjNgDD8DrEbsNlcYLu59CCXUrXuqyouXn3q5JkVV4KfWJam45aN1fRG98WyObL/OFpGnZaKzXXjDDazveSCjMYksjMPLvQycwm8uVaenduLmVWKEc3OPM+YU2p8f2rwYwAJgEoz1Nw0il1UdXCPEj7bEGYhtufKf9hS2rBse7cAiHkRUv+JUnKcPb/91g6Op9ZLXzg/J0vmYaUEvFJgWDHuTzH1LBnoszQwUkFVl/z024C50hpgeXifWPtnaoOMka6tpa3Bav6v1bbVwXHlOXt/GQD0Y+WpsYsqncBzce5spDesACqDu3weAJ0fn/RoDYTXv38KACrPKuHSa9IlN57Nmc8gmBO22w1yzjiOIw7HESmppoGiAgNCTwHb7QVubm50P5FqJhij5uyqZ5ehpojqosJXX36Nr7/+GpthAzGhyW0ZCj0e7t/jw4cPGMcJKbPHe6mlV3LaRyLoMYOCxFWJ3QAAqgXKACd8/933mKaEy8srXF1f+y0c8aWMcr5DSxMYwN/8m/8Pbj+8x+PdB+TpiHzc43h4xHjY4/HhPabpCEpH2DUOtsSkzcKKpjUo48oapNCukYMzuk5MJ72mAMmq6ZlTEq1CBZCcU9XCvQOfTyt29opLhUX9npCSOoxXWr9S1KGfe5RchXWQQW6etVIC7epZYIbkzLKcX4zFgHROJ7jWUoX0GAOIowbUY2QX6lr9hwQYJMWFrFHIJXYTMzAljYfEhK7boI8R25cXiFFy2okrSEAwl5AauOleLNulQZQ6x9rvEM/S8Kdo35oCoDYCmqBrZ9xjZRF7ZvlSl10KqmIUMVe11qWsw4m/IqvAvEKLREBa+hS15ZlX3SGLrw3ZdUeDZ8JYqkztOpS0SOvgSJHM0dkkpLKiBQS10quPmqBEp56kGoWeLm5tawbKNq9rkPEsvjj9c+0R/8Il1Kov7fPkP9bMHT7WGvFWG7uuxx9lm4/1uoTgV4TwSay1vmNOVZpPMXa7VUN+ME7HUp6zvtayy6r2YNmHMwdVvjp/iMur581cS2Z++lDpU73/UDEHbuo3ufIMUDjznQ/V6rfmyOZjfeymLfIJPzPOpg8u0bbfnz6zXs6BojIC60b7mX9OwrRTVpM6WK+sl0zh/iBE4qUYEDq5Ds6wRJ7CrB0wNYep7fPFhYCnEKOvojTBmOYJh+MBc5rltpqDQjjjMf85GC0MwsBjVOdryDJcXFzi+uoGRBHznHF9fYPLq0vUPimlfmGUKSWM4xHjeMTj3S1293cYD4/I0xHpsMN4FPAzadDCEkjP/tMSEW+pEEl/LugYQgiINSjN7NnXT9m6vb6kWWcpZFXKOsIEd6cFlZPsYumY0aaK8m609N2/5faTRjNTUehKLw4mS1JrbsY1IDLmrXVQNSu2ftXvAjhDiXbsyaBVICUChQ4xAJEJYRgQuohh2CLGDn2/kT7xglcQvA/O0c6Q5EaQQnUma1IqD668Xfhw3bbXVUZcNV90aEQ47feycctLRoy6p/bfmoyduIJURLHlIXRmPFKefdWdUy5rR4RN14NZcrbMsxzUEK6x2fQw2/A4jbDkiJ7p1q46gkCIiKE4aRXpVBoVItp51Oj6O++YT1BBlKvmiEWmV1r8tM1NQW33POumWDoer4Ao1oNB1UN2qIwRVe010RoUlxSzizHQ5aYT23vxU3naTFOaYIuaLn/aa/Hj7wcfG58k7+CVzWVSfH0r8BwtZI2UagBYPCna3E5WCqlSzZyBajo5SvKUM95qphkgMunHnDorgLHYM2c1JdQe1AZXBiO4ej+30sKHTBL6hqhaw6JBaMFS2bdZr/D6LcdCaZ1r1BGNHdTodXbnhTUNWjhDm7bqFNwwoEy1Ng3WZ7V+zyWvBXCyzN8+fzbvqgEijWNiMX1evX6JGCO+/+Ed5jQ1qTbY1iR24C4ihQJBD/OE3XjEfn/AcZzafdFEiZX+3dzc4KuvvkLfDQAYcz4gUo8QCfvpAXf7D9jt73Ecd2KeWgHNcg47DZTL2GwvsNluQUEczFMm/OY3f45/8k/+a/zwwwccxwl/8Rd/hr6PrVOsZpCPIWCaJjzc3ePv/u73+NPf/QFRM3fPuwfs9w94/+N34DwBPCHnSTdhZdBj83kwSVg1VBC/kKyZwwEJZNnFiL43rQswa/6ynHNJQ6TCYW5M1Erj/LapXft+GvyQBfFjzYGlWrOcswa8FZpld6Rkm5u5uYzTfHDYUkFYRnfttJzScuZN8xAQdUwVktI9kpGU1sqQo9JwZiAnAz/k6X1sfkJk1dp1rkmiiqZz1ovYnEApIDMQQ4eLi2tJrDv0oK6XeD+a58rzYqHAL0ug6qbRxRCWMx21LzmVyw7BeFWw1ar4bi1Va3+XddptshasZBVYknD2WIBi7VIg1SbH3sWXbs0vlxraxZrz03lfA2ZljyR3Vznvg/vsq+7NddNQLrKKuYvRqQOWdaJRQzmTYmd4IXYl5kM1+Q5MV1bUyZxPkqE+PRBeATVvLVHxEmHWI7VqyvfnUXXbUvUXrX3ftllwkm2yFS3X6vOFMa5pimrVppt0Trqw1DktKtE/z2FnZ6jLaus+1X1fqYiadYROc9nEDYOpGlxqZuyzpn/N92XmymcBRNmJ6lqptUR19dz0wztXSSllr3vLja4a1fsmsVD17GJsCHL7SPNQEdbB/TnzVOlzIWp2Vs69Y1ogi876lCbsHEhsAZAPxvmofUBkGkBSZ2GJlkwUMalpvamP5Pdh04sPBFiAOAPH4wH7/R7TPEsKi0aCLEIF54VWOkQFHwyKAYiEhIQ5jZjSiDnN3rb3u56D6pfQdZp5PeD68gp//de/wM++/iX6ocfV9RWGKWGzUadmzM26pznh4X6Hw2GPDx/e4/H+A3IakacDeB6xe/iA8bgHp1EBjppCbY+ynSvFKq4pA5gzEpvpBh4FN8agV62za3sskncZMvkalovxNeAyDrwQCs+UmkY15hY9RJbNY81n0IuRZbbVoNKFRePCFkxrd0qf6l+lDkamRcRGlvg+RfuoQpCCQgpBwY/dAithW6QPAbHr0XcbDcYpQTn7btDbhp0EhyJCJq5wWVlDgrRTPipnmrH0WzT6VMCvDbCcpbWYdIVmF3rGDVt1XlsV09553kZdIDIAU56E3bxuN8qSXtff1VaClp6AafE5tXWslGdrfswu26k92EpQwiHqXklLYVdVC/BpCSFBcoXFYLb6mmjaIIzwtqkfcMLKi3QjB2F5PY5O11YX8pRpeo3l2faXTy62Vz4Gakrbp+Riafv3z3QMSwK1rMve9yvkNhVr83FmDOtfrH1DIrXZe3TuueqN+gpv/flSCvBsymg0EG2X1gBBqZlO1lKiFS/najk8V3FrG1QdLvkuKH3khh4Qnb+FtQQm9VQtv7NLBaxMrn54qaGyNpcmqOX82CF7ysQn38lYpd4yvnMmsHrdngKn5c9CUe2cSzA8cRYexwnTlGBg3fdzIL2p1aP4NwH7/Q673SPGaUZKDFG9pRIk00FWxjzNOib1pwhRroUrE8s8Y0ojxumIKY2F3/kvhVgzCiOPscMwbBBjxOs3r/Hf/Nf/LVJiTJOk62AmxDBA0hEYsAPmnDBNE374/ls8PNzjxx+/xTyNYJ4wHx8xH/a4//A9UppBmgwTyIq9jfZBGHJQJslFQs45I/GMTh2ZzRVBaHaWZK9JtT0VMNTK5DNmvYmj+gJm+M0pW1ETulDO9NpeKYlly16QvV5d026KMU04vTcmLG0RkG1fGjDxHbf4aWdpSfwYxmilLdOq9bB0Ew5KqBgxiEjSXhD5c4yisbJ90fcbbDfX6PsNuq739m0cGeLTExAlplt2d2vvveWoa3pd0zAHOQL2fOTLc0k6d64tW844VQDaxoF6qU/6wMzNje7TReTqnwDCAmwWoKXS9Fo9JnA260oEu5lHWICvM+V5iU2DJPQbx9HjZjgDstsMsYO56WdNald8gMqsWeTLYCjZ7TD1QTCVLUQF6oxkHdU54/DEbmj3dxlJOZQ6iw2KXW6AKgHjmZn5Cd+UjXKOWZx5CRkVYVn2dYXZcCXlAwAtNq/083yMhLPQhaDOgoun3ZlUGdInAKCTildLkTfX0Rph/WojL34uPw9VqpWyP8uBXGtH52spMGm/1kGB7cV1XyZQcSpsvme4er2t7xSs1N/VgOYEgFGx1jemt1rT5XvCiFO7R8vz5dZWmb8l8Cr1AOp0S3DmSWZGJDEXpjwjzTK/ac4SewfFz8IY9vWLS1xebdB1erkCGYfxgP1hrwEDDQSqSamINOp0Su4oHYI4OUcAc8o43O9x2M+YR/E7cq2bM5Ny9da2iV34+PLLL/H27Vv89re/xfX1DcZxBGs6g0CdapkIORshl7327Tff4P7hHvcf3mE67jEfHrHbPWC/e8C8f0CeR+Q8KjNWrYSqSIzomznEormnVOIjEQF9iOhiQKxi58yThAMwms0+PoKZ/Mt62zViAz52TVyeL7c2A0zjsAa+T/a57BgYwGGIj5VsrWDwoH2/2nNOjxT4yb4HSvb1DM8xRTVJYv2bwRrEt43ds/HfBQhI/cFsYrD6A5g7X2fEHkQRnYZ+6fpeshhoklFQQLb6SCmX0nfpgtSdqZxdm3+Pug+jHShAq1I02L4U525eJ5soldl5LnNs7dbm8FWm6s99hINpjys/Jdm5jYDpGvW6d86eSz+c/lic6Fod9BGW8zzwg3LVvVZVkmaEJRC6zrzYoTEh6lsvC65LGksCZpe1f+2haPUC9YiWh6F8ar83Z6tZrKo/upBubvH6qgo/uqQfX/JzZQmASndXAB7QgJSTeaLTd41o1+4iSwBEK7/Zs2eHxry2/1EOB5qV+/RytkG0NZ7OF6+ox4nWiCyb4sMJyrIPJTT+sh3dVyeg5wwkqwEFlfWuib8d/NrnpwVAS7DkLzUS31Jr85QZyihjY3pTsa6cDgWUVANPI1SMMo8tUzsfSdqIm81FleW+qhPQ2C4klyjKOpVxhRiw3UruIusPUcY0TxjnUbUUVbtKo6y9QCLMCQgSwh1ImGzOCcfDiHlKSImdljn4KmKozyVDNNmbzQavXr3CF1+8xZdffonNsFV3AdmfIvD5PW7VuGTkPOP29ha3tx9wfJQ0FWk8YNw/Yv9whzzuwKmO3aMpRMAgzgp+iotBJtUYVAmEieDAxwRSAT1JgYIFXrX9bLQZcBNXBVpl3PVhWBKVFRr2EUHI6hONZ/n0VNCwXnEBteaH124qP7PMbZydBgDBYkkx3FHPbiYJsiqCeBDrlLxJKP5LmpoJAFEvjszdgNh12Gy2CJq8OyvIYk0gJ8fL1kubtjNUn1k9OCezbXOtIKj+lqtX25fWS+NLU0cDX6VLbX0mlH9KoUo7c+omEVQQ8iecPpgwX7se2Fs1Pf/YPnumz4+U7dYOM2OaJP9OtmR8m43kYcqs2iHWENxah3YoBCE0bTI1I1IycMkcXAYiQMoy0NaTqO9x7TVRSyorY1mRQNZMHjUaXZbTbNjeI41kys1hXZr12vZO+1DG1v69Zu4J4Tzifuq7tb61DbZM9WPaBv9u8d7ymSfbPFOnpURok1uW6+nAaTDKj7Vv/mbrUmj7ntXdaABWNCsuiZ2p7xRsnH9GK3SJKlu0N26fLXO0rvFZPQcLolXmgGG5u4r5rBV8zo1lbVzGjIm68owyG8vlw5g9am/fD7i6egHmjGmcUA/Wop7HGLHZbPHm1WsPEGiDmudZM4qHqn+AxGiR1ogzLi8v8fr1a1xfXy/M+IQ8Jewf9xgPI+ZxAuekt3Qq4KPURq5mBzBF/OY3v8HvfvdX+MUvfoGbmxfYbrYqDCrYYZ0nJBBnJPXh+fbbb/DNn/6EaZa2IhKmwz1+/OYPmKcD0nxE4ATJvZ1gmh8KGgE3B/H11T06zxNY48b0Q+cRmk1DkZLlOpOI0kWjfhqeoWjuAHd8hyIJDSfn0hQrI6+EFBGEc3V2VmKwVW3lzGjNVVafgZOWWdbaPFhPDcST0dpyvrk20XEdcdnMeQEZwQM7ghIQsmvVLGsBc1L4ScgsyW37bkDXDRg2F0DXATGAgu4tAwYkPmGE+iwV+mZpO2wC6rlqBTW99EGQvR5OgYfsD1qT1nyuqPq9nu018NrSW3VFr8Hwsv2TvQSU4KAFqLs5rV5L0zQ7EBe6FxCQkV2YPOk9qTWJ1iPZW3l2VncbEIUAqNmLkZtYLbLhMwohla6XqSZ3MFSoanPRwFOqw3pz+fQpTm62f/Ner5/ns0sNnK2Uzj2vn/HyO1p893RZgolatSx/n3azwrnev2p7LLpeDnn93VJBsjZ6Xe2zTPr0HVvjCsiiQuggX5vlK23ty/nUg0tUJNiCmJdNrxRaIaQrTz0BPKn5XHt5BoA4Oa5yBhXH52o/8to4y/5x1W81dF/pxbzVfaq3rM33OkND1ZfqO1Q7aTHNy9KowlEYltNbFCZU+lnvDmOkUldKSW6GbjbInDEnS8cgbFYYkpmeCJthQN/1MNMKp4zkAQkLSRHmA3+PAAzDBi9fvpLM6UaLQIgkt0oPh4PceEpZbyLZeOqVIlCQa8mvXn+Jr77+Bd6+/RrX1zfYbC48HpGPOChtygn73R7juMf93Ts83L3H7vHWnYxDnnDYP2A87pHzCM4zWM025szMKOMB5MYRm3oDMuZIUbQ8MTR7lLPlYKx9Ldq91O6Ies39yXaDuCBb0S4Fu36bqKbF7Ce7aclP0JMkuWK+y91ptNTWyhtgP58VIWnPjn4QiQASAIQg5s06DZNxGgFHASAJkNmFAV0/oBt6IEZwqHJV1tNm46aqL1DeahHWq7ko71V2kGZZWpO1VU3Nkhg9ruay+cA0aAu6dzK9xmMX9dQ0o3I9OSG93Ly0+E61Zss9RhVoqjEBlza4enx5q3utPDvOT6oGSDFg6LdgZuz3e1UnZmROaqO3DpSDZ8EQu24jeXiokwFzrtdAmqivfXNYzFvFQpmbT9weSgCHAirk45pbLktofvUFJkZAat4joArWWK63S5f1tgoI0ezmP6H4zYSmv/XGJHT1zTqgOWANKyUgsPw8AT5LxGS65lyI1VmfpBMzU0UQ2ch+9czaxl9W0ezb6tq7uazWnBMQm7gpRFaRfstqy2fcgoVFqXPnCiHPXlM+85LqAqphSYAv4hb0NcDKf2+vnssisndbrv3WARKE0Z0zCzPEr24JCmvgI1Irl7PTMCeu6mSXnolKHfaZCTsmFYt/hc2CvO9SP50uP0OSJu/2B1xeXuDq4gIf3t9ivz8AzHquzGQEz7F1ub3E0A8gBtKUMI8Tjo97HB93kIzb0Jg1wgnETYNBiLh5+RJ//ud/gVevXqHrBsiNuoC+3yCNM3789nvsH3bIU0KeGTlltYKYaUWiMHf9Fl9+9XP89//8f4/t9hLDsC2aNx1dQPIx5JwxphH//t/9P/H4cIv7D99jThOQJuweH3A8HvBwf4s8z4De6CIkvUavu4sADgTJLA4xcXFGnrNrJ4Zhoxot+W6exZk5zckBSdmzdtCfYhpmVmZYBGRfQFgu7dpIZhGTGd75ijYk0/KgnAHWeS1c2fZv9vWviRo5/SFlnNl7AkjyV0A0ASWXYPEVCRQQ+qBg0HxQCRSjEoYAxM79aJiV1Cjg6Yct+n5Av9mqIqBoM2opxPyI7JPkLiFUyXTSRqTKf4WLEC8Av/BVAUoVrTUTWnW4TMO6xu98nZSoFifhupzuhyJQFdpUrzt0DUXjJ2fQkvI64KvoTONrSijP6XwwDMiynz0CIQbTwMn+hwNTgJE0/MB53vts8NOq48vvls8LgF+TBFA5knoFrjorgRALSjdNTYvmi5rT7cx10JpFMSfHpQkA3k6BUfXcrKLU+lumsuDNQ7p1G6Zwtns6DmtxBVA0jdPpp1VHueyU5nHXJIH9kPgtLyxeqeabtXNc1dX2u21sresfw3pLW+2igbN18skCwaVY0gBgS03aadTSGiisAZDSjxpQL/dJ/c6JaU3/awfTiYXu7bM+OItaGuxQ//7Eupz26XSN6vNbawlKHyVXHzf1rBBBOt3HrR/T2hmutEMOe+DXmlOSOCxd10uwQr/iblK3vBnU3CMEFqDMGI8T9vuD5wcr55E9DL7wVXF87vsNrl/coOsk87o4hWZM0xHTNGKeJ6R5Rkqa1kKJawjiWzNstthstvgHf/47fPHFV9hsJCKvMclaKytzI7fYPnz4gN3jo9xIO+6R5iOOhz0Ohz0Ohx3mSYAQIYEoycUQVFFzbT3U9GIaFgJhGHr1KwmeNyrnycMHFBOWAVrbE4XrtPvFGFx1hdxBj64gcxVx2Bj0Ysuw7C77bum83IJ2fcLmkHR8q7TXNqGCa8FAlaaxxJmp0yhA18S6IfyIdH+QAEtnvCRAV7U74sYRYWknYtQ4dVRoEAUzby4ApjZpeRZPHIxxWmq6Vptm6x/Ld2shrJkuwNfMn6TTZ87+vfj4pL86HNvz9aUA+HSTr7HXVWutnmQgth/KPFANcnQvcvX4ufL8CM9YJ/qSUJD86mJ7xb19t06BseRJxQ9j2Si8fp/dci6bSpZanuzmt7JkLvE3mgvlLCcrqzesZAB1S824Sv+AqI7c9e5o561Vo58Mtnq+LqVLK2rR5bMNE2IPSLjcGLzAT8zLaeECiqo6l6rPj5WPYKKfVBpmuwA/9f6r500e1kPD6ytQOr0Ciuq9d/K8/odRMZrz5WPpNJY+SkuNUe1HcWKeLHzjbFn6TJEiGiIsLs61RHqtj/U4lmfYpNy6tuUkchbtSqCIod9IHJ6UvP66nzFKBOWcJbM7ABwOIx4f9xqOA7AbewAkc3YwHwUCOGAYNri5eam5qliXLWM6ThjHgwOgeZq0z6JBCEEudlxdvcCLmxv8l//lf4Obm1cgZYAeBBbw/UKB9Kr7hO+++w4f3r/HeHhAmg7I6YjD7h53t7eY06TpP0TbE2JCJAV62eiJMlW2uGvStxAIFxebSvAScJTmSeIZscyxbNHl3qwYEReK0jBUbp7yZzw4r75QTGko50HnQnI8Wvvk19prWus/SICqdCmtnDnTfLDzHJgmhc05OVZH+AzLJr2lF6I/kpw+l8s4Fofn4vIKklxUrr5b6Fc3bCuvYlifKzQGE/7XaHv2fnvXTkBPNf/V3Nb6E+sLoTjVu2p8Ua/XU9+QbrjK4tw/TSyrdZP/BYoo2rjS37p4kFpuQdF5jlGAkvtSGS005/7QmtbXyvMcnlkOrzkH1pqVmohbnA55bulA93F2uSYZn0rvtcu+P10dpHrDyaFnAJ266DPYTQjup1GdjZbnEUBd01QDOrJeO6WAaJJGLSEtxlWDsOU4P1qYFczJO7EGa3WPq/VZl8QX1da/L89ZpSFo5nTxooOslSVuqlyoxT7F8bnU375XxinqWztIoiRn73cN+BbKq3VwYF1cfqcEh5R4eQblBqToY4GUkRjYPV3/4jwtc1cD6E8uOp9sZkou4NQzoTePt4CqLgVIlj0knxsRrE+AEXqotuV8v830InUX/ydJMaqrxcA8SyLRlLL/3ghJkPm9unqBq6ur6naT+OnM8+wMto4+zippW96oNEubwzBgHEfMGrqDGUi5OAKnbCE9IuQKdcbr16/w9ddf4be//XN88fZLvHhxo9+XoK8+x0oz399/wN3tHT58eI+Hh3scjwccH95jOtzj4d2fMM8TME+gLHF7ugAQMijMciAzgdXEBVZzEgG95lmsE0lDtTwWNTkn9qWjGpQvgH/hpcrB/NsSXoSaz5udYwqYdp+wBfrTGpzWalysBvTo7Tx7mkPVUkvvHdySvBcCWxeVGYZSZzNG5R0EdLGDh1cIATMVM1JmRugkJg/FXuLXdRuPBSU2zFBpGSrwUH1WtFU+sAa8teep9pk71WKb9tCZ/klp6aprPp8UwvjkpysGdA2MPnH9DpVzXGhrtc+oQA8TShtN2Cor4kU7pXJCcTVw9h7cq0t5OXswDZujvzfwk5kxz3N72FYYUn3r43SQ7TtF+9ES5I+CgXOxd2ogtCCYZO/B/A5sgWqRgh0Je+An61tDGAxdc2kAGUQdTnb56lDOEZHSxto8NCCl7NKzhYiEQT+xEaoLdw1IWKms/ZgXzzn1XBnXp+GbZ5fGya+G+rRosvCiqs+qKVkbq57jtf0L/dxJypJIwd7V385Fp607dsJwnlG8wbXXTz88a65bao78sxb/rnaBlKmcFD1DawTbtZdLGlLfDrJr80ZX5JntdoOLi0u0V8ZZbzBVTrzVWjtSM4JK5KBFQu3bzaTk4IcrLXYMHTbbDi9fvsRXX32NX//613j79iuMkybfXG46BT7H4wF3d3d49/4dfvzhezelHfePGPeP2N3fadwY6JV1VqHGmLf42ggfI0h+FLn5FkNE10UB/USeh6to4LkkY0UlWXO7nrX5pWIx7c/lNm7JptbJp++eSlMOMpTS+dwRUK2dbDpe7F82xOHmFPkZbPqpMF+uwb+TcarWXgAUB1KwrLGgmBFijzhsEOOAEDt0cQA0WaaZh9dAjZN95zEVLeHSxyX9XE7vmha7tRZQ8y4RdAzNJsTH/LiaZxaa49LZAnup+dzIX91GTYhXW2vG15aK51X8zXZmDcDqHWS0pCbYJ91alGeBnzTN+OH7HzD0A66urnB5eem3CGqtj/uZVODIfvZ9j95TYLQApSFUy41BrVnpY2VpSijX0tPJwbC+1dd62w4suXy7uWo/scx2y8SIcrEDP6XhWLv5s7Y5CEXr8KnF/B2eW84xyXPlyauODRLFCUH7qfUvy3O1JmvgvXyH9cOj2rf1rxbhFvT5j7dN7hBr5dkaoDNtmFbkU4qblioiW+cMq+ut/16mtDldK6r+tSp4aFiLEAjX19eIMbqvj+XzqwEREeGLL97i1atXkkMQAnqO41HSWkxTlYqi+BZKvwNCjLi8eIFhc4H9cULOBKIeHCLSPOPh8RGPu73mBhvl+jkz3rx+jf/1P/vvcH19havrK1xsL3UvF2JPBLn5mjOmacL/41//S+x2DxiPD5imCdM44u7DO4yHPTA+gtMRgbKlytTYMQRmuc7OVd4pTjMYhC5KfKJhs4FdMxfQl5EmjR/TaNnquVecwgHmg2ZrID1YBsOsfvc9UXzhpC0BJOa3ZTmf4OYg2xdwui8IJQM8V5W34RKaPnOS/tVnxgAQF5OKYFsDjYZ3CSGq5q66Qp+1TqlrQKQBl1fXkpBWYzGRJswVkqyaqNrJ2oIHNp/LeEN1dZ2I1ElaH8gyNxZrqaRz0XlEa0IufDRANF1V4Em7zac0SUw/LW2xlf8YBa396qRtWYM2l1tTtfAXMzlV47e+M0yACv5O3Z48/xH6VIGtU35Mi+/aPpwrz/f5yUCaE8bjCALh4uICXRcd9WeNhdFscu2Sq6hDG62zEI8ieQjCPPUpqZFfkXZdlHuy6wTbEzWDa2/h1Jh6IW+gnXD9rNooa1PtQUBVNHLkXHW76aN/+eRQFv09lQRO6mueP1fP2hf8yX05V+N5VflaeerZ898tNRNPaTdOu9jOYmnL6j2tgxTANZJM8945LcoCOFefLRV5tVm5/tkCh5OOV7Wvf/EUSHXGYxoxPYPWTDkF59ezXQubj+LjRvVzWpWZ/yRgIWn8sHIVu/E1I0Lf95IoWbUdOWfklBwEmBNuaaswrBAirq6uMAybQtTJAB7jcDximiaY/0WMHb54+wu8ffsFvnjzFpvtBsNmQAgRnmlb28pJolE/7h6x3+/x+HCH/f4Bx8Md0jxhHieM+3tM4wEhHYA8w66ul6PPvs5LAY6I0HUBIcrNNTFtSZspZ81VJu822kmdZ7YVIBPMpG3hLezrUZau3pBWB/tPAcq1EFv7rDCwMJcadIIJn+Z7tDiLpb3qjFXAxedl2VeybatgjkjWllRoJKgWnECwlEwdKGxBYUDsNx75G/aum1fshNcnYAF8Ue19BU1Exu80GDDjZG4bukSobodq/f5rAYVcPcGoZ1nH6SCyCrOxUpx9Ohiued3iHSpfL3mlvc/NJNQvVpNk+8FpXkXI6vnh8naZ90/0Nv3II88CPyEEbHqJv3F/94Afx3f41S9/je6q11u6hJQyAolzmHjEk6djgKuYCdnT4Iay96vDDyr+G+XA1aNRZM/FryHYJl8smG+sCiAyWDzy/QBDUnTonNWEE9T8WJTiwaCV+G+i8SmoNpOoq7OZCLgspvWTTHd7BrVmzuBUmICBRFkfdSBckbx58XN9LIsXPlHjs1Z8qs/am80uj1OGfm6mV4BI/d0JXK3MUE+Nd6npbf+i1XYDZb+N0tyeUsZfm3m40gwSl31szNXqr806ZVyfAICqZ+tx6+gW7y3mxtXpi+fs1n2QZzOzaCGcQLHPufOhpdbsZC49bwLqI8kMTNOEEAKur69xPB6x2+1wPE6YNV6PVW25A4dhg74fAJRcYOM0YhzHJiFnTXOJBDAMfY+vf/4L3Lx6LTGLK7/EOWXc3n7A/rADRaAfBnT9Bv/8n//v8ObNa8Su9T3JXCcMliSoh8MR/+5v/g3evXuH8XCPcXzE3YdvcNw/Yv/4gMgzJINTgmluJJcYPHeWhAzJnkstBMJmu9WLIkpP9Pp6SglptsCydtU9uPDPvier+XclRE0rFHC5maRO8WB7t2wBMDzvlNDSet1lDIUZy4tt0E0DRGaXK+dNbqxVWQLsfNtVZw2rIt0sAMGzLUXTEgmAYQSw5ZBUAXw7bBC7AcNwidBtEOLg/pSFjmYwh2YfFXJf0/7CAwpuapkIcZVhnBKa6MnKznNm52Mt0IRiSRmP6fWEvxIoM5Kfafuuaq46DifUgw2YKees+lVMpjbFpd6yeqXyMlzZdBmCbijEhm7VYLm8FdxXNugGtfVgkPvoZhsBFY1ficoSit+n+cadKT/htpdiZgroYle81hm+WSQ6bMkbAyM8jamrnKBmA9UTr8TYrg3aI0BL6GvUTO1/VoppX2qfmhWk81QVVfuLT0/aqkhMOy4Y5K2Aj/99fsHWvl0yt3MA4SnXk/ZKZjuSjwKlJ/q69kej9Stikvz3qT4u1vpTvzsXFWF5MJqR27auQMJpn7HyXal97XvfDxWhMqD0KT44/lIFOpzYsV5WtzphUpKeMj8zi1lYWQMz350QDyLNn2R9WN+va+bExq/E51e+m+cZXdeh73scXfOSta/Z+yyfFQZppoKU5uaWaQhUWK/OjwgLhNhFvHn9GlfX19L/yqzAACb1a3zx4gV+9vUvcHl5hevrK8m43Zxj+TOlhHkecXf3DofDAbvdAff3H3A8PGJ3f4tpfMS4u0Oajgg8gZjLHJKmS3CmkP1aOlRA67qI2HViEqPsmq2UNIp+SjIOnROQnnU23UB964fLjyp9AJ+yxGZPyGBLHY2ApaanhUtsFTV6zYS7RqtqH9GlIFCfp5aBSgT7ACA6STUAYtobCj1C7EAxyk8K6LsBIXQIYYD7ato+cB5ipwfF3YB9F5/8t6Y0DNEQZxQTJFSwJ2+EG0DhPMDZnZnyZMCBBLy1goZaVNycXExXzhO0rgV5W2he1oq+6WFplnvE5qzaHy1haudFef8prT5tv4Clhe3AaM6S7+svNch6yuX5mbe9tE0E1ewER2hCxUo46cbObv9rAlRZj6vJdDEY1cFdTyOx5gzmffQGSvv+yYKZyfuheWUpQS8XqvRn0f+Via6zYNdtMMyxWpFxNYani+boWmEuzGfCBCx7t9i/zvpW+mnA9bzGZf07Uili/Tup+FN9iX5q8TktmRqf9e7fR/9aM1shRJ/a1ur86X8bwEr1fqwBEKkWsyKoKjGZponrfc+F3PAakTJq6czwVKu0Pg/acyq9B0oU+HEcQSRmL2ZWDY6GzWs0VtkBF5Fkt55naAA/cVKmYLdPS7gN830CEWLX4Ysv3mKzvYCoENpApPM8I8aIm5sb/OVf/BW++uprvyVm+7buU0oz9vtH/Ombv8PucYfHx0fsdnuMxyMe7t5jPj5i2t8CzIicQRx8DYXkqUN35aic0izAJ0R0fYd+6GVtWMx7OTHmOWvS0uzMqdBYu/bLILKAhC3IddNaA4iaVXONQ+V6VL0rCys7ZeHHxdAEpwK+bM5irOl05fDur5a+FQ2UI4GGzxrYChpF2SwNMq+mstD4PN2A2Mu/ftjIVXVoWhJEMIVyKcToEyAAUcdhfMKHdULvl2dF+LTgPkaIqfTftUkyf64hoVDolZ7bmsXaVX7zibMaiEgTjVSAgFqlwVloSwW2CiZmbXBRl33nK0L+nXxYA44KJi2Wcfme3cR+umiddRAf3edFq6XwUpUwITwdYPh5iU2pqMiHQYI7hSj68cR2PTRBJA1dHCYgdEqQzNRhiBpQpZ0fA6DsK1Mol0BnBSCcdeBcAqonb9roI+5sFZxhnwM+bdutc9jHCi02k4+Ys0ZT1oMrD3xSnX8fxcDp6lxVIPTs+2tg8dx7HumTWyD8/2flpwIfcrD4/Cvra3utDiFRiJkReNa5NGKizIyNWBMs91LmQoGoTk4JRuLUSKL1+VzhiNZbGACppcen581ZXXNucmZM04gQCCklvSF19ECpdRmGARcXF55nTLBtwuFwwDiNAhpINCClX2IOEQu79LkbBsRO4rSIploiAA+bC/z2t78FAMQQcHV9gZxLkENA5TxBIpjTjH/zb/5f2O3u8Lh7h/1hj93uAbe3dzgejsjjHkhHII8eqNCiCNv8Mic33QmtY2wvLhC7gNgFH2OaJVdimmaTNf2MlUzqBDMxlTNdax6s3SDAT9NlUAUyHUS7WcHFUAfH5q5QXmjYp7afFBwRLNidsdlWIrd3+mqXZFT5BFzrYg64IJRcVkFCJkicGAE0fdeLebTfgGIExQ6IUSI3h4CsYAc6RycwpuLn5SKCgS1UtNLGrt83GDNo9afnh/VWmWncTFBxpBO50FB7nZRXqauU7HMNf5CLE3TmrIAolHfO8SgClje9GKJhogAwhwZsmpcRAejInJlLe+x0v6y11R0U3OWF0OUyWz0/Z4VtERZYISMg5kPnOcywCK2NmX6l/KQIzzlntbsPbvY6UYOuNGqe5KdEnguyRYFFBe0VwnPOkfW0sboLpwS8NjvUrT5V96lppa33KXPIiR+Sf9JuPDlAVTC2/x8Wan4PK58CJzdz/h7K2u74jwf1TstTe+o/9LtPbfdTnj95TrefSGQom5mq7QT/qBAuWn5XzpYQ4YUpul6tooMvzzcA6KOjrk+M/zSNB3OJE7bmu9b3fQN+wCKMTNMkJiAnxFSNqxKclMlYkFVhNpZ/idHFDjcvXwpQCYS+71zbJOY2Ul8cASrjOOL9+x+w291jSvc4HnbYHx6xPwj4iZwR8gTSW6aSmLWAxnq8SWMNUSB0fYcYBfykPKszs6QNsiCO1eBQNHGoPQd0jlbO70LTbNvHMJQLZc7wgtcja026z3ThHedX1NvABSr/zUYkMpBUQ6IKyFdqnmYNiYBADoRMs8kcQYgAIkK3Qex6dBvJ20YxggMhh9InBz/aas2DbGr1QbQTS+VYLPZ8M9P2WjV2r7jyF3Jg6Ye5rbP5O0snrdeuZTGMRCTR7qmMqUFP3oeqz2S9YMdv9rL97qYkf7acsaT5pNpxFtDW+hdKg0Tl8yUzaPhmvUe5dKwZl7XjfbO1e5pvPTvIYZomZM6I8QIXF1sJ6w0gpwkgYOg7zxHiPj46iKi+QKjnqCp2TV4IW1mop/wtPlqIffPa5rB6zvqILD5/SgskBLrN+3XuWSvNNcX/SBoeIx4eIBHVfNQeuR+tp2X4a6bIJ0uuCADwLFz1ycD3f8JiDO2nAManTIhPASw/Kdz6yJn691w99v4yW3sLZMqce4RkljNl/jVLh+wzoxPwsJgXu9G13W7RdZ068JoW+XTMb968wS9+8QtcXFwiUMQ0ZRwPCY+PR4xjkijIqsGtrzVbHwR8aCRfZYTGUAkRiISetvq+5ObKnBBVeKbM2O0ecXd7hx++/xYP9/c4HO6x3z/gm2/+BimNSEluinUZSNMRQMK2qxOy2tg13s/xCPOJvL6+Rt/3iF1wjdZswMjukrt/8IKuVRcolvNcptLcBEwbUADokhcVPUBV69q2XspvMHoTTj5v+2PnxKjRqLwi6AUtBQgk5k0Kks8pqXNvzrJuXbdBDB26bovQ9Yhd7349UTOqM5HmWfMZawdb98vkzwq8yfhLgNxqpPp/UuyQfb6gIPF0NdCsl4BxAdWs+QNBxQRnjt85Z0lSa4lSjdbo3slgQM+pgerSy+DY6gT45hJWApDzLe9z0bRxNVUVqCGIhnTZnpW6L8U1I1Z0cp1vrAEgD6VQVGtq7s0nV/HPQIymPE/zw6wTJd73MYoq0yaKCAhdbNTDxRmrCkZW9ardGGVzlsG3aLKo/ddLYQSLD+vvq+8qmmAYWp5b0TQ9tViL2kpPqEg1hZy0T9dMiajMhzCTtVbIB1GrZwVV55V6VUKgltyVrtbOhTUF89Y+qSyfO7fx+Mlv12paqeNZwHF11CgS8/mDuPy8MPoWnBdGXQDEsg7ryTkQUo+p2Q8rfVvW2QyT2vbrepq26z20ZAL+uXxZZHI7s23/z41n2YdqAADIb/P0fa/xfWYXgqxv9Znv+x6Xl5cC2Ij8htM0zkhzVv8KMRW5Zw0VGXkYBr9O7+fCJUg7J8Ufw+aVISE+9g/32O0ecX93i4e7D3h8uMN43OFweMR82IHzDJgZEZLQNIIr4MMoEZOVeUSJRRRiVCYP1QIlHVM2JUxN9rVj9X7lld9sz5W/yu9KU2H0rYFCQu9tU1X0oQXHp/tdyEYx6zdS/srZLlMt6xwUePh+IVubAEKU2+eQkAUhRHT9Rm8BDggGfDybupq3HCjyefJCYkpmVNPq7KdlxqeAjvSoCE+0ILyro17DXm4tMXq9BFlwkM6L9x2jVWbr+kjXvNQ0dqUjdiUC/p7au7QHBt70DNbn4mQKjPCU+bZnG36+Rvp9np/m74CY8E2YVzQH25dm5i9dOl/XM81eDJ5HIAQEEuc1i4aapoQYxTnPJQY5P+hCh4BQSKhPLMCorv+pMxdCUWnXbddHP4RuVS1epuL0XQb05k/ZHLx4xo1RyigsS7Uh16bWMwda5juDbcy1wzYzUgX8zMS1zLvlzpqnE1Ft1gWTYyhThjNAVz3rdcbm5lNNwOwGBRUNNvl8rY0ZNdvwatpf1zfe+Zsl59+p23+OdqR0dJ3oMqNoo55RKtzkpeyRpzRpZ4AYnh7Dk+MD/MCXJ0736wnw8TxP9Zt2Dtq/QlCt4UdA4rK0ILV+hyR31ywM/urqCv9f6v6kSZZcWRPEPgXM3CPiDDnceq/rdVUPVd1NCptdQuF/4f/jn+CKSy64oQiXLcJmFWvorvvey3vzZp4TER7ubgYoF6oKKGAwj4iTeatJHInj7jZghuqnAxTMGdflBSkvADIo5HoWlBLf4/GIT58+AQjiKpczliXh+fmM6zU58EOIbl5bYz5//g7ff/c9gKiMiorwZhpnUYRqOy1AKIsW5n/6n/41rpdnLJcnXJ5+xfX8jF9+/hPW5YKQXmA7bnK+gjnjECcJ/WF5MgO6iy0QEOaA4/1DMcOJCWxRh29GsrAWhWk4+KPOnzKGqZniDbUsu9nkz4MdwK8pLr+bjAoItK3frIEhPVNVetOMszFTv2bNV8gFIQyAj8sTzIcH1Xwj+CsgI4KmA+bpgPv7D+LbM01gBdIwXx49aiRlCUkh4QwyQk97SMIVFGE3VABkcw56FEfVmitzJ6Fl5pdj9FzqK07g9Z5LTLDI0uZWINNWzVlc6TXYYucF7RenWTLSXmdrvVC4nEsE5UXsNCWkjt9aFSKAoqub/k9l9EpedtHvsKza5ohK6bUt2sd21uaW1Ns1P0YBFZiboiWrk7vFF5S5YRWz58an1Nf0brNXIAlsOE9TAwqKhocMs8pAyCGAE0KMVQ3aZ9wQUi6d2dBkOLQH6hbvtq63lAKGd/1rFUW27e2j2tr1UXktg3KwxTMAL72XurwvFW0OtXUqmLlB966kDThBtQo6buc3xr6Wtq6Clk1fB/+Ok2m+oQOGKtEbwMCIfZ2fdqO62TfXTRUynFdbTcxYazSoFyuh7DQwrwGb19rqu7BOsxonpRbfl7H9TYWo1fVVtEaugF5L9dY2eMYIyJlgOWfczXdIacH5dFKn38pGt621tVX9ZSy4oVWxhejyfwgBP/zwPX744YcSMHB7TI8wNvu1XhekdcEvP/8Jp2c5hf3l+RFPTz/jevoV6XJCSmcAKwKyApskTJYgB6pSt/5IfGDiZCYZ6UOL2cPqU8QK5NrW761MN5eAZuzsL+s2JXFS9fOBm++3FmSrEafunutz1o0hxcmZu+eoAA0/Z+vwEoAo0YtJHJhDjIjzAQgzEMW8JYKyixxM5uir7hbNFu2tJt0AW792txsytG6FznqfN2uAfjC2xwm5vEiJbjtHXfyjW8toIHQ0xTcaqq6trv5tli1PKnOAqkjVxL0DVVrm6uE/K5DeVqaW95aozpvK6oaB+oAarOGvvGGf03vNXqJU+nD/gGkyR8C6xbrd3o4yEae5BjwExsTbQFNW6YaZ9ZDQboBLJNYO9JTVbhNol/PuDP540vlTpW+Zu0po8h0G8ya+4OpTy2pfrEQNEABkfVQDhZl6VK7X98MmNyUKbmYTNGK7f2Z3Ig1s2YO29PVATxje0Tkjn6PXzF82R/ee22gxGkL9Orhqn7Xn6zWbF6b52yv3rcnPj1uaMEu7WpmGoBmxVyV3B5RHde13ot2qZwXglbwCdo5WxuEw43rNuF4XPSRV6tLm1/qQMKM4HnvwUyECwTQ/BnR++OEH/PDjj+L7Q8qA0R6+XNY7gOV6xfl0wh//w/+M8/mElBecTo/49Zc/Yz3/iry+IBrPJgY4AbwWn5VAemRON+4hBByPEqRxSQnrmjSqdXIaxKr5ECbd0ZdNAKtW8LL+90f7SLZqtjVaW97jTU59akFPy/Q185qHabmogmr7FGdzBkX2U6+QYdFgRwQSwfl4d484TZgPR3CYNWAhKoPWdoFIfbkqXzGgN4LTFRz6hmiGJWMdC1SgWvNvX6nPwn3a8A/WqRMFC61o+tp39VYAqbkQbL70yc+K3q1joInY0At2b2rJRaD0/K3sKrtB1ghQYwcVH57N475qzZwysGw4o/L8An5Ywb0Dbnvp3Vvd58MB8zyDQkSggJVlO2KIgtKdUg4NFHqFzhfNhRu8bIgb1TOo0Dftd0HecAuQuhnZlbNTNuCnak034+b4ug40RG9JI1+JQUn9Wzv3nNSngFQWv8Z12UXabf65E1nKUh5oPW5hdyHa9XlvcmH8dmfvt2ocNhqfVzNGjzLfWa+depTTyR1hdSDJPn+PM70sLzPbNnFBCmHQfV2kBM60qVTHtRwUv5HsxuXV8e77QRcpWX6S17IsWNeEECYAK84vC9aFgRwRKCpVE5P63d09DodjZWg543q9YlnWUv4ec7MAih8ePuDh/kGZr82hSmAJQKSAp8ev+PlPf8LT4684n57w689/xOV8wvPTL1ivL8iXJ4R0AXFGhDldXkBg2c0VWs0sEZoDoQFgWcS0dVlSOaJD+sU0GeO5V4RBQrM2yX+6LMR5vDIn2QlcmZb0WI3GXCLoOgq+9XlsY6O52knclsrBB+MhZ1FlZGRiZLc7OFDENN9hnu8xzR9qPDkLkxKnqpqmCt0IKEfO9OX1c2F0jhT369BrUBxI9GO6cXx2fVAq6OejlyJJ4hWX3YkhwMw1Gyn1Bnl7G11r+2MLbnoOEAqGzKybyhuLRhFdbpblr7EqCMQcKfMjD0IMNO+zm+sGwBoQWdeszdmsa/kt5Pud4EcDSoXQbF0E0Cxqh1kKGLdqNqoy9J3uG9XX2ksUGPSxm6x9rk4r1JbjLvK2Nu9NexJwAWjflEbAxy+s/rlRQV1/bB5xbd8Up5LMnkSx167BGni7aeTt6S2an98Kst6Ttky/1sEWcplqpnr5nfukLa8yR0ulHnLHrsp3Ypgzt41vYZA79dw1x7m+qMV7aViclVOu2tV1zcjJ5pyFfMiIccLd3R3meS6VYgaWZW23fm9rhxCCxAdS8DTPM0q8Mb/sVZO9rgnn0wmPX37F11//jNPzV7w8i2Pzy+Mv4LwA+QqCHVMh70rMERQGSRZ/RCXWULZnQ9uaZOeS1Z+3TNiEwt2kAIhIPSqtox2tKz4TDFh0ZBnh6lhbLXPGqH0hFfhu17DXqKCU1dAM/0nezBjAVDVPgQIoRMTpDtPhHofDg0TV1oN5pSsjQBkIXjvIA17iuoisPvb86/Sg5yHlVdecIru0+K7e9G93gkCvG6pZ6vgYthzyOqtH1443kpFmDAd1J18vtxlGwLXN0e1ab6tiprKRdcAKpW7cKiDfogPuPttHvJeWf4Zv2L/ef7xFIIRJYiZApQEGMOkuL/MLIgKmaZKthm7CWUeaL8IrPkm1Eei6otNA+DQixrZ4KFYThDgCjssb5bExjzRoeKs6NULgpYVbZb0l9c/e0hJURzSNIPsbmOzQz6Vrb1tHbudpU7Y5SBrRGzPP19JfFdR8Y96ibSE1ybxdg/N7g0Kfb8+0THMSqPpD2EGKpABoM64dyBzNB5trvQNtTVtSaH5165KwXFesy6raXe+wKY7Of/u3f4uH+w9FUgYyHh+fcDq9aD698CTa6SnO+Bf/4r/FP/9n/wyfv/seU5z1nCB5LmjAueV6wcvzM/7Nv/5/Ia8XIF3w5z/+f/Dllz8hLS8gTpjyxQGdK4iSBG0DI4SkDLw6X9pOLtHACbi6XK4F8EhPxxJIL+exdNv3ecUTpmEKdTlqTCLJq0bJFm0ZihTutUemLQZROR28NxxImV7qZzBWSAiDWEBPBQlB8c5UtdCQebikLMFvacJhloC5Hz9+RAwTQhDLgnSK9KUcLaL90NSj7SP7XuPPybXgwESdx5VmGzg00GbOuzkn2VVGJECNq09qjBHgLNoRK28v9m7hAbVs6yNoT9ps9L1uztUGGEfnVdm6yzah3pm8cq7BQm/Ma2QdWbkezwK2oNUJnBOmODdCWWi03QpmOyHA7vhf7baMtt9aFcs4vQ/8kAIfMhc2HQZ2BRLB/gWKSggqoSFUSdIqV6whFRA6gdiIbuuHIEVRGS05IVjtsipCtcClfGunH/dX22S24t5uX3JoRsT98OPSfmner/WS9smi7VFuX7cbjPmGpLhbldrZLvdbzL8qm78FIkgL/TTutkr7kkZ1xS0g+i1pK8WUOenKbTW/Q3HvZr41/4EGrMzjgZz0Bo3ZqD/693qg4qtpZsgKhOrcHKnJC6f1as3BYPn5DbD4fwCAxjSRg0Ij1nXFmlLZ+s6FuEme0zThw4cPcswDajuu1wXLstY6ut2O0zTj4eEe33//Pb7/7gc8PHzCFOU0dl+vtEqAxOfHLzg9PeL89BXrcsJ6fcL59CvW6zM4X0HIiEiiPbETySuvh/n9yRoWmmdM2Hx5cq4xjOp8ykUL4/PbStgOcBJgzsKNxr1/tw5WoWUe2vrHmhAaDejacvTKASrzLMy9aLtqhGO2wzpJoGY8RHFWDrNuiJkwTXrsRJDdWwWdlf7VmpHsBrOWkaoxWU8L8O8VQOgyaRlrZcJVaebLrZt0eqpce6rNZ3+tUgWboNJnxq+a5H5SV/9q3nP5lnEe8xn/YXza/dClzN13dlGS3Tpv+POAnpSa+H7c8m8rv+IIlOjMfdUB1GM3Sr3duwasC9Af79D26X2nuseA+f4OOaBIWhaqOgn2ECneTGNxRowTmOKGTdZQ/Mku1JPeuQMog1Q1RgzzZbFJOJK4C5FgBWbyasvd2rVWEkM7vmHY9Vs5BI+6u1R877CdlA2LHwySr1yt2AgR929trvHObKoPtIuPaLfjm8Wwk58Q2Va7M6oogZpzWexf+9jIHfP3TM0kqImAZkcg2zVUOtB0mXNqfkONK9Eb46ieiJpGpan5jYU9Mnv557mbz7XZUq9QQtWnpnJGK43QuAKlLbthAwjAWvLIvGBNV9zfH5DzjPP1ivPlKsHrtJ5lazGJ5udv/uZvitRo8X1eXs64XK6i0XDLPlDE/f0D/u7v/nP8q3/1P2gcoan4kEg9ZLxOT484nU7443/4tzifnpBevuDLl5/w0z/+OwRaESiBkHUtE0rUc6K6FV7zMw2HlKPAJ2VcLgtSXpDzFYQD7BBORkbGIj4mRIAdsGld2vgS1lEQeqbO1ERgDtVEouu5AsJJr68KctXDp0zV0WJ3c9ik+IIrtA+YEI2RE7QvDOQoLeaAlAmJ5d4UJ0zzAd99/70QcYrtRhnTckiJraYZRpoiiOt6iNMEUBdkT6tvR5rIzjPbBab9GyoICeQMUOYMrjQqI8s6sP4q2+iB1vfJNJ/toa61SlzGC3Z8V9AV14R0GMVWkwbZie8+FhbY+cfe1Fjz9hsRDKgnXmG//Lo3XyfpEC600I6QaS0Mdrv2i8Woaqm8zJnMGatz5JUlxgVdeWoSfNNI5njKrDv0D2XepbRiTQuu1+Wm9v2dPj8BcZ4VGaKYPoxX9t3uHU1tTfrWFPKrlW4Rd/1VzCib/AcM4MbYV0mq1ssTLmtT7yRnRY/aZ4zA36xakUrEBrUB4BkS1zoSUIJxDXnJmHG9nvbfGSH3bal+gb6STHU+lIS2GqMyDiPNRyn/dtoFhG/QCu35rbgHLLNX89ovA2jHHG6MqcHPfh7eMvH2yTum1nJpmF+fd2MmVgZamOte7/fjS+TWbCkFAItwo0TADu80B+an5zPWddnWHQA0KnOMNYCqaFFkW3jbZsLd3R3u7+/xX/yX/wV++OF7zPMBUTdoiKCxYllXnF9e8PXxUc4FO5/xlz//Pc6nR6SXX3C5fEWgC8AJpocSq4KyZWJYTJ8YYqVh1DJACVYIpBQAjiCS88T8OqraCkcPsT8Xq5Yiwnwa5HBIBdObOWDOzLnQuXK+W4O8TdRot4TXseRmjkLrIPUPyAjqAaXsjSLCNGEKB0zTQYM46jiGKGAkWDwfzZBqr/iPOosUdFKAxUvKqtEK6jTsUxkvAzpOwyNDoAYn0/DbgiTtDVJfIwS1LgBbp8n6u1mrHbC0g1q94NHKpQI9qKKF2i9WDtfR2lDR5lnfCewfGCSbe9I3EiKDylxwREmDGbfc3vN53xaqX1FDjm7n9a62zE20UmKZ3/K5rivWnLGmBcu64vnlBcuy6EaK9fcEP4Q4xTIJswbis3t9BwQyFSUULUlDmoaGOhl7jwA3bYb1GXXYHqPg+sDuJCkkoMvDsFdfN1Ek1Um8B3Lk3hhOjOpv62tzRs/u++8HQi0jpJ26j4ocMe5tbTw8+2s4Ov8uyQPb18DPf4rqaJ3eWoeRD87omZEJ7LUyzNRRGMKgXttxpYHS0M0Erh9JgcHHjweEMOHLlyesq9+1VQpBoCjgJWisMK5b3M1MZu8RER4eHvD582f8i//6X+B4PBZtkTCkjMwJ18sJX7/+ij/+/R+R1hXruuAvf/kHXE5fsZ5+BtEVga4V8GuVMkMPKAVAGbK7S0GZ1o+ICuFd1xWcCTmJf0sVBl29AzVzcSzoUfdd/kygZF7LmHm/FK115cN+vbKP6NWaJURwsT/CeLqYU3qABSXMMCdWOZE+Tgccjvc43j1gmuZy5FFppfnKwPEK106uP2DaLBtLzqpdLkDBa5CkfsV/zHVvlWPaHW7ao0XLwapdkDlIcpxGmQsOkAzobwUtdby31g8/5gaqBQC1O6l8Ph488ZDvtLSMXXvtiZ6TGQ8IIA1uWAQ19yw7C8Etvj9KVdlgAM7qVjXgVsetIK7/DPjoms/MWJYVS1rxcl7xcj7jp59/xuVy0SChv6PZyzfCYmtMk6mRK5MvzmAmpfUmIyOavXTI3ulJPwsSeG9NR3VvF0h3dwgAzKF7BJiKfRE2Aep9czLOKb95glRHbOqiU/aLWkq3er+WStDIHWb5ZuDTlSeuoqH2keVpaJF+XzDR0e7fNdffa3u5tff97d6xiX9D6sf5PeCzOKEHidBqTMDPnxLOYqR13RRTpfoYo2hrUsa6LDidTvjuu+8QY8DlesWyLJs2EBEe7u9xPN4BdmBjIJzPF5xOL7heLwU0/e3f/i1+/PFHcYx+eCjHYJjmOOeElM94OT/j3/67/wnX6xXX5YKffvoJX758QXr5AqwLZlqFCVrMB7IzuFWZr5enOCFGQlSr0ppEm5VSVo2U9JaoJcSMYFphxZNAJ/BtRQhXYBkjzbeMQfVzsDGz9ad4rxmLukzFYbkVAEYhTs0MYw7xhVWrA7XeORwwTxPuHh4wxQnzdCiHisoZW25HMKNYl3resDdfyxxUULR1tDWjbQUHdSkQxPe2gj09wEtMRtTloxt6qrnCdpttuuZGqi9Iv+X2VsnCHNPrnAdHpan2n/HAlmfaSQAWHVwiu3d81WpATvZ3R6y0VTI3EidQQLVrjgZIVQyAt50QiJC6axaVucx7RjNfyS0sAmlYEJvTYuZ+enrG5XzBl69fZO1eLnhZrlhzRmIBulfFJcuyuPzH6Z0Oz/JhlfJ2WI9lit3WMWqpBzXPbCtWJ21/qXeKrXlskeJbmsFlGXhmfgtkbe9lV99aNXIL2DWD+ZX8XTJpDr5tbtHivYClMsE+vSebjeTiYyoVzZ7eG47vG8oY1PG3Aqj/lJon8UcZA6mbdfBc6TeW78vzbd9qD7D/bC+x2jDXF7Z5cfOEr1X7LHPR/Ng1OdXcRbl1z9u5X5aXPS8RkYX4393d4fPnz/jDH/6AH3/8sRyUWoW1FSknXK7PeH7+il9++ROyHuj4/PwrHh9/wcxXRM4o+gujaeaLSMbyBQYFihJ/BgkMfyL92nWRxRLi8ltJfAEOrmMbKdgEv/GW3dbkN/YbHI9GL8aVG8McKoCVISZAT12nIKeoE00I8wFhnnE83ktcpUnPULOwAmVW2XzqNRD1a5l/I22jQyF79MuDTJ9xJUsVTAR3yR/qJcUQAJunmncvt99MlW439LxoP+oTVVuk5aM+I+84IAXfe/2Ijsbd81Z2OVD9tDFRhLSh4NT3OW2KepMWyF4dCEpg9UdbJQRGWqXvc2Y8P59wfjnjy5dHXC5nMVenBYkZTJPUL0xY14ScchXKd9L7t7qjShgV5Igzmw1KIA1QxoZq4RZ0Lr3XDnZLTJulMtBYvBXwWB1TSgXsG8EItL/VvcvlTWUJA5HvOYv1u2z9zVkJxV7eXPqy5vVOhHMjjXJy2PTNKGjENIf36PcFHcxcHcu/MRko8duxw83l8W3JJNIRCLrppKzbQv/aQG00LnbNO1YboyOJdjaUpJq1aUBpxxydcgKcaSZlOdoiZYlw3Jpqav7z4YBpmmuAUxCulxWX8wKwHFnxL//Fv8R3333Ghw8fG9OKgaSvj7/i+fkRf//Hf43T6SuevvwJy/WM88sLLpcz5rRgUq8V4ALOdsJ2BFF7WHOME46Hgzg3A7icn6UNvML8EaTutb6GbdkJCWQnZqN2Wenjcr7TlsHYc9501iZlW2xl2jUVWEDlwCaCnnBftq6bo2snuat5K2WjbRI48tOnHzAd7jAf78XsF4Ic29HUxQDQmJkO13SJ0lwRBwMaVkDvBD/3oBE5B3n5az2tU4BjOqP2fZIjqTozVB1fbVfbKPfV7tHmPT8PQNKX3oRbq056Crppp9s+q9G7t/yiN0nXDmhTtVpI53iQ9haN+MhlIJDXaLbxrYr2TS1G5rvFDKxLwvV6xa9fvuLx8RFfvnzBmuTUdsoA54xlXYqMkDFp09T/LRGQFXvorsq99G7wIxPQ2ZCJmvVZkDkFVCuqLSbvbFbtlWZLZFDxobEpp70KK66pyw7jbYQKkvebZeIgLbvniuBK/VTRuo/U/LUQuKXaaMU2ie2GU9saqifD+16aqxUmbZzXNPXAsSnK6qGE2tAwAe78GT+A/WTZ9Hpbro3fpp0esG6z2ct1lH4vKLAFk7ecsm8nG23rzYZwNmPTl5/RFuU6p5vPjTOy0wi0tddyCNs2OG1S38btPHH1KRqOror2TJmr9X5txVZ7I7/ZliKYxUn4cDiKenxd1UyU3XqpZcgjCafTCw6HA6ZpQsqMECb84W/+Bh8+fMT9hw+Yj0eEKZbuFJ+ABU9Pz3h8/Irn5y94evqK88sjri9PSMsV+fqCkBMmZDl9HdXnrhIEMSWIyU0Epgwxo4Ez1lSPoxBSp4xotJQK0TOtD4pwaICmPkxAc2oRo04DZ443WuYFKabNeb2Vsjpm7PqbgeKU65O6E5dt6URy3lacZsx3D4jTQc7c0p1ItsXdKsiDMS1XyNesr2m9n91WPm96q/9zU85YcBwE3HPAx7notjXh4PqsOkYXN9xNWZ6eyodMpREwqw82XMRZDmx+mL+bf6O4nIxa26x5Q16WIdrrOr+M0xpJrzSuzshNW10+lafX23WE5Hpm8ddZ1wXXZcHlekFOEtxUTFarxu864XS6IKnvToDtLqv1t3VqFuoC9u1g2Bvp/eCHGImznkIbHB7OEB8QJSEUwaSnJGPVOeJOdk1rI2kKA43tPBosXpv4lXCMYwzUavXASdAzFV2nFmWErpwFJNJj2Yo/8kDWxW3bO8vkYPMFQgVzRhBqRwKqHQPXiUXax+10rlTKa5f6e68mNclYv7eQrZ3E49Q6lwrw1dnWdw0HbE5M3c31tXpjQGDen7YEsTKg95idCoEw4ONeDSUfxti/rHKrBtg6UNrX1whzoZ3FzKHkqpgVeNCGbZuqhlHXYs7uOatfvWZzMZdor9txJXuuiwlTh062PdtaPxwO+BQ+Y80Jl3VByisYehBmY/YC1mXF6fSCP/3pZ3z48AEPDw/IGTjc3eN/+G/+O1CUAG80T0hBz7pkIF0zHh+f8cc//kc8n37Gy/krnr7+BdfzM65ff5aghciYuAIHAWnib5HAkBg8GZxFyp7vHgAAa171eIp6bIj5BZnJrKxZAEwWgF/jnpEn1Ap8WHw2YIDAaFAZ8pYukHVQPy+yOAP7qSCyVlZqZdq9luFZ8r8t3hLRjBDv8eHz97i7u0ecxLk7xFnLFJpJWp9i+oe1zepR547H037GeE1Cf47T7nFDrr8Jrc9kAZUcQN0rb1nxfmu9OLiXGwDv6I4LyKil1MCLur58ZZRPyRwSvmmKgdZvtOZJVLXYo+CH5V62eVVN2C2ZMM1Lpe3VZETFEmPP1gZufa6kvNpm6vgeM/CyJizLiqenR3z9+gU///wzrucFaU160HGti3RNpbjV9OjMvURuZYhjupiJp5ts4/3gJxNSsngW/kBAIagxul0ZhaBUQjmSPstnqOCoh857/H7PNLRlc7IQM9dJU+l7u2sAjOL93/KEHgAZ+oci8u0yqPyNkXPLw3cC6epAOpAxyPNbsMDYlFYDQ7WT/PW8umy6B/xFbp9pu/ANycH6vScGptE++cU9fH7UqbcAUV2Jbb/qXOmz2/NZK3kpCNnWre/H7ZqQOSGAtJSzU3fzR9vrp9EwMdz8oNYZsZmrTqqoWkxfbca6LAgx4u4w43w946oRj71jPhEVWpJzxvl8xl/+8hdM04yPHz/h4eGD0Jtpkg0CkDhkRIzL5QXL5YLHn/6Cl9MJ58cveHr8E55Pv+Ly/BV5OSPkBOKMQFmlXLeouDOPal/mDD1HjFUCTTBHVQN4A2rlhDs46Z31YEd2GhoCYAKRMqkbWz4tHEE/eqahMibUM00uQh6DQ1YZpZoPTBg6HOQk9flwBwozEO9wON5jmmY9u4xKe4oJqgD2Wp/GBELlvwKSbqWbZmInENZcq8N0w1/aCnTcBbVfGkjWjmYBA82L+k4nO8h4V2ZtOZV6jWgto4yLtEt+V5cpBnIbA8iDgE12JoRrFX2JGzaLdiyG4+IZFjcfG/Bkbb1er7hcLjidTriuCWtKeDqLNmddF7y8nHF6uYDXDM4GfGqPNfmDC/tl6DK1/iZpVKCIMAlfnqYJIRC+/uNPw/55F/jhEjZdUGyMDuDopLPza9qAR1SIp9kQ+46umoQKSz3WGA3vcIDK81uQZUTLBqfxKSrgpwczbrANAEmDqxTj1Jm3fHU8Iyuv2ncuU75KZeSlN67vgZsJ8hYgVMBNx/jdEygNG132qXTnayiM93/ewBRvRmDvTL2/2O/lk9T0p9fmvDsjtPN3J4tegKhz+jaz6HJ5q6JrUI7zo4NrPzN0S41/04oru0DWZcVhnnG4u8PpfMJ1uWJNa9kRYnPUtkbLAaYXvLxc8MP3PyCGiId7Ycwh1uMkQhSCcbk84+XpCf/4H/891usV67rg+cvPeHr6C3g9A3nBlJOauCxeT00JHlMEDdwo7VqWBRXSGbiwdto2igFrZQv8GSAB87gwDFvL0o81WGHLQEdCUK9lU6JCRotbesQsYIrJgR9SDURkSPwhqWMIAYfjA+bDjA8fPwM0A+Egz5RTU/0YUyvvoJJMqY+fCx4Q36KV2zX7WioaJ+abtLh5x9fV0/yd1DxBKGMpP0eiQ/050rJ7rWPdedbxL3tFy7Mnqo/Yttrc+BA1TGaTxkL2lofmAdGwvi7CC5SfKvh5enrCzz//jJfzBZfriq8vJyRm2f2ZshxsDJTDZD2U9XW3oLPWBey6ya77WFKHw8FtlNimd2p+xGkxpYQYCdUeXZmwP+DUapVRJTo7ZXpMpKskszOFylUVpAaD1hL19r45XpEjRt/IaUtVFd4ZJmrUtKMJZXVigGrE264F3TuVALAfcTCI9gf390t+5fUOcDv95xbp5hbvk5ffDkX2k1cD74PA19NbtEzvTeZLgIr9hxopX15dR99ydls9v2j4nkqmLfO02F6inG/P8Xq1uMKUTi8viIcZc4i4Xq84n8+K9dvxOJ/PICJ8eviEh4c7fPz4HT5//qzErR54aR12Pr9gXV7w80//C16evuLx57/H+fSMp6+/IvMLAuRcLkJGJBPCADvFupiqVVjzZ4WJtkQoHjODmFXT5ChVP51ItTsEBEwwRU05td2FBCzaHugqS7ZF3jG4cte0FLnQsJwlDnGgCFmjepZYZjAWfV7OqUK0eERAZgs2eId5PuDu7gHzJNGwTbsPSF+Dqu+LT3XLutawOO6jCrTlpgqLnHfXkV+bo7nlAQ7QOv3eSr3JrRXcuAvJQs17pD7PA9avbW7v1Kx9GX34EreW8+sbOsSfdiu0mKXAu5UoMtKwKVQBt6vzW1KZeQ2I0jmrS29dUhsw9HrF5XpBSgnLcsVyXXC+nMHmB8yyPQpl/0M3gZhUAGnBGwWJBj7NIhRFPXPNNJCBAqZwqKFiXiHv7zd7cQbRYKA3Kq/9PBqbruXb/ociSQw0OBvm4O7ZG6N2t2i9b5h/qL+5XRA3ch/8Hr3nrZRNK29VbFC3v27yQzKWQG/0CY2foMG1pry/QvprAJbfO5VaOQCkP3/3fvHE+S39UU0nUAFyED+IoJrxwejqomRmrOrvR4FU8luHZZqAMs8z7u7u8PHjxxIRWmKGiK+PbS+/vDzjcnnG89df8fL0FS+nR1xOzzg/f8U0rwgxWYtLW6rysvo5MDtzl7arYZowOZQak0pvompXuNKu7BiQagzkxABqF5v2cU8TKzvSP+N1pgUiQVssqEmfcTKzMnIDNhPJVnXEO8zzEcfjB0zzjCnGwpgMIJq6ugdA7Dum9JkJeNjOB1Lm2YGY+mprtupTBTHb90bfy2/27WmfY/bt6iiUu0zNWFgeA0j06pJqgVctgMeP7L3azJGeslJVEHC7+6pN+zu6BtBTruvUyjkLuDlf8PT0hNPzCZfLBS+XFzFlp6RhLBIoyoG1XKxCujrYb+igZoZDgQ0RIUQFPdMBcYqYYtQd2wKmAgVEmopJtkQ930nvNHtJleZ5Lmi7TESV7DaaH0WkVTMuldmYv1gkmbrI9lPPyG4vktfaY7XEDT6+B6e2LzX2Z2de8SY/y5Ftay+REC/2mjNPFLwUZNLOK7D290p8u49/7/TXYPS/d/prgKfiH2NAUy7uPFfHpGoDW3X/b07c+p15rW1ac3O9znm3+6QzVzAYnAyoCAiRoIdZggJ27QOAh4cHHI9H/N1//ne4Oz7g4eEjpukg5waqlJtyxvn0jJ///Cc8P/0FL6cvOP3yR1xPT/jyD38CATjMUS01sn7U+8+ZVqSrpR6ELEsS0fnNiJQJBHMaZZXcieUsQ6WBoh2rTtD2vjdxyYnurs+cqdCeMT88i0XnXTo159LPXjLPKUmupqGjIL47ISBMk+h/mHCYj5jnI+4//IgYD0A8FlBWTJvRzcPCV8dz0p+XZgDpprhWJPYKdHpn5n26Y3S1PRPMvbmpZ+ty8JoQ22qe6noateSNa40YQA3iCY6ujtWZuR3j9wm8WdWMFkxQ6g9wqtIrEXba9v5kwOdPf/4zHh8f8Ze//FyirtvGGtZdV0S1LknHwnZqmcDhWxpilFhR8yTm7xghDsyyy7CYdbNlIm8mFp2a6D9vQZ9vMHvlzIiq7q1SE1BAiy6UahO35KSfTr3Yy0v26QN7kfWeQ+5+3DzoKJObSk4wgFaLqFsbzRlxiLq5vzBIhXY5bF0kZXIV9RXu8iiCnGRWmUZbdqU/1od+J8VY4mjz4qZsTwcMfTs/fy3CtcV3vpN6h2krJG1ulbzg+mwnT3Jt7XNr+2n00L5U+J8ivZXIVDBBZco24wHrro7A+ynWFFX7pAIlf68DKWVtGqPwecj3YKBerwRy/V4A+naCW4yWaZKT2SW2D4MzF6dYY4IhBDzc3+P+/gEP9x9wOIhmws7oYs7IKePl+YTT6RHnx1/w8vUvOJ1+xfX0hPXyAqIkavFAAGVYhN3GVAgHTvSK7m8CgRFInij8hCq9KH1DffcTqokBDvhwQzMrcMllTMtZXQUNSRmFUZRhH891CvWsLdPuhHlCjAHTdJSztEi+T7pFPcQJTKEcHyBN8jT0dfBjdJzKnLKjC0bP9tf2QExN3NH+TT2ommm5POfWPKPsyqx16r5Rr9Wq87il77S5sm0U0Gpb9KI7GHSIc/SZQuK1XvWuo8E7/NXaC2cic66q2+LdCQ2F/hIGDKXlj0wCMFbOWHLCdV1ljWfoPFbITqR/5iOsu6OD07VpLC3TKIcQMU0CgIKaYJl1PgfXB36cdX1Ivay8fbr7Ts2PxNuIcYKFQbf4F3ZCr6iidWsdZDKTFsMMd9aKR3p+OLgOgA+1zqZm3oyBIwhyK0Tb/lcfLNsM+yNTwOBBDImbYKftle5ZIR4ZFhJfKuiVOHUhh+KURlZ2rgRgq2BGmXS17Fp+GYu+hmpiMBzWOIMDRbADxD/LFFRBJdpCm3QbsJS8D1IANMEDN4/1VbQFykY0dzIdAQiTXqwhw9ReN4Dxex1p8Zb0upQ1ooiWRu1yDKMw1u5d9u/WEfa/DWx4B9FeOClMF6yKDt2xVEBrLdJrPVwlAMgJzKCAu7sHAAGXlyvykoFUj4MBgHmeMM8zfvjhB3z8+AnfffcjpjgjBPObYaTliuVyxp//5/+A88sjTqef8fXXP+H56RcgXUFIOB6tPxdI8D6vea3B/bLGGDImH9yOG6GzpNfkefG7YMQwub4DcjKgY/NL+q9qbOv8Fodx2UafGbADWiVasmd2GiiPqT39RyMss6MBcvD0UWIRTXL0hmxMOUhgxqPG5DncIYQJQCxnrGZOAJPgQ+870oCgbrC7uUVl2/eKwhKY5EBbfawJAKp9VTU+nQN3p+GXazUIJ3WaInlOnHIDdUApVA1l3iFcRJVPWP1KXzfvuO8lGOUow/4VBSgFgezUwx5wMYDKHS9wFoSU3XuwSQiF4bqEDVTX6hh/jBp8l01bg6oYIHLnY+l6sZQpIAXCCsbCGZcsWkcpSzVbOkcTJd3NrVagYDvDRZFyOOhRKGTgZyqawVJe25niMVdIZm1fZgFbo/nh07t9fkwq61Xeh8PUeFYzM1oTmHVmeaBmWrjvlmEKT6PK5OBfozKoPrUOwtxcey3w0Yipew2RSG6t3dg1b5OX+S3sMebiyd/zYa71b0wIJNPLJIu3JtYFsceAi5odaCSxggW1TtwsnyE8K/mVeemkYA9x7bf/7L+3eY5x00jC9MnHnQCwWVR/TR+gzfjt3Hv1/YYhtU7IlloTsuvjxlS2NS3spTLv/WgRauysTgLlQoRaACttyMKUYsTHT5+QUsLpdGp2jIUQcDwe8N133+Hz5+/w8cMnHOa7EpMKzLiez7hcLnj++gvOLyf88vM/4HJ5wsvpL7heTwAngBLkNHaLZZHBLNvSvb+I1cvPe3JLta5zOVvI77zyMVtSqozca3he69/aQd75unZ1XSie+Ui8JUGhLCbAQAhhlgNgD/ey42WeESdhMFM8iiQd75R+RxgdNLGrcMlGqtYZYPPHS0lNRUk1DRY7LCg4E+E1FJDm3rKOZmfed9mPfHaKUOh5yoAOk++smsFQpm0ZezdepFpNxRvDsRQCtL1eCyjl9695gtYupZbG1qzELaRfd4omxmU7rNTXYc+pfNz34vFdPNbKsStZj5lJwkOy0IucpU7TJCAoxglxErAT9Lw9i3BuJvVAJDG6IO8SurHuxqb5Wbzudf3ZWWI30jcdbOr/hHiQ7g6Im2cLIhsAkvcmY6StGWeb/JZZK7vxxWlypJ2ffe49o+rq4JmQ/cemAarZlm2NBoxuLJweuL3FXLP7LI8X73ZcWM8rovoerO8KnNmA1WEiFODDHRGo/Qafq77CrhNLJdr3Shm1P2+57Zm62y+o3zIX35Na/5y98nwvtO/eyre8vUPImhK+EfA1c2lTZmuK7M0NNqdM0xZCwP39EU9PTzifz43v3zRNuLu7w/fff4+//du/RcAEoljNainhej7j+ekJP//5J7w8P+Hx1z9juT7jfP4FdiI1YMDHzhi3g0Zz1ThzrdMW7MBpAeSCRHOGaFVC7ZOcJTKtTxUA9UylwzIm1Ok9cdLse7+lK7JVHQp+gDAJMxGAM2Ga7xGmCfEo0Zinqd4jnuu6zdW5u6whAuo2dtp8Emggb7X3jXFZvQuD6yivaTAYPvwJNiTZ+rkyMgNifT3q83t+QjfJp0Xc7uZ3EU79vTcunaFgAr+EHFEarP+ibd1UvAUBwx14AyF+D+Ts1dOv7crLLYAgwcDQqufmAWY5IKTMIGJEM7+GgHkWBck8i9l7a4Eg2UWu4XQE4dT+J7R96HvMA7zXBH1L7wI/PQGvRN20QbfPM2o69g2MHDDhx+l36HWwbWXebDxrwEObXLpmhwBBMtzNiDmVycESF7ZGGGUuB6B6qbtb44UIWt29arYBIzfSe0DS9vlK6FEOLK2Mq/owQQhd0TKMIYdtu/TmlGEdujXP+s/HYm3nwE4+txoaSHYUcKvw/l/L7DX2ezBBYodA3cjT+NnvBeS2vkHNTSCGsn5qGHkz50wFaPRpWRZMU8Q8fyy/U06gQPjDj3/Aw8MD/sk/+YMSR50LnLEuV1xOL/j65z/j5fSM88sJf/n5H3C+PON6+RXMC0CXAnjAKwT4OHM2kdbNnI+TfrICLI3nQ4wQPX2RjjBhqoRLSOZwXJ+x/Pp5JeOSm/wABgWhPxMBIulO4GkBc0JaXWRnZY5qNcA0TeJkHSOm6YBpnnE8fECcZkyHD6LuL9vwA0hNXIxJxymDoxc3KhgBt8JB6TvZT1PqY+1mJcbez/IttMqnCmxMyGqjM9c6GfDRim5WRS3Xg9zR/faaXdeAlRCQC66aDCGJah7a+k7spj3a59vT1EQQbiMUVous7rd3L7xXgBvRoFEeVj/TcMrvCUSz+PUojwphLZofKUD+E+Eh4O7urmh7Yqx+aAA0bAaVsggoZ3BWDVcFQJVVVGHcWsFOIZP1zMDfFfwAFivFGqiVpvF0l4GXar4leUKyMRGgSk5FgmqQY/f8HuoGv7I4qcLK5rkWrvTq0vqMffLmHu/Vtxuk7bJunbzbc4feRmpuAThmT+wdkYFvhn/I+qJvY1/iYNHD6s81F0cwW+Fq2y+1H7p7NzqBVP731f2raXyIdvt5/5W27f29b63pHmHca3srCXaotH1Sl4mtJc9IW8dq+S75ruvalJFzxjTNmOcZnz5+wsOHB3z48EGBHATMMGO9LBqvR0xdl5cXnF+ecF1OSOkMYNU/AxnqfGMrTokp7FgHbpln1VjsOdR7IGCgMzvpWhyVDfx4OqY97rSZtWxSGSOQ1UIBjwYizNC1ocKZgJ+AMEVQmBDmo/bfAcfjHWI8IMxH6LY0rQcBpGYu1j0wLlKvrYfWlFRNRO2mB38kDqPJpaENcAu19u2gV4cakeaai7XUmHtolKMhsy2w2EuVnrQCZqEZVooDhd7Vws/vNj9XnwHIaR4eNcP9KFT+fZiyKa/nw732e2TqAtpdxQQDLoyMjBBEyK87u/x6A4o5S8FPCBXoGJ0o4Mcc/a0vXR8UQFhumHN7001eSaR53basvFvzM00TONv2dbelkWqgMEuiUg7DbdmNGapTv71Fq9PXa++595iKmmhdnnc3A+G29lr73TpvQU33daAGL9/fqt0BGmXLQIDYfZO7dvi+8dKq0eicWVwAhubk8QGWbUXF5MeeCfvnebuwe1Xs1s7vXx8D5b1UfEe0TBvLv7bpy9ueb83dEG4fO9GnMoavxLPo02v5kzFc0ECLARQJuUx8oE7C7bwIQQjk5XJGznLKuuX7z//ZP8eHhwf84ccfQES6VTbJKenLFcuy4M//8BMup2c8//pnnE/POL+8IOcXZKwALpCYzN7R2gDGVMGO21pM7tgBQNZTY3oBEIJEiZVt6VVrs6xnZM71TC82nzICeIZfjALwpC4hKFAKAGgFIZfDhgvV4Eo/wnyVjUFJdr6EMCGS7My6e/iAON/jePcDpmnWIz5kO1rmgEzKMt2aooKeAKZU6+lolhdmrf6FDG6OcaKGtzcziixf/bEDgIyH2HwcBSsc+W3UwzxHmtsxE+/z3ebZkudGeA6hy7WuPTtDzQR9ccoXEB7CXDQR9k7jB2plNcKD9ZMHfbvV3hdkGkBa+7rvD2YJOSH1TDBLTpkTweqizhtMiKSiRMy4TrFoWqwFZVp4cAOUQI7VnKz4QDdJMUuQTmYU7ZIIB+Qw5HYeMev2ea5U4C0s4d2aH1mh2iHWOFMRgnYmrkcSm9xa6UOz5qLqUvzNDQYuHVG7wk3WrqwWBPWMwhFwszO6ax6cWV593ttSpR0M6mgGNafW+/cNAFjtemaWTcJsNDCa52D+bzRfDIwPZnV1Ls12CFBmsebZvkSDidhmXf+3LYxFWuYqP1HNHNvxGWZce3szD/yz27paE5oevKE6Djttb4HksMiSt1z37+70WQERbwc/rcDgW7UFde/18xk9L0zCMctql4GOMtCMtZiFmXOzu+N4POLz5894uLvH8XBXd5DljGWRQ0MvLydcLy/4+uufsJxfcD1/xbKckfMFmQX0kJc2DUHo2jOTiaRuR4zREiJQqHPO/A6kaTWWTjMvGS5YYTfmO31mmxT8vDVwwIgABwciCEKaCRQPYs6aDjhMR8RpxuHuQXZwTUcE3QpsLSq7aSjX2VCYmdXZBFc3dJXdVdBiz9sEp1o7r9Vnvefgrmv7reB6Mk7ogIeK+p7/b96ymva97dtUAc1r895A3whoUVMVmdvmgO+q6+vd0Iktze19JzcwiNjfbtq/15LNeiWCl1p7YOvfMT4d1d5bBE4DXlYJc3KGsQXR6FjcKrEKmQ+dM1thINiTmFKrr1Wlf1V7WjmI8eGKA1DXvYePZa52HTdI74/zg9UF+yRQDBKp1eK4N+2j0pimYjvJoII4ELoD3SCSmWeKglZ9zdp67mtR+unjVlhWRuX6r2CGchRA3kjyxfep20Hh540sVA+POnVjUNfM7PxSdGHYFTuWIez24w7AHGnUiurfCvJsoZWChwTG7uzYm5g6CKPADgQgZd2pS45gSMrqlzO0kw/ml+EFz4J9oXWHjzW5qmf9OA7Lc820KCYMIDHXsUWtfjWpjNPrzsu2Vm7Hp9hWVIhlC8JsfNt29drQ29Jw1Y5V4mqSqOcw5Y0OumUwElIWh8jD4VACpH7+/Bnff/89Ik3ib5NEelyvK15OJ5xOJ5y+/Bnn0yP+9Md/i7xeQLyAeRUwpWauCL+tvNYDLMEGZYoFeb60vcYoIyKEqe27yYI56mGrzFwcOlXOE+l0Y5KpIRRExW996DdRaawh7T9GQM4CdMoaAQDcAeGAgE+Y7+5xd3ePDx8eMM8z4nSEOApL20DynQEgzAJ8aEWlg1q34tMSmlPPKwyT+lVKYG/bqCbXUcag6xOhMLtuR2HI5ZXmevnSt/21tIuKaouKoNegqo1GoAL5/TXXrmtC7I91IThamcu1Ej7B5wNgs3W+vM+ixW3WV+VDHoUNNeG9+sroOo25Yetv4ymaAnUiUBd6odIAAibCdJmwLAtyzhoE1cYxlK3t5a+k9piUrAea5sb0pa1mQrK1qgKI8YimUfoKeSvTbbjxzjg/kL6VasmEiId48/CwSihbZDoGQjoQwYDU+PnWh0f/ZxusnedeLdvnV7+HThqoCLrW2UgH9yPSoYemSV0VNs63tB27sRah3jNi2ycqklQnkRjC1/tjPkjo1ml/d5g2k9PKzC3z3WujJQN88mxbF+VxhUHZbiKfjzDu3EhG/ZlUo37dtNHnN2qvJ4bvTON3G6S6+y5tvlieermjh7e0XNtc2/7xvjxVY+l3XzbimgOF8u7dnfioyGnL6kCsi2K5XrFcr3j8+ojHp0c8PT3i9PXPWC4n8HIBFPiICBGQc4C4XLZAnWwdkkFVQM7zQvtc2dZOIJIdjrIG6/EbnMVs5cGVBXDjHGsvsbVRmJq43AiDkA2wDHDSDmEAEcikVvaAbIIAAqb4ESFGHI8f5TiA6QFx0ii38wEIEYwogpKWI+Ysa7TNzwATuvwYVEne02b75EbA2NDclpw5BrmdOfaNbxEPEFpHDfds78CheXHpK5t/1M7LjsC2dMDPYZvbXkAYU7PX3Cd8P1o/VV+lQX7uWxkTmFDmzuiyRgX97uK4lVMT/BipptMAQOtQbHVt28GMEi291Yra813cKU9PQpu3rOns2hU0IHJQ07fN/+ooD+ayfhy2s9JKPkQSi8osB6WfTfNr08Xm4yuKFuBbzV4lciUj6gFjvdDbdnJbkZ7ZlOnK1X+oR8f9INr7w4F9hbb3Nte2cl19u4Evi7qoh+ricXJgLasteDMopQ88I96ZrLeYtDfrDRq0W2YBPv453kzBnby7K31Rt8aBaOcRX1qtZw9CjX4x53J2jA9xcEurY2D9dU1MW6Ntv22f3cvrFjj6a/scWXoN5H1LMmFo/35dx4fDQXxULM4HkRjpM2NZLzi/vODp61d8/foFj49f8fL0C9L1BUgLyPx6SBmmOqgKs2jrYKaKapYDgOrnU0CPXfeyNTNyXgGQAh0FQE55IVm2ASxKGTA/BfFtCJEAzkhZ7osWQYLEKq+StUdB4vRMD5inAx4efkCYZoTjUQg61SM9sgIbwQ5kDapwQ+vXCoL2BZsBK+aJLXnqkr/ZrQ/TtLC/T/X+IHFTMd48uZmluui3T7q5DRSGWjSXKvi9ZnnYS+957y3Chc3bNu+dd0iAjm0rDz7ODxFCdHRRD8MtAqCCpRAs8LABHS1R+yl0AKdtT3tclfnvyY9a/7Hm3I67Mn8jExQYbskVkaBFA4D5Cxetal4L5DXgvTH16We5d2Mo3h/nR+d0AJUIigZ8XjNvja43mwaDrj6LTfaGNPKlIP+/I/jvdZAFOs3D8DUbxRbw2NWxnmDbV22demTcgsD94E1j4GMMqK//W/qhf8JonJmcmqCzN9ng9v5wiE16cWDX0H7WuVwdCAO+fHnE3//9H/Uwu1o371/iA3MCaDSV0zQVZhxCKGaZZsE75mIRua2ct6TXtELvAVK/R3pNIyqfduRC/y5gZ/Xk3JtIGNBTxW3bPjPjer2CM+Pzd99jUv8U09at5wvS9YKvP/0HnF9O+PLLF1wuL7hcLqD1BTGvyLp13Y6nAAGZVzBnCaCXBQSblOjVYXaqtYfUBHe4BTPW1UzqrIAaWn8n5HR9IHNQZn0M1WggMU103SIhp1V2bulRA+woA9OEMM34cP8Jh+O9+PIEMQPGaZK+DGoSA5wUHjuKsx3b8diRYZzN8+X77vxrUVP1ZpS54gGgaZ1CkOjO+1N6Q1263y0jbNlk0wr3lcs8EVCp/R3dOlSwbCDZggfehvGD2nv6pKnR4FPX2YN3fRuM2dvOQWO2DMjuvi1qhfkpFcGcK/gJDgAHte2GIFG4OWfAjm7Z0Q4xYxO7z2ij0H5p67IsWNd1y5dYAoAGBUnmxCzRxU2QEFeSIsF4wGLtV/5VAouWbmV3RIb0WUrqkkC2KWvc/8B7d3uVRqFFfbiNVWRc9gl8tYVuJ5OHFLsL2uXj5J/hM+W5XktEHqj09bM8bkgwmytuWyjd7qGNRN5Rtvcw27c8u+mP1zOV9zysdHX0JrRSxh4UIlRV5fh2k0cvIRgRtgVxvV7x9esjpimUY0168OM1Dfbbkplg7PmUUgFCRT1ugJ/M4cOIAOCdJE2jUKfziBFVCajOaarluAaXb2oa6vvM94ffGNA80/+2inL55Xq+juNbIFg1pzrQZFKa44V2eGmgIGCFuZz2fDmfsJxf8Pz1V5xfnnE+PYoPwbqA8gJiY6zs+gvgcjBp6yApq1jrUxUk0kdOO+HBmewbav1STJiz8aljaoJEXQBGt/XECSX0CcwJWeN+ZesX2MGMEygcEKcDDscPON4J+Ck7bUgb4Jhy3R1Vyx2MirvOzTWbJcYn3Ru1727QjSbSVvOco5uF1o3ub+taX90Cn96heUTHUUqjkh27PGyjBUHjUlE350v5Yzi5awp3vMr8N9v7VrGdtlP/hYqWI2fP9eqcom5tGoCz6yKkuRA0vjw7WiIEEHM5vLe0hdo8BXsZ4KjzptBGdNYCV9/6vdN4d5YeLv9qXTooUAGRq1elBTbfDASyO8m96IU3dbT0DWavQkpUogr6XfG/077swwXU3RLW6JyRSfNJpqKr9/NgO29vCquovgMTb0njuf/6a1k8DwrRU+Qfw/slCaACiY3mwS1U00YRkSB4ABTszJu3q3ers3YA7bht2TPDLadap96s81pY8dLOQaKGeG/vWv6mUbhcLnh6esLxeMA010b0Zldy88K8Vn0d5FwZmdMSlyJgXVaklPF8OgEsQOkwzTjMM6YpIsSAw3wo26LnecY8T6VMA1bzPMHs+Kb+tcM5U1HlooIffaaCvhr0UhhPcM+z/NaxN2mKnHam7Q/HGtj6xgCZnIeXWZi78N8KY0VbA3h9XzUflcoVCRZg5JywXBcsyyKHX+kJ5peXE06nZ/zyp3/Ey/NXfP3pf0Fer0jrUoBNQIKZkaxtNYCZePiaOt/MG8wZgaU9sQBTBwKUUV2uZ+0yAune3ZykfUGDOFYApOsErNppAWTzbJK60AEkRlItVMonZF4QwgHMAWsGQpgxxSO++/xPcbz7iPnwAAoEjhWlBd3lUQi4nbvEUALvCH1PD0FoL4UyLOT+38LoStO35+w0uRdhzp/RRSRRr8U/qr5R19d4QQeNo3Er2GgLZrp7RSB1IOYGzTWho4EWhQm9TrPG9TPT66BcCqXyXqsqAFbmUAge3Bp96zbHeODTgdZGa3ND8GWqpy0SBUyhCocIJjjVT8tBND9tfqUu64JAEYf5AICcJtghKcvP1ckOOK7d5KKuZwGTQo9D6d/KoBXgEBfeAwi/lRVRQ17s+Wda+jafn7KQqiJuNEELbVb01gnAzQG3Ru2LtA2T6vRxJaxvrV5Bl4XBd1KDIXa/utxglWo6pmEaIO/HYK+Vv06qHj2/W2lfO66gt0rY7vnGB6bL35XvG9fX4JafT31HFfWmmrQxa6B59xaNJKEKSId+Tr62Ng59jYu0LQvt+fSM8+UMEJA4aZCHPYLLKA6DG+LgD65EkcCS7kDKam9bkx7cx4wlybELy5ILMzANktcwUQiY4qQCivm0KSMzla90gogRJHZ8KqBE/1TTalqrwsbIy8csUh2cEBDqGjJg5Ptz2xNV02IMuJ3p7Ihs39X9OhOmwlnAwXJ9QV4Dclrx9csXfPn1Vzx//QXL5YR1PYOTRDe29WJnc7Hu9DRwI5GY0REQrSkBdjgi6XbvqnI34pwrnCxSMhWNJOdKe4zwWmygEI3haTmw3SdcTj7KTHro4gSajohhwmF+QAwHhHjAfP8BcT4izLrNzEneZas663yhWNZgO6cr06rzwdGfEiqE0A9yY+LQ/7wfigCsbmK4SN5dbvppJgZPy6RWgba0p+ZrhsBuLpY+sNzcHC/0wV/3r27NL9aGjfYaqE7eO5ql14TJoY7bAzP/FNlZZxoVHZUe2Zr3rL6MBVEzloUSFs1HLWPsXtKgppa+aHfZQafBtT1YuPOGnksdQ4gavHACQeJzWbBIdvOaAjUxCguwpypg+G6j0n11zJm5CmLUz08qx8/YhCnF3VCAvB/8qGYiUFDbnU7NxtRZB9RUX+MJ4qZH2YFTd3Bk955J5aUaGEkwlWQasCmaC0WRo2lsUnXYXaIeQG0Zu9d0BFiDlEnc2EJZcjeAWCYEq0ZHF4NVOgPlcEXODblgroReq9yUWwl9n0TKGB8wbNSh9oHHX4HipkffqnWSOo+Jy/4ooMzqlBP+/PPPeHp6AoWAlHPZjtzXJ+dcGJpl0PoBqUNhpw2y9y2OCgFaTgYWW2yXRjtgWrJmTkSnBeyAtfc3MmnM/I7kXKZJNE56cHCIc0PAjeFXosjgJD4MTACHugZE4sow7VrDVGwOUhCGnowEV9NQTc5EtBnuWhnmAOYojDNlXE5fAU5Yzif849//I/7+H/4BESsCr0B6ATg5QmKsjUVr1IyJB171OSJ1Mg4CTAISYhRAuiwJa04FADJV7RVITEmmRcrsmCdlUEiqrQOmGFzvM8ASsDEzIyEjsTgkU5BzyeLhAw7HB3z+4e8k6F2YhFkUSZxgQQBDqP5KNhZAEIzXL1BCYZStr5bcpAyQYxLCZGogupapupEt86Bb18GOt9j6IEobNE90ierHkFqbI+7mnsvWPe8QiwPhNt/81n7/WqWJmzrcJs2vAx8fj6V/Z0drEtwuqex9CIOFIMi1mV5j1AVb5Jqp3G8OPW2T50Jkk9nytXe8RUHHuQZAbI+LEHY1YYozYpxBtOjSJYCiAJVAoBjKXKqjZ+Mm2u9iyQA5gGNtzFW7q75CojXnWg9I9HjAaUqHvdCmd291N4ZMgVTly0X1KdqK0USok3M338E9n9fmXRpPTG+Ltd/NALtssq2GQiBGWgNu7nn/ghqpUpGsMaLmPTMVtMiZdsps2lS6jpvfZQL5LK0pCtLYJAXXFwNOpQB060/VarwMqXcgpTiFdiSq0+z01y2F4CbxLSLjbtmiXNe1HI4JmHlnC16a39zORd/3FrPFawmrVOWiX1eKU94r89doCDMo5bLoKdWIuu18qGprccytDtpemxSCxBYJIWCa536FKRgQM5vkTJj0EMGyihy4jnHSWCUjc4McKWHKStL8mGvbWbeselGkquxlTC1SM3PCy8sJp+dHLC8JOS04PX3F0/MJnBMYCzISCOrUrISfocJIUYGiADdZBFYhW99Bwu0HA5QM0jPGrsuKtApotfYQTUKMVatn2939GDOAELmcwUWgZgsza0VzVjMFTTjMR4m+fLyTbf2z+PXE6a4AImMCZuIyabZhZqh1EKDaCVEdcNnADkfuhKkAYGWexJvn6s+OXgJFmzRaq1Qnl+bd0QhXRr/CGwa2s/wbSswG+GSO9jRD6rkFP54XbLhiKbylWbUPKq3eNW3tVL7EuekKlLVtebb1LyCmf0sRf0ObCuiTVlazqBsfLSQ7Gk+EYmry9ZqivW/n9tVdtmL+cgsDQEDEHA/qpK/hGwzMxSZr4TODcE+y5gLMB48QXHd2VpuqJRiMvdWzhjoZCbM+fYPZqw6SFMSlTv3c8sDnm1InLrQq+62UcQsMlTxcjeriq4zJT3a5tlM+aofLAG3x28j8Y7WoE3EMDOvcruY2bOq1lXysfcE//woM9n0yqr9NwL22NL92JtyeGew9mqKy9pS5ns9nXK/Xci13mh8D5lULE8og+fYYgOvHpDozeyZj9dAdD917xUSJdlyqpLfVMG0A+qB/SL+3MbUMcMi7h8MBdo6ObCuv8XT8mp1nANM0PPzPlO72GUr/uCeaV4yVo5EQvW/O9XrBy8sJ1/SCZbng6euvAlZzBpMAHwtaaJqfWqaurQ7ss6sjEFTjQw344UzIKWFZFtWmam0pgGjSXOpOJSFnnnEIkxK6z6V6RZhga30EKCCEGfP8Ace7T3j48BGHwwEU5R7iEaKNC4A5W5u0a3SkGwk3GXS+dncHwMW/4x/u5+ZQDipm4e29MTHpr3UE29Ktg/fekSoTdFvFN0Bn/z3HO7FtpAK8bu0aP+iBUH0tqOA/KNkd4unLMY0cDQaRSGDuGGhVmkBFa00FOJTI3R0dEdDXHurcBurVa35be84VtBqv3UwBQoyTWlUUBApRtNuueYQ2HIKtXVmzKbVBjH27ijZKKzsG4YM2A9vxcundu72iDk5EQHSGouyjWZbFapV8Tyl+q15diG85gXvsq9PeM1ZyCxHuMaaeaVmdzNThn3mL0+9b2zNaCKN7/RZt/8xt169x2V76eUudLHmH7L9WYmZcLpeyO0t2FKWm7qU+aTx3vOZnC2AAMYUZwZW1S8qVOWjMlV4YB4H0YoCYLFOoZe3NOw9ySv38dZuHy7JZUKYmPl8uRdIrWiOLseEclw0shVjje4iZbZLrBBznA2IMOEwzGOqISAKqj4cHASQG5LKaYJkBWmD+MfLJuH84Iqd7fP35C9brguqwK2AiA+CsJi+NqSM7cXXWhioMmEAQAitTF9AyH6C+G4Tr+gLOCXm9ykYKZtV6VAKdYEEHmxkhp6aT+VUJ/OO1ancyzYXhSaTkCf/kx3+COB8QD0eAJmQSUwCHUEzwkaJqnKDAq44em9GH2vEGzBxdx63MobGd2mZNP7u6zyFEaL573VM5VTyYRtBQRAtIx4JcSz/aqt64dzO1MYzadCu/W/xI5kZU7UmNn6MbQvRF6jIQn5heg639FCI8/TTQ04JEz7Q1T6qaHw+Q2LQ7HRKhMl+1vKKF4FJnCqrpVN9N23XJrKC/6zfb4t4KcGhAeM6pEaDIL9IQkUPEyqihJigCpHydxeRnecY4AQwEdg7gECGmtJ+zq0tLKW0nZ+YV2wjm4/T+OD8qqXSW7xvpFbVDn39B968/u+2E35L29B+3y3/9/kBa+N1TXUj7GppvT39tEPOesghVu5RSwsvhhJc/nLCuC1JeRzTFzSW3IAqQJfeI8ysrBKRKRmSEv1CMrSMnAbYZSDY2EZBqVsOxaQjroNpCIPYX80iLZtKaHOZKbdh3vW/ghwCEGDHFuuPteDgixojDPGmTczHR3R1m6R51Pi4mQwj4AbISRvn7En7Gy+dnfDl+wbrIjq6ck2x/xxXECZzP2rdZgEYPfkLVZgoxlwGRugfM84q7n2ccv0xy1lBOAnrZVrZ3YAbYzr7yjMR2uHlgYYqhrFuF4wEhTCrxTggh4nj3EdN8QDgckBGROKpZgQpZMXW+Adq6Th0w0bpU7YsHId3aINoAoCJQW35ov1fpebvGyM1lM30BNve9tmhHc6R9W03tlYX19Wh/v5+2tFGZh0/svCc1a2mM7/+6O84HAyTXfwXM2BCFPkCggh/AJmkjQFt+jZZD16BpNvwBzKZIKPRqKFQrOPZmL+r4owKv5lw+0/LeoLntrr5We5gzN5rsoiGyvqRQY/J42lSOschNnxZH6NrxVdvZDfmWjlZdYNctu+n9Zi8i2b0SrBNUilQHvkJcuG7jazQQb2TMJm3euvcW7cKt8raSyoABuYHdy8PUnnbul2giKqr9a6QRLzTn8s31qtZ4VxnyXhsc8a/RnrdriuR+TvVk8H/73/2/8X/7P/1fgZacvC29JgDfeu5/jbTbPSNm9v68R9L07rzHXreM5p/6hhXtLZf/hR9xd3VcQls/z4Tl+v/h//wD/rv/y2fYdtfAs+atWyiYxVmdMiiuBehJnAcDJyyHprKeNaROnBkzQjji7vC3es7WB0yHiDgRgAgmwkoBoIhIukNGqbe0se63MYBtRH/Pybg+0/4m0s0cut23SUoXw87W7Uq1w4Ye7y2/xhTm8Ep5nHU3EaM6ZhNAqNv035I8o/32dJuRb2myjYVE3TYwMAqQ57UhVSNjO5+crwlMOyf3LYxGFeyd0FUAt/rPspyaULrbAWXPh0ZdGmh/W3rSN+Z5hvlMFgtL4Vm56Rtfnj3rXSCWZcHlcsHlckHOGdM06aaKBJqiHrobNyNStIduXOqp8Nvx660NW+uL25AxECL30rvBD0ON4C5uALjGIQFaAFSBpyw7Il/5EaHUHAQuuu9y3VT89jp3dgeZkx4yDjrzBjfb3qsoVYCev+OdFIF67Ie9RoBJWwoN27edVkGfHxGKpjn+bVtLds2kr8Ekec+ksOTHzzXK3d8nmLxtbse6dljn5rInhDLnrssV1+sFzBkpJFyPF/xn/+7v8P1PP6LsFlIqb7IEuj4UH5J+E3EdK2FYldan5YqXx5+BtILTCib15SDzpYll62fU9aHbjmS3GNlcECbREBntDS5zxd8DZIsu1xpuiLKTlkxSd/OKdB6W1/q5UAiqd42v/k5VA7WjxVSGUmrpNCxei9CcOdito6KhIlWTk2tX2dGFqm1KsgskrSt+/eFX/Pt/+R+AuztMx++wrhdlPkE0TMuibdO1QQGT4+bEqloywl7OVpJIy4EmTIc7xHjENIsvTzwcJD4QqdmqAA79K/TLhiXUdrNjnuS0DETNmhmZQr2k3puyyf/XZuVfR7Ej9gPh8+nqwBbB0eZVs7ZtlTgg5SR109S0flvejGLjm+v8dWX3tWIeAzvAbUKpnbEBEuTuFdCvAFjWF5X5bHMboEYbVOi3riXL19aATD+ri9EIKmygX0umDTLQ1KxVIpCaqKxd42Uo5XmMVdae0g0PZnqT+jCW2w2BdF1XrOu6cRkQ8K2hO3Tre83Fa4cga8b6hGWu9NpDgzdGixhuKhLA6qvG2lI7Cka0s/v1f//BphSAOBV7NnRQmGVHi/ct6H1+jIkT3fLCZheYbSqqap8X+e7h5lVfSFO23W5KahBlVbv5ZO/boWzelmhPi/ou6IDURWXAZ9z9XklM5amtJEYYhdgHtvn2O9y8BEW7PgKvpfdCplKZLdQr/JkbJEK3Bskxew0nidPLCaeXk/qZyQv/2//H/x7/u//7v5JAes3bXBi5N3tIML96REHTTpbZQEwIDARmXJ5+xT/86/8n+HwCX07I0xE5TEAJcHjE4XCP4/Ee8+FOAM80g+KEcHwAJhUaik2bCs/IJAt8JXKRgLUqOQBMCDAH31Te01wwzRJzCAw1ueXSbWU3mfP9Cb1UG0Q9nZDLdlXCBN83TNAdZ8bkHLoKhKhByYTw+1AN5nsETFTnYWEGWtpxukMgQgzAHAOmGCRqd1DyRwwmIbhpXXG9LEhrwvn0jP/xX/2P+Pf/8j9gPnzG3Ye/w+nlK1JOCDEgLVecr8/InABkTBGIBBCy+G8BkJhL1i4CxyNAEYEmHA4POBzu8OnzZ8RpBsPF5oFBcwETkVWD1MIHfa4zkZaDO+30a/d4IxC1qcAeMlOJMrMCGgRgM9W4Lc37jpmzY4a2u2dvtROoHC8D5uKLJDFcdJ4wgFw8mJRZ1yCV5f/CLY1WCTBt6ZWfo+36JATssQ85XqRl4pXJbx2Qy9lVtNU81zWjDNUxZaPTIfh6OWpuc4Scc7b6ERGT+M4ayOnaMvJG8yBs1HTLp5l5bk5F7cJ+N9Son/Z+9+9drwsul6uvgfZjQOCAkAmUNHBsM8FRgY822PrOx1uT+c2lxexu9ACIEAtQAkl4i7vj3c1D19/p8EwFVVHDkJ1TnE0Aah2Ee7vnKN2M9DmUULaD1T/XlI9qYmm93au826/+1xx8q93eJKMK0hpbaHm9llWR+kjjozuTFABpYaWa8tPnq1OFvRmpOu19M4ipLR1ce3ue5lxXpdYW/IylvK5MFsf6x8dHfP36VbdV+vxHQfsqUyt55KxXvIq6llHyUK3iRIyFE9bzGWG5YuIV+SrahLLrIgSsYUKOMy5RgMDKhEwBHA6y8yMEME8gBMQ4I4SIeZ4Q5gk0R2CawUFi+UQKmGIEwgxQjRCNSWCQaVcYjLxmZUDDnlcgl0EQghTINhPoWGQBFmaYYQCBkszOrPOIJIJqZlJXhjonLYYSKR0wE7CsMw0C6OrXV5UISOuq4TOCRsyeypqtSE/HkgMyz0CYEB5m0OEDAOC7H/8Z/tl//X8UUMvQUBwJKS/ILJqiQCuIE2I6Y12vWC5nnM8XOZ9oSaAQ8fD5R61jRowK3g5HIASJAURACbAovaVMrjK8QurJIKs8y0YnXNurp8m2f5rvHS2q0JTU3NQyxioNl6nQfm1uKi3ZQxUqCLB/FhoNnB34YjQuRXI51+/wQIObtWfM3YS+FgB50EIgjLU/pGer9fTECwC1jFqOB7QNnKEaD8zodU+74PNy/WNzvviyBKP6An7I+EWhi0ojVbgY+fntRMyTUtmWSfce1ZvGa2LcbuCpPqrbEry1xuLziOYnVZrOzsfOBC3V6HYTU57fHIbbz1cupkDxd6oHUvcCM5c5gwrII4GmfS3htzk8G5H0Haf/+51OQ+fOpl+3THk7GP7dysC0tOb6b/NHeR0gbPNXglPMQ/W+Z8pyR+N0bAh/CyLb3GVx9ABnW2dq7osQx4ixajyafF9B/H3qzZS9XXiclx9Hdz+Y5OAAZ/N830ZXD4h0+vLygtPp1OQj2sHqV7G1E4/aYxeUCHXPEguzigACZ6TrFZRXBM6gdAF4LUQr54xEAauLU3FZBSysLGYweXYGEDHHI+I0STyYuwPm4ww6HEExgqd70SjNEiGY4gFMk2poDoWolojCSQlbEALOza4gnUPMCJQRQwSznQyu+egOEDtSiAAgaDDELOYqeTSAicGVC5YBNq0cp7ojSGhwLpqBPgSl0kujZgABAABJREFUMT4CkMJaQGSIMyi5MjgW5hQDVHsVBQseImg+AgDuP/6IH/7mv0KMRzVR6A61SQEYZ3BegLwA6zOu5xe8PD3i8fkR55czLpcVMc74/P0/BZHEIBL/IfHlY0A0a1QMlTDZVFqq/UfKpPTTaD8bcytArkxfR/Y969X/PQBy3wz41Py3ybNzqwPAbp24uti1wbtg4591klRgw2I69O8bPWyAz7Zmjls6UGcApQVD5U0K6t8yaO+r4KcPBGiAdRQgUHhdDVo6ppP+Pc+LGC0QtOtmFiJCiVZedl+VsdE29NoY9/8m6e70ftcvgMY/zG6ZvwzQ0sve/LXdvQcAAeuaSnDBMsfYxrMCIDF9aV6ahZIIfxVFk+OusgpX1i/9dniysAeuTKMVTLTpf5++Kc7P2Km2nvDszxPqpfqW8VWUut2mXgPPDWrQMlQdsL7cUZ2H/jC/IdUtzNTPUwDULVIFQA5ojf2fCCXYHIwvk3Nydky/eO9vEW5K2UlR7b33bkevzs/b5/e1Y4WyO3DB8PWHSc61ZtglMnr9fL7g/HKBEadNicyN896eOte0UXvAl5ARckK6npHPT4i0AHzFup6FgTZBAhlMKt8T1KQARJAyBrnI+QowIS2PSERYX8S0Q5EQVMNDXtNDkwAfmtQX5QiQHoERZFfR/cdP4lx4nEDHGfh0r1orRpxiOfmYiBByBEFODGfdfp3KGUROsEk6JhyQQwZFAifZZu9DUJRRSzpuScY1xlDseXYY6Mor+nluOECWvBC4HFaAfFR2tfqTZOmqi0wB6/ki8+JyxZenF0wxiXRqwkYwLSgh0BFER8x0D55XzJ//Cf7wXWW0AQHHOEt5zlhlu8syJdEi5YSUz0h5wbpekdKKy/lSmHjZAqzgYEICQ+rUbNR2BJp0KtaVUT29Cv83PKu90mgw3Fz0AMeYkzEX9uuPrKRqjvVzukUtLWAhyPxmEHKzm5Dqp4HvwrZsXlmdjCa2Efyhmpayhu30bnLWB+rrq88NzF5VE16DiOZs5gqn/WnfVDARXUBbbPJugZm1G01+G6Zext0i88uxL+uaEGcNQtrxTRGyRas8TRG249WXvQeOqAD2msyB20AQUeWlW6sNmms5Zzw/P+P5+bmUbUJ3VgWIBWat9lJpfc/WC81mBmJdHTnLWXnagurfa0etEEl/wDYRyJzhzEh5xSWfcA3bvrD0fs3PG7UE+/ZDVoYtE77v1N8rbcHU2+r5W/Icy172LgrxagiVUbxRIjSTZgwKfMbbBeoUGt/YxyOgu993wz4yCb+0tc/TtY3669v6pDXVRb/BWw33EMyhAMc0ElbPUleTfhv1kOXFWK8XrMsVFoE4c9Zt2P0q9voAqF+E+kAosVdMUoB6TgqUAuRYBAQExML4mCYAERwmZZ4HCYMfBPyEGBFzQpxn0GUC3c0g3a0EMPJksT/EsTaFACLRPiHOQJC8vWQMstgzoTJcdeYnJnDuiTuj+MywKuatz3UQxKcjFQJsGotKsqASogIGrbNIyZqTxQ9Sxit4MpTglmvWaM5qqismpkCFaQRS/yiNfo0QESZxUrf4KkHbYtImEdS5GQghiQaJM9Y0IeYVIVxlez0uUl8iJI10y5wg/kX2Xs2Ts5wln8j8j7jH09hMcgXW9kOmrls/9o4/t61BV9s8G426X9Ncg7d2LL6Mq2YwBA7QMYWCNRtrgFqBznBYMXP1Wp/qW7PR4FAr/pjmp62KAasaOb22W/+Gmh+pSyjBCsfgZyxglsndUG4zay3LipQSrpcLwAKIp2kSM3hZh9vaVA2UATr2JQ45BCCz+TWFwK3vo/eWZWmOnmGlfw0N7pKMVm6vVHKB8sFw4K//hHvQzwl9hu24GYC2Jx6V9D6fH+p9Zeq9JgAXboEKITrmQGx/3t+nMqZbw1nrBGz9hSyPkQf7rXujdMtMVLUL4/eymkaKfXeQx36qC4r97Ngp71aqFpD3tl3KtYn12oKRd3hzf9Te9waCzCyBDNf1ijUthi5qRVVF2swad3aOqZVdwwoYLUy7A5ycE54ev+Dy9FWOY8hJnY9HyQAAFDDozyLqEIIo9BAZypwZlFnMS0hFcjNGwRYVmGaI2ekq14JczwAen79I/4ZqZ7cJYitsIQZF2X6KIKDn7uEj4nzA8eED5mnG8XAHTDMQJ6RJtEoxzqK54kkZS5C1qwSn3YKrTE05dHZqfCZG4lVa55i3tTeqatx2TJnDeVEWFnMbl76xOixZ8l3SitN6QVANVTl6wIgjAmJIuhNEoQMxaNV+V6BVTyxEYa7zYZY2Rmh8nwDEDwgx4O4oJrjPEXqW2FTmQcqrRLJOq2qMsgSFzBnLcsaarrimZ3BekfOCy/WKnJMAQgKoOeuM0U8880Vhe6YAIefvtwE9U7m39SDh8pTRrIptKrAt0rmdS9YIL16oEPhvWp2qbYAzJ7m2UNXMjFwCet8dAMXMNQIMVHYRFojddyAAKk7NfU8VIEa+T/vE7TZ4vZZg51PW5yIRiIGf//QTvvzyK/7jf/xfcF0WrJzx3/y3/y3++//+v0c2g/ZQ8yNz2vO70o+pDTgo/j11B1mv+fHv+zLa7hnzdWbG6XTC6XRqAh1a3C8JOqvndnE7y8qO1QZoO+0mjF8R4jQVUEUOYzC30ftnPdon5yzKZ40wfyu9W/MTgzhMmhmkWCht6zuX5pVW2CBIMrNG7WQ2BuSSrLuK9ve1Q/V66CZ/r7rTnP2r7XQgLk6F29S+V/G8oYpyoz5vdIcNELhbDoyM2jQGUx7pj9jvuO5cpPFQmAd8fdiEvlsA9p1oC23btgDJInyOie8oJYvvY/4bHszoq+S+2/xsTIsGOroyqcxJgjmzMvR4hudnLKcXUA4gjiAOIOS2PM2HuzowQ01QBoyynsmY6zhgm09NudS7mE0LIa5B65gAyuropyp6IvPZVhARAnglgCaAApZ0RYoT8vkR1zjhGg+gOINCwBoiENwW/jAhTnLgKscIhIA4HVSbIlIr2UGORGBzWCYqp56bykaUAVS/E8Oi6JbdeGDxNVKiyCyHygZ2LIiAHHLZ1SQEMRXG0YAsjTbN6Sr0JCu4cHJ5Ue87Kmxfs0rOHCoDhm3oVWYcojIiU92TjjOLw3lWgm0awgRxaJ/oHnKo64plzciZMU0yvsSV9gU1/ZgPBNjMrAY8bML5edTSWmtVecyvPxqA+k4T1DJlpXEFaPpyKwO2OQFUzUUwZ9gu/gGhHvxpYISsbTaPUcFP41pR+sFnKRqB4Lf3++Y5cNzfl3v9rrNtDqWtOubWxyMhyfjB4TDj4cM9fvjxB9EaxoBPnz7CxqyAl0bg9ZSi+o8JT8jN4bc13tI+DQaURvv+MpqyoyXy340e1+u1jYHqbjYTnG0tbWJQmZa2RETsyjSsBCPrlXFzFt9Ci0BPSm95yFva9G7NTwzWPf6PwDDkC4hDoDF8Ephf8tCO0HrlPLI112d7fyHPmKvPhqQQlXl30r49XwGJm9AVpWEkWQE2f+okr+91Eo6rC5VF4M99cZIsVCpuyvNt3a7VqgW6pcLc1r+845pni3CT+TDPSixb8+U+UOmBzxaFkyprxuBvlNY1lSMt/NEi1p4AOOtLzwT8dz8ndA4VIlGJhjioJpy/fMF6ekJYI4gjAk8Am5amErjMbTYCfPSv1CFZ9q4nqIJka4yrJ1h2Lcm00QCjjeZY5rY512Zj4qCSYdSDCYu5ggKuJ9giE1LNAaR+QIu1jAQAxTBjPhwRpxk43CFMMw53HzDPMw6HI453dwUAUQjgaUaIEuSM11Uk4DnUEw0sDpLuHKNgB8GK63SGgP0A0RUzGGtOmLJpOmSB5MmO1oGYkdYkfUz18EiTIk1IIZD6Frjhprq+U+yYIBGuy6IgqMyeMnr2jMUnKrtcdFzkvDERPLJbU4FIzgOjGSFkBMo4ny/IlDHNMhbgA3ISadpO2F6XFeAVoGvVLJjcZ0ixaAo6AEQV5vd6HyrgZ0sHTUAtILZQNyhI2bISaaOAY5vXZfs4RQWT274mbLVCfozKafcKECycQ6mrf8fVw8y/2+RAWnkLBRRJv3B7r5RllGebdYT5XNZyODMyMj58/ID5OOPDx48gIsx3RxwOB4mXZ/HDdHfYiN7nem4yCi3u2KgBpz2NTw8Yi5LCgY7iTNwlZu7MXlT/SA5ijjFo7B6CLUbRZdddW03fKC1m7VETFvzaNe1+7W9GTuJvWXLLLME+i6/fOH2zw7OhQ7ZTrS0QmQMFpTM7DULVMOzn77/f1vzUlO3U5lzLb+6pxHwbDw7qo5W9jSTbuhlgaDQ+byppDEK2kz9vrr2GdG+Z7/bubwHnPsC6Ve7bzHy307osEtzQg2lfDsjdu1VePx/buhpmiJwBzkBagSRbpGXLuCGa2/OxCCjGkG4+XP5rpoGXpsBAhjgJNdpU1XhSkYjhQlGoqJIkPlBQ4UT8aqxYBbcMkPrEEE8oWjPlqnmNYJIDPHMISNOMi25Nt0NULcgYxTsgTKCgJCYQwvEAikF2sYUAihGHuyOmaUKco0rfERRm2equwSJzICAnTOsFCAHJB4+DqPtt7MpJ9UxIXM96QyOZUzkHrJc9CISQu7nj6Qi5h7tHTPqvZphqoomR6nTR/EIgBGIkEvdlQsY//vQnPD9/xYcPswDRfNRDYrs1RAyEpBiScDzKcSRzjNBeQfVTMencAf8ypzzoJ9XEtBp00jpX0FnbL+BCnOjJX9fvgdxOKQM/qCaqAn7Kh5m+hIH6ilgfMwvQp9KP+wzOxsRHd97GP6JSr15XYwLS3kaMoL5k0L704Fb6txX6ZEcmcLy/w3Q8gO91k45qDAOp9nYrnbv6jGn9e3w6W2vM9p58AThteamZJq/XKy6XSynb7x4r6w0GoLho640D64mANTagbqG39+0vK3EKg+CWNr4WvsSb+W7zgG90eM5mRqEalbJ1/qxAyHdyXUS61MgGzKH2AcjZY55N3oPBHPqilIqMEpc6vy+NQYtv39vzfDsA+han7f33twRhW7YHuIAEq+zeGi5aHw7g21NKK5brtY7joL5ey+brUaSfTjKqWq3qEF1qzgzS08eR94HPHsmp/VQBdKmtgRt0ZfaZcgVkbkQgUW7tId2WPjjzqPRCiVBOMPMFFfOeZpUZFBKIg+ziMY0Ty84nXo1oydbzXCplAQsJYseKQLgDdJdaiBEhBsT7O4RpwnQ8KPgJoI8fgHnGdJgVKERgOsj2/iggiWOU/l8uyFMAR9vpQSCeq2aZGeyEgqIRcv1ujDhhvG6Evu1P1B4X9e+Wv+CZLiGlSgMq0zYzm4LsnPD16xO+fv2CNR1AiMjpAOYahLC8p8qWGHV3DgjzNANzQFQVr8RYUYZBpuuxupoQ265TA0xN17C1zfLq2x0VBLTAx+abOQxTkz+VTTs9YQj6TgzVfOj7WISKbX+2daoV9eMgWtOtFtqcqE3D1aaMPX8fA2oAwExCL7T82t6amIWJTyFgcvTU0+I8aPOo3D7dAjO9Jr4qIMY8c08Q9s9YhOe2EptaiXAFF6+n0GSASeJHOVIiybbIOwF81DoDmZZ3Nl6lf/vxz94NfgiJYpWwcq5B3rJEeDbHtuINZItWK0P6nbMt5oGT2hu45L4/CfVr6U1Jqjne/m2grU+36vle0POaNgxonbpH9XxPug18gAIGShuGU2+QV5tH/fyNyAfA8+Mjfv7zn4E1YVYpoQYSEFBSTp4uofJbKs6bb1DmlOs8NeFjWYHrgpUXrFhBLH/IK0I5k6drJmABlvdTx1isd7zQU1plJ5wX393gMmm3DTeRwJ3wqKxW53g1YYonjvmPKGBIuomaFhhoLWohJdJMVlGV3YhU+aI2fiYEOqFEOyYxxeWzREe+hqiECXiO4vdxnMRfiCgix0mCPU4HhDjj/u6TdFJacTjOOBxm4O4ITBPC/SesZ9luaw7xNhSjHS7Sv27b7GBsTLvR6YWUWJsg1xMtFEZdzCyBxE+MnOah0WQIrcpEyCkhpQXLSsg8I/EBhGCRA5oBTSw70gIT8irT9XG9gOiKQM8IyIiU8PnTJ3z8+ACncnItMcY9VaGU5JT6IrUXBt7XuYKcsvPKXAnsHpwvDqr2pzKmWABZz+jNVFY1AtA5aObcoOBnRHdUS0PGB6pJua2Ld/St745IqoSe6OYCczm/sfanbiLUHrBQDeIQbHkpgEUqZh6qQ6tvVl/a9ySvCTNNjI1BryR4y/lpIx5bgAgz1pSQctaNDfqOo4fMjMQSLoI4lEAvJrgIaDdgU0GRjR3FoIFKCch6Lh8UVnsAB6iTuKzdGCdM84zkHLFH6RvMXjYZbYj6iSett2qZhqhWUz92kNzbUruY9zRDb0G1bwIQBkk7hH6zhkXT8dtAynvTb9UGjdK3ZdWPLjsC8IYM3RjZt2W54vzyItI9RpJOJUJVoVgZeyfkNu/Z2TnkVCG8ruBlATiBkUFlqzLX/NnnggJmrGrc39cvfRf4qjXvDBfJaK7rnc0c3xLtcn3TfTrHjYGgasUauChHrhewODx+xZx7rDsJYI5KuexcQEIyP1MToihqVOwImmaEMAHXizj+JkY+zsiHCbgcQdMMrBnXl5fStnKIKgALsOjnWwFzO8SHWXwy9uaotaW5KxxZ3rHPAI2OXbWmxRRSmDKBGBLvSU26Qt+D9qn9ubJLPaWPC4ZTgErICCQAtWgxdD+5HOLqaB/ImaTEWBaCgdD2rzZ1D/w4YGOtc+Cn+voY+Ak3wY98uvY7oMOuTX0iF8nYt1MedQAMBhKMXownBGkdtr4jjBC0z9uDzrrv9r6+Vda+3duu03bmjdfvZk7/xjSyttyUxIECXGxXZ6YKYfy0JPtiidynA0pyTSPQB/OVJVDiEqSx+BBt6oIC1sWZXjXXN1jN+w82NaARAnzOtsDLGV9O7JxClI4qsS86O2hBp7qDh9Hlu2nmsF7uLX3XMwWfg9QhuNgNsib3zgHxEw1uIr8TRN1Io/pvajGQPvz1vwbw2eUSN+r1uyddYC8vZzx+fZStwsbASr8ZIaoOgk2f2uoobNf8XCSfoMDWNJIMxvV0wvr0CKQFgVcAZvZqs91r/ZB27HQnAeKQw0AqPmsu8xJkjVHpkrTT/AxiqMu5nEXnNavEdf0S2TGOCtqq34/kPPBxKGBS+8h+l5t1y7XF9S37VRjlCJyGKSRqABGTnG+WqRrSL48/QXYqRtUK6DlLYcLy8Xv85V981TaL5qdMDXgGr+1i1dgNxsEk0IwaLLX2p57iFd3GjtIv1Dxvcy84MBDVwbrSRafZAOHx6Qlffv0Fa0qIcRINHDFac0vta2aSGFFG32wnGMR35HicME1HBJoByqqVqFrDGNtoxzYvPEgRB2s0jN+3sYIbAti3R8rwJq8y3rFuCdetOS348cDLAwKnyWmdLNw3ZoQAUGgHt4jeLP3WnlBu7XNrAy0t9dpSS2ZGY43f5OtQ2jcQSKxtWUG61/g7lrmLO/Z4gE+jsC/v0fTUMlQD081rQM2wBGRirEjIyEhgJAVBZY07AlmFJ1WuZ+P3RpN1nEPAfDior5utaW7OJPRtIpgJWebMHAgTMeYJuIV+vsnh2WM7kwer01flSTYBUlmhlWg3eXGC7YoyENSW1U0G3nyBLTYPKje1ZoBIt5paIDVUT/m6SLbvyoS0gfKLclBQU97YUbss5OEkZ7i1g71zbGo5+/5Arz23AQmDehaZvwAIe69cdDX3zsi3QdFNG3WTZ53stlXY3m+wj8uz/2xrapOUmjtEIomzUp/1umA5n+VIBBZOQ6VP6rquxPiGNnNnTnk4Zo9ZD1ok5QqCtMRGq2OlmxmASz2VTNVSGAqAXLlKMEr1CuUlNDVsNEa5tNfPifqt3aJbdoyUUBSuzrpus0UjI20zXLuzqb5lhxiHiAQCBcbhEDBNlblUE4MwVyZoEEQq9RPwM1ofUlcz67UaOKkv+4NzdQ2T1rkGhZQ+zmyMXKdPaZcOqgUAJMaynnG+PGNdFzBn5CzAIzR+L/041lG2TiNl7tMsu+3qcQ+QQx61U0Pwp5Qbk6uRkzeaH3uutF1hm9UPta02TQlWdtUuFTprTLUTOL2ZrWpIPJ31wEjHRAdK4lvt+xaOTHiWdx+h33yKbI3INS75cPlNsG3+ngYULsHe1F7XneTvdz35NdfvEtunlbfujywdw3f2yPReHRS4iwxU6WzKWUNX2BzScBz2nPU3ZP1J8HPvhyZzMgY59mdRbairAczWVMbRgJPStKAaj5ySiwI+Tu8EP1yYeUGAJhFNFjG1AgRrr9geUbY8tpBFD0PTk9ErEbe29QPnYWQLQgjdBOb2O4Flt0xdnTBp2FdqxLQN0FW0fpux21v7JrkxGPFN7O94yWGkprxl1tvTUr12zMXYUbmChiotyO/6Ygtg9uqyV+bgIiyyLrqi7J0R8CmEhbrXLHyO3SJdQEF8iTID6/mMy/MJSFfx9Slkq4KfJkqP9UGlERWUoZbT9InV3xFNF9EdNXKpAo7BeOhBB2LuYHNmtuqkCvIIynBtV4oyrbLdWIGD8ysiWCBD7+RtIMue8R1rZXFZM5ZCLpUCwWs2GBLxgnWoNMaPs2ywHpUBRICiRKoOwMcPM453szzDrMdsQJmzbi8Hww6VoFxDFIwQqeAJOzWtbRNBXBsL27V102g8pGzOyQGcuhZY6WARboLEKlqWE04vX6X9RJjSASFCnOyLw7DDpaUNpcgyv0IUyTlOU/GbIILssjPtjgcCBIlwHSxAIzb0YI9G2PW9HVcmyRfw09zbbme3Cnl6Mq7LNjDfqxroEakt79SONcDj/W7MP8fnU8utdQFVB13PJQpNkh/YavSyADBbi7zV1Iza6WmqB4F23R/5tJff6HpRJHQAx5ofXIBTQDRBKWfAnN+D7IJjvZeZS3R1MUNyA3xQ5lHENM14ePiAl5cTLpdzV18u/e35YCjgB2IeT4ww354P79b85M6JqKjxcq8mZ/SzzSZHQyi8ZM59Hu492AB2M3DnOdMKeImhJXYWKC9071O/RhsNR1UNo9LPkQ69pO1EHdW/BQYeROCWPqGr5/6W8t/bNOUXxK28fw9THGdlam/rhk35poHcaEDZESf9jNDxzsC6XHC5PAMs29yBamdogQw3c8SSp6sqkLT3oSRQGaHx7bqTWwHCZkL2ZbSEbjeVuUoeo0lQMPj6cTlXr+i0yrys87PeK5kD7Bh719oadyiq0kM1QJ7RQUFuzuozI50hwEYJJmcsk8Qeuv/uIw4frlrtDImHZPWoQQDJDl5ta7PtVmaA+n5k19qWsgmTU8JNUKZZGV3R/LiZlnU8JSovAyS7ZuRUbKGORSgZxBzqU2FCWlaIEcfjPUIMyBmY5oApBsyz7qizc5FK/agAkVg9dktZoYBjT8vktz/zqmCpQsv0u/6Re6iOq98tVZn3HjitGueqaarzvvaxgap6kkBtq/mFbVd/TcHMsDtC4+g3IIH/Sp92oOG3ptdo6AigvlXgtGf3NEietuScdb7amnXaOjgg7usF4WNyBnOxscDGsQWUMn4fP37Ep08f8dNPP+H5+bnGdiu0AoWGhxK3i8t8e63J7wI/ZfG7XCtyb0GJZ4pbbN0DEcsX3fUdZOr+2w6uz5vrAvScrmnHiGFtF7vXutRnuDzWA6Ryw5W5NU15YmLSgwtn75jRqC5vSW8FH/smqHe+0+C237boG5Wq2n1306CejcRiHLnHn9x8qSPPjLQuSOsVUR2eUU6NVwlEv/OtKUtukXagoBABBSUGkEJVvNQ/NLilgIwiSNSM3Bqz8jqBoakvly6Q8m3eCSM2M6bBhwr+VMPUZFUrWAUV9kWVBhXgFEwDZOVKGVzVrDANjtWNWU1KAOa7O0yHueQvcZ7Mfyg71KnrywL58Y3ZORRmumt+YajMZsdvtM9VEOTzqf2TkXlFSgJ+qOzKa+dVEcw0z1vrmYIBHWmjBKkMEoTSjg/xAEzrsw9+xvFVbt0rjNTAD0b+I2jAj8Uykjx1c8GwmWZVsLpv79d7VaD2dLml4S0/8iDNhE/f372Q7ZPnEzJXX/e1caXusbxdYOLvv3Z95Apw67lCvLrnxf0glfVoZs8K9humV1rXQBei0vOjQSaSKNiHwwGTHl1h1RiuXIcDLE/m2zzomzQ/o98SsVOqBg0OR9EIvFsgXKUC2AQube/9Y/YqzhgdjVDmK7eTuYKFykkKTWQbMHSnplOTrzyfVZKIJb/S5h5oAZVbDfvOvw80J9ibc8DvkHoNzWtaGr+w3yJpdFd8bnrJPjWEeWHQt/2YfJ2W5Yqn5yeJsqtZ75pDu/rd8isqBJnFLy2DcQFLQMPlCuQLKF8gh1OKw/M4MwynKm/xNkyIDgQ5sysclEDKCfIknF2Zt4ctUlHSCMcUovrCoOw6Ga+X8bZZR67KbCfichRF0HD5RWazYzkwKsYYteVKQOoZDoOTxgSxc7Ug6mr5Vc1RpTVlbalTrAaIA0Fi/UwR4TCBpuo7wfVFICQhRYYoA5WgbYG35hoJlCZOs73Q4M0II9PzPmPqr1e6FaMcynpdTljWK+DWhwGglMyESSgkTFOvabH6gYE4TQASCIy7wx0OhwlTOTRzbNqyqMp72oM9zULf9qbPCvjZJnOGNu2MHOnhQLTRChI+YT5dZh7pzSC1T3x5/Ty0vKD5VwDVABXm9uhAtHNgL4367y2pEeJvWhLGqTd7veX5UuZOXfbSdbni5eVF1xUhp1y1tQGgQEicAU4IYVb8VPvTjC0WJsMfcUKUkfOK0/MTTk9yAvzL6aR5G+2z7fqVwJKGqQkxlPbkjbTbpm8KclgmuwOIwJYAFNrl8YADHZZKdoWAyosV+VP3YF8rbm731/3EumV6qm85KetmMsDzZsMUNgtz86Jy4xsAyCbT5vo7VJy/d9oIvGXwyxP6nIU/QPndvLfJWFTJ5/MZaV2rJoNut7OVSuSVDhPX6x4oAwLeUxIHDz2V2+pGpW0DorFbG595zYTCBDreI8aIGCNyXuTAy6SnEufkdrapozcbIwxqziGImcYZdVw7nTth82nLqrgQFqRWgVQljewz1K8V+Nf1O3a8Nym4ycMyolAIQoFijsmX8YbpyayuxlhDOyCmMUIby4eLJgsKnmv99Iv0NaqEupc8EzZ6uA+0d9YAke5kWXG9XkTz08FUA0DteukZObnnlb50gl6cJkzTjGmKkHg8ccjg9sCPldMDwbbcnedp6/vXPhOKdqZtyy0A097rq9vTwR60FUXwLTLJ/mF3+RVN+luExr9G2qP9r/2+RbQYPMRhOWUsi5lpudAly8/WgnWdB47tZHAuMEaHWcySaV2QMyOtqWr9iVq26MfFfZaiXhmGbwI/RFQP1wNUDZ1ghxzapLbqNNFlXT4AgC7YGDUNcn473GpNyOzCVDs+p1Tu9Qt1RKCoEAqlm84+7Lep1rq1W+0sq2Dl9J39zRqcEZfu8+5cMmvFyr33LsT3Pt8Tgj1p2d+7lQ9gjB2FkRGA5XLFz3/6M14uL6YqqO3sVmeRgDqADVRMCYimrZhW0EGDNQHnK8K6IOQF5ptCVML2NSPk134pyz3ko74b8E9hwnx4wP0Pf4fPP/4NPn7/B1yXF6xpxWW54nq94OXpEen6grScka5X5JSQz2vJS5aA6GlqzBQqbRUmnxsNpwcWds6Y1Ssn65dcd9aDpNPYByb1REYaaUPoj9iw8bDAg5GiA1h2X7Q6tn9sNPsagdzeDgGIERlR2l8aUTtZzF5aUY98STRA7FCQ4Et1dC79u6/VyDmXs7asnYOaN/d6M3uMhOtywdfHr1jXK8zp1fcCD9SHdZfWtm7lTCwFqABwOBxxd3d0p6XvA5xb4Md/NvW7lW6AH9O67J3hNcpazHJm9nqdVt0y2b1XSBzRt7358d7UmNLeQv+7NNJGWr4jDeVrFoD2Qvvzuiw4n89Y3RmLmmkJRdHweuP9DnDKzwpcjWZnSFDE6+VaToZPaxK6RCzn5rkdgk0YC8i6DFHCPfCIMLv0PvDDbiGjZb7Cq8Sp0MCAd4jykj4VjUdLDJoAc0UGE/VWCApGXOeV92wyIrjsVApClZaqqtMmWaUr2/GW8tuIum15skMNasuo0Ne1GqNdT769ZSNO4Za1jlttCvlm9TokBQNUD/fUvPzZM/KxrdHeYmBmaOgm0KuLshJq19Ve1+AzlqsOsrP2B8GCU8kcSjljWRbdySMryOGWmgHQELaenfo61Q6Sfrf+I16RlgXpdAKvCwJSkWDJgLpbU3u90a8NuDEhyCG8NEdM90fgMCNNETk+CPDIjHldwcePyOsCzosc2JkZeVnllPAs2inOCZyu4JywXF5UKwFwykWzwMyYtGDrYxDkfCsnngVI3BKwW7vudFCirNqJSgOa9oFqMDIYPhVAJj5C1epvs92TyJqj6zv2VdS8iTAf73C4exAtRnOwZKUpLaHnCgA5q/szNbJXducTElEvl2leNTYJsdEzKX1srbA+0hAbvoUJSHpEgJh+6tESlWnJX9GkNqCnneMElJ1V1gZxZJYz1oyGVhcFz3z0+VBa0zW8dEC5x66v9/TkjJZW95l6R3DPGIUQjGIcyb1detVH9aVasxLrVMdhu6PPHK17WuUmNFxbW/bl+sDvDPMuH7axwGtVt8lGwPOrIoj4apX7VdJ6zRWhV0BUBcbbwVbOCcuySFgFRJTYfrD5FlF38ul1yK4v2eDp+smtG4bKtgnIi2hCpa8kpne22EqoXS/HWUBXc21LciFR9tK7t7qbN/v4LtRnQEKvA9rBlRKK1FIqZYS0amUErUnobwSxJea8IsQZFKIysEooqnaFdPsd9KgNva2OkbUf2M2HdvuiIyEujH39v7bS2qbEOFQ1nw1DATM3+p+RS/6NrxDG4+YdXj2xMXrIqAvcLrIjcDBmhBbsmBr/VvILxQONYCDXGGqpTGVt7PKwdrTATfO29hVtnDDOzBnX6xU5ZRCTaicA37/GaMtZSnqopWRb+9bPvKq5COJWwgmBM9brBdfHJ/B6QaDUjiXDEVE0edp3wxTlXqhMHHo/RkI8RMwf7oDjjCUGLPEIDgEUZkwMRHd6cSjaDTXJpRV8PSMvV+B6QlouePz1Z6Q1I60Zy3VBXlesuII5Ywr6Lmdkm0MaggIk9EjADyFzKoEWo26xpsB6knSl+Fn7mELLpGztSF/Ufma2AzUkBaqgpYL/dldf7UdzZARAhOPDBxw+fCyHn5aMAIA0fEYhhtkxrApGPG9BGWKbezvsPIt/FjPrMROOIXbMsCSSd4TeuF0zANZ1KecjEWJZq+LTyPJUiYaMhk7UdYXy2/oxpYxJz1SjMIHCLNJ2UH8xGDjS9vZgdy95jbjXZO0hnDcyVcnJE2MHjFgIQzdUTb2tPV6bW94tdbawB1xpluYomyrbtldrARp65sslV7MGQBjdaaR0FNNqnWm17jWPChiktltfUSuk1YBt6yd8sqqe36Lx2Tfhyr2UEpblCrBoYTJYBSn5HcNUAFBpixcWtJ+LoYWqOBUYstlkWbWpAnzkHDjdOm9UhPzaNr4rfUx+Xe6kbwxyiCJZG+HymxM9kzZ/hcak0jDjNjomM2NdFqzrgseXLwiBMB8mHNYZU5zAQSSXOImWh8vR9QSwgh/VyBDrrgG0ExcmuRWpoGPFZMzKnxHjTV4+KinpWU7GiFU9V8xxLahpU+2I1+LtlKp3te2zG5Ump92/xYfp/Um6W31iIm7V7tVEnrBqVimJzVek41zHjUbhFW47I3L3aWXYR2AgZAbSirSe1cwTIadii/xRcXNustiMsAEgf9NAEIDLmhCYMD18Ah0ekOMRBHFiztzHw6plBwJ4Angi8GEGMyGkFVNO+PTd3wI5gfOKnFdwXiVoXs4ArwAzCBl8XcHLiuXljHVZ8HR6kjN6UgIjyBqLesRADHrA2KpCRBbQwzdmoqGKwl88oSeQV/fpujFHz3YlGhxyxJ0mIE443n/A4f6D1FezSzljTStsE0UWtFZV4FaqA0b+mtVJGErrSGsPcWMqtA0QurayX2Mm5SvjMQBkTuQkUyiz28VIRW9eYvNIOZVeASJgEmSMfCIixDh1O7gipjhjnmZEUck3a2zfH3KbbpnDfksqXe8Fsr1nRu9zFZ73/KHghDfpgiqwFmvEXnIWh025dZKXa4WHYPtetVK0q+db/TTfBmbq7rm35LX3nAnJT49P+Mtf/oJlXZFRN0m4nHTzAGGKsRV+rd9HZROqG0xZowwKAZEIKZs7h5JVJaYGKIkIcYpKx/fxuKVvAj+NHdENJty3ah5Tac4kbP8wCXgRWlDfW9cVl+sVT0+PmKaIu3wEUkKeJiAG1QDVLaGRo6h0OaLafAiNPg1+0lv96sQtMKiKFPqq+SvZJa2vy1r4oI6Ikx1vY8920ViRVbJzWilovTvmYNkUjNWsQjSMt0LV2hebjIapOrb6a+WbqZBZW+pVae4rWQNLTl0FGsJnkpRtq8zi/Nstyt7P6i0EZLeVwnsRMoNTwrpedZEaB6qSKGmHm5m26eq+XzuMYOAnZbFuh/kITDMyTZAjwxUMmOSr75p8I8c6iLMzhwlAVAGJcXf/CRLUcAWwgpHAi0QMXtJVIBQz+OUCXBZcphdcrhe8pIS8rgAtoKDSV5gAaOyanGRn2QpVHlUHcEUuXWfKdekhW/8DQm1SecnHv99naP0h6z/OR8yHIxg1ngezBVNjB6i286Ix11k93HDZOhxOJ+Yynwvj1GcpexO3lpGTCkMCfJhz8cmR4G+mFWobXX043g4uvM8PswiF5kwfQkSI5cHhu/Z5S+rvNS3SJd/GuFts0NFJ7nvydvJCkSPWVtFSHjb157Im+17xmuq9OjCwY+5UfYSxIze/g6vfm/uQG3L+puT75LXsG3eBgXXA53m5XPB8OpXdkezrRdLmDNXYlMqX7Qrl+Bh7ofqrAqMWFq2wWnTMwEUQbbL1rweUBJTT4vfSN4Mfq3B0djjTqLB7DmBMMSpCk1NALAS7TH7pCOvGjIxfvvyC8+mE09cviIGwHmY8W5j2GJDBOOOCaZ5xvLvDrLEA7o8PiOGAGZ/AFFTzI8HpCHpgn+uNrBMyuq1220lSCZDdK/5HYCCjHIRo0XBlN7xFUQXaaJ6lJGwH2pufbGH6bfr6RtbJpCYhoJoQfNBGz437RSZCsd0b1cWqMZpBFdYRCNF4tuG5fpVy7S7vtT8uT19hsS2fTiecLxd3Lpwjir2K+5VUetG/pp+RBUDQkrBeXvB8+hUhnSFb3GsGBvRuGQc8zSjrWTcl2a1pipimSXZ5aUC1pH2YB31Dqv9IEoYRpgsqnxT0SOkZ5QgLZjCtQM6Y6QJAgcHEwAfG/F3GBzA+Bw0OyCvomoCUMXFEWhOev3wVn6LljC+//Iz15YSUGNDTmgPpqc0OuUg/R5ThySJ1B4tl5Ghdf1YagBJRgIPM0YgI5oCMiIQIpojD3QOOqvkpmiHt4GwSIbPGK+RmYIQH1i3kRRjS8cnMyJnQWoAM7KrfApFq1BiJhfAGP+7FNCtaYJqoeL5nJeIpZ+R1BackvjaqqRn5bfhrwdT/nbaYiHB0cVGOhyM+fvyAeZ4FBIWOUfWlFEbZrjN/fy95nnCLkb/F4fa9aZRXH/bQP9HWT+MM3eqYG+VSd8RIWxPNVNGThWcZAY2b5Thqs+EYNzR2/nR3mYe3x9fXaU/LN00TLtcrHr8+YkmrrBWSs/gSASsDlDNmyBiY3cXOEXQrsOTZlBWcM7O8KL6OYEzB9jNUemPnskXV9lp8UgaQA92cZ99s9pImVIZsoKcFPvYcHHN0XKdjkEawlmXBcr0ipxWRYiGuxABnUbuflxOmNIGRsKYrpjghr6uAnyCHPIrtEeWUVyPLpTuqyFiqUGpMdYiMWPq0mTsifsOCz3lRwlShgF+otjBQxYN2ib5hMXIty7QUBX30j3oQxQUEvI0G7VSkqTJVnMSDGnD/dZwnOefCnBnX6xXrsmyf/gZiZdXzI9D8YlazUULOCQTZ5m6mC6ovwTV1v7xKE5sqMxHmwxHTPKPvKXEtGBCepjxqrpF/CKQ+U+ZrR6J1YAMp0FNcgTBpfpPtfErAnEApY4asp5QBXi7I1wnx8RGgMyqCaXuwUAMfvHMwje2aTVXfr81XzapoWSnoXwRFceJtoZPqN/cGpQPOxfxkBN+PBbfPW+5kwp1nIKb93BTFpU62nBvwbmfVIQMclJG+dU2OU4j1yIgYowQ79Ltfb75dR3KvDrc2RrzleVP2mcBMXb/t1+t2/ryh4eWB8fX2djv/hsR9XC48bXeP9v6RvoD3kK2tIfWN7zX9sg90XEFvTlndEArPZ9OeKd9U7Vv1E5XPdhS7AjtNX3nW8pVGiS8Pwz8BM3OTe5n9YOyk94OfDhXa1tikFRltEbckh/TVHVlcvxQilFPG5XLBZbmAKGOeZ3z4eF8kosSM63JBPl1wXS5YzucS/GxdRQNyiEfc3d3j4eEjHu4/4TDf4f7uAVCHaKtdMC1J0pD4ur+XTC1JVksGZ0OpdgCr1p1I2yzP2unKpYW5ft/4EDSpI7zQ8srCogJWioN15qJBy0kkjP5geiPsgcQhvMffBajszZNywnhLZExlnF0d3pJsQbRa6TZvA8FpXfHl1y94Pp0kQJ1fw8YU30gPKijvquqACZiR0xVIqwABrAAW+WQTQwra7NdgLWvA8EWTJXpICgGffvwRx0/fld15klcF5wU3mbr4RjsbpksGsKRyNE2i0QqmLNbxU60IA1g0iKDgLjV7xQkzM767/wC+vCC/POPpy1dcXl6Q01kRTHJziAowkDlnO0BCC3K6+o7a5fA8kOWkaCNoOUTkOAPTARQP8CduG533Joba/95UX6+1krD8Lp5dzXYvVq1u8tk2tHDLNCvjK8csuLLXdZHYThsGxZuOaXx+VONTGI2ri2kTQcB0mHF3L8dcgHwJO4uVgY3k9oYkdLHJZPfZ4NRj7dIZAY73wIS2j26ltzzTgNRSn9+SqIROyDkjvLNtu7m+AykPNedSNftPNK0xbuayrRM72mJZlsK/swY4RBYNT4xBNTEVePZuMqUO9o/rRodCqWxduEPT227T0AxtI0tbGreFQXr38RY+uwZt+4nHbZGtF7mzb1O74Jf1KpL+ekVKCyIlLOmK55dHsVmHgMyMZZWdLJKnqYwBJCDEGR8/3QkByAvOL19xfXnG6emLEDY9eC3EgPvDA6ZpRqAJ1SYRUDsPZWdEtShy+V28zLnfaksozJE9c88q+VQGWkRbrjl48OQHMphEjzoHspnkyACSY3Baw3pghnfUtrH03H+UqPnsCSihgvbKsJUQjXIjKgzq1sI1X5/r9SoLbYAoRtKmv1TMLmXMTPqgplkydVZwviKfT7guZ7EvU5Y+Y+31Uod9wtVUyQM8CLZOTABFULwDxSOYJjAmMGKTazMu+jK5PMnQgJmc7f+matpiRXxc3iuv6q065+0k9ERiaKMpAimCY0TijGUtjj+A0/YSIBqnfn+4muDAas4b8Dhy1zddTJBxCASOjDBHhOMRIc5AiOKL7cfcAx9bshCDOpsAQijCDDsE2/vXeEnbNmYYQRacYOvNredNsklY/4wJpbQqkHHbgg0AOxtp1StRoSeF/rhjTgS2iXCZshyIGmc52Z3JZr7Om1Gy+TBYl28xZVkmjdn31nu7faZ3y0Twz5UFsZvvKJFqKxsTUqOadcG4SjlvyVefHTzuDwP2Qqxfr6+lDQhxbxpFLvk11VegU0DHAPS8I9k7Zkqrxw05wQEmZBPc9AWas9Rs/Byvy6xMSmeErysYxNVnkGEbeFDBFUkMMvkVSh+/tsXn3Vvda6RUT3FawmwVtWSSSm/vJZCCOunA63LBy/kF1/WCNV8RKGFJK5bnF3XaC2qZSLLFF6ppcqdDTjHi+08fkVLGdVnw8vyMdVmxLCK926mx83TAj9//Aff3D5imYwE/IUTA7SBh9a8R9kfNPwaqqtrF86lNb6WourPNMzYDIKPV474rgWM2Yq91srlt24b9LiQtJpIR0FERtVVSx26xFfVlmym7+wzHtPRmKIvCjbeTsj34GUkjtsAEDK9lgfXP+b5ifx4EPNNoHoMB9SLwEGPFgpzPuJwecb2eAT3Py3xSBCSMd5LVEXbEqccAZEURgAia7oF4B8aMjEl9eTyxbAswgE/sS7Lxd4bu8lGZ8ojFUEEdGt3EgwDS/W1BwD+lCMSARSO7TlilLwx1EDTaNCrYKnXwY7apRCWDZS6gicwMAIhZNH8hIx4mxLs7UDwAYZZA3JupYIRaalS2N4M3fjz1z3zmai6e4Yrg4n4jozhyKePZypn+eXF6ZjVz5cxIaUFKuQTukzVsJ7gLGMrq6l7mVNEOir9J+UeEYISfgWVNQCDMx4Me7WFjYy0eMYZmAu3efu893n1kjyq5+wVAOG37APh4fxb7vU1Vq9ebOXOzaLkFcDdqKGtSW9IvfAUfhdZIxaw13wRCKmywXqkAJLjixTLQ0atOS0mOlvc0eGMGhvSp+Zt58GPKjkgi4EWzhhgtYNmIwAV4V34XiWRclSeM/B3BppmeIMhD7EyBzMRffVitfq8L9d/q89Pxaim/nstyS3KwCTp0UtNgdusqAe0OHw84HCbc3x1LHr/++gVLuoqTIJGeLaJOVUH8g3JOIAIOU8QFGTktWK4XrUMUZBoClvUZ8zQhxAiiiBBmzLMAo+PdPebpgMPdHYgiQIfC5Gu7DQBVgvta29upO07M1anSP5516z0G5jMye+igXH1gt7zb9f22pMqGkl+TF42Jb7Mgs6lSxc9C/d7elbrNfrtlaZXAOeNyeZFou3rCtuymahlhk6feclZQgSL11AbYETREAMWIOM/48Okz5oePiNOMTBHeZbgqcqkQ9ezmRJWZWsg1Yi6Z23r79hoAYpejfDpVdF6RLhesp2eJR+OnlPBUJXSlY7UfDPD2Jk43Fb0MYPXX+/6drDQzB+AwTzje3QMUkHaiGtgI5cGEqRsKwq52cphn0XJv58LbkwEcQM4wyqU+ZlJXJDlkRjLMXLSnvvI2T8zklVJCUDPYt9W1S8OzYd6S9d7cVDD2Sr0qzUwlL9wctW2ezN45fP+5gQjTXd8rr5S04Q/tTqb/9KnQjzdUYOPX2sKI8ozF65K1TM1foFY5kJLN75qrL8E2JxSXkk7ALICWIaCHK20R07FYgCzqszdlZ1s3O+k3OTzfSiMNgr9eTT91cZd4LnpQWpwOOBwOePjwUAgFw06UFfMZc40bEIkAzliXKyyEe04JKa1FxQy3eyfnszhCBwnJHcIdDocDjoc7ABl8WBEmMaWFEOUgShe+34hnYz4COsbqp4739AcK2XeMs+SBlr3VvIGemLR+B9u83pLeIoXsjWn70OB7RUHte15IqiJLKcukF4m382r1UE0Qrq5sfbEHOu0dRvHDSOum8ipfDHPY9ALVD6YiuABQh9RpwuF4h+lwkKCGoCKVF3VIyaRKUFx+DoBj6YKeOXjpuut3LYdBzgTm+kOlurSuuFwuZZeSPbJTldoN/T1qr+9NFc9nK8wQjRRF0dyadnao2St9sa3DduMCt0jrllBSgM+Yld9OHrAoQ3LRiAsDcfWSR52vmzZI6AswmHluban/0oCh3KzjbnoNdOy/tw8xt3n68akbauqc3D7/trrVfOuxS+2QtWum+c39/bemLc15u/lw/96G7tqULOt5K+i0tQBMA/V6UgDUaY0qrXUCpGklXYFGj245ymco7/b5Axu+Voy/VOmh8QnRnrbv9j5Offrmre7Nb4j9mtA6S9UTeLeaCtt+x6sqpZnx9PSEL19+xfV6RQiMGCKmyQ59zEgpIetBZxLMDAi5apwyM9b0jNO//fc6H1rTikWLttpfF+mkeT6K5ocWXC4TTvEZT89fNDZGxHy4x+fP/xR39x9w//DxTX0jBCoM2z56/r1alv69rNtuifUokHcs1pF56lvq28A8Hn8HYbh7vhre6uLKa8Lz87NEd+7C1tedBPWdCqDauja0bMi31Pk3ZVzOZ7CeHk9q9golHEPNhzVgHCcZ38QWwVfjS1Su3RQ7zUfMxztM84wwzUgUCnMw1Xt0x5EwJ40IHRSguKCgm4ZYHVy/oO7+2j5ugfeor65AImYEzjhfL3j5+gW8LrJdWre6wwCTy9qme43C7e7vCME9fSKgKjdJTXAUMMUJh/kg51RFCzpqcXIgkiEWl5MFDKxr0AfBNOOVq1rTC1Kv3hdEnh4vkW6iN98tTzVdZ0ZKMqctKnkIFh7DQoGMGZTtpimlKvGfpqmAqMPhgGiRnPFWRvf/G6kwzIH4V4TmTjMGjK0JlsTZWI4sKfSIvMjqtT3+u/3eq6t/1FMxvd+BrKrFG4/ILfo6spj48MLmy1i0hDFW7YfxwSFQHMfhEj/T1qJDJP41q523xa5N2iHljDwisZq42tYPgvm7MjNWQTINjSCIGc32CkzBRFDV6uRczhL1sYOK7imGVivdpd9N8zMqYm8nhNd+GPABoGGzJXYAUsb5fIZNagkDn8phajKpqjrPVPgUAuY4a6yOXJimfGbxTGeuhI0AIMgxBiEikGiK1iTmsRAnSOwc3rQDetXMXrcW33t3GPRPl3s7Et8mr0E+bwFa7wJhbIvpdTBUuKTO6lH7fM/mlDeAp3uhWXQ9kdmri0kL5bp/hzN4XYGcQJzh4x+VbwX8EBAi7j98Lw6lkLhEKSWJoJwSWM/V4uTyCVH2mOtuCHaEwClDfYmun3eYoZubrZ+T1yj1/efw2UBFUkx9zMjriuVykbDxSrPaPDugMyhvD38NQekmE3mZGQgxYprn2/O00Nh9iXNT5o0HRnNw5K9GzRz2ZUs/lvlTeDfVepY8+3HYDM0weZ+XEIJs5FBp+P+vkE+Tbkks782l+k0ZtNriAF9e3+k7g8B1rZWlzP288dqRAQ8ZzK93aYh0LlVljLW4fdY4ZUeYfe2bMopbB1C+c0N3PaWhMr89CduuPw/C9Ar5Kw5EQeUz/ybVdd34kg76J05UwNso/U7gx7bxjdGpr9SQSTrtxfV6RUoZS1rwx7//FdMUcDzOlkGN9MtBgxQKOqUQME0H3N3d45/+Z/8cKSVcLhf88ssveHk5lTDyglbFbLYqc1quK0IIiLFKTsKMAg6He8R4h+PxuFGtmcp1RGSpIOY8JGp92zcmpZJz23/l5k5ePdKty9hWvfyy5/KNRXarvpIj70zwcXptbpQtvACu16tqAEV7ZhK7aYXKItzqETCWFmuyvEIIskMQAOWEkBLCugBpQcAC8TOoJXgAlMOEeLzD3/1v/hXmuwfkOOF8PuN8OuP5y19wfXnB8vyrBLG7LnreTAaHI9ZwQIJofKreAiqJSqDPRnNmdSbd0dOMgRcgWsAgwCe0GQ16q+9BoUUM5AxOK5bLGc9fH4G0VPOMApS9oS9mNFJtkHvOTznauV6uEcAIyExYV0aMB9w9fNQT3Y1oj4F3G+Ttr5eqGcATdLfyunblLHSIMLl3KsMqfpGSUS1HM+vvFa0RyblL82HGp0+fcJjnDmj9PmDir50KvWyqKfNtpDR5u8CmAnLph7/evPDzrvH9AXTXchuxvhdMRyab4v8yLhDmdN2X95va4eipWV+So8US6FMAlfAUcQ1RxU/ZLd2sQeWbWeexFxKa9mkfhBBcAFFSmhKcaavIFCVlMKZ5dj5v2/RNcX72kvfjkWqOGBMKVZTHqRDu4+GIz58+4RGMdQlYsCIj4+WSNpicHIK1owDCNIPihGXNojlQZu/t4GL6Er+hnLTjokVdtaMsREVKJCYvARWTHsoKpciVWBWV4mZReqCUuwnJmwnf9BRJ+7yjmsX/K08bmOD2mdJRocCe8sxm2TciOyphbWvTvDtKt3dtVIJW/CZsKuh3ATK5MOvr9ap+Jv0pzZXR1zOmqlTg27S3/o0pwtrKjPVyQbpcwHkF8QpCKveLwko7XxyaJyAekKYZYTogxwNwf0CcPuIY7zEtV9yf/1ZUwKYFygkLZ1CIOF8WTHxGSDNiyAg0IVNCJovwTBJvR0m1GrTAlMsun8pca+ys7cBoJ1Aeatr7XX6Wq04/8ZDIGWlZEFJGYDZYBd013rJUx8uNGnD3jG2g7MfHkUCnldJaUATFY9GayTk/I7RkH7QLethVlGBzzydvGrOetxdLAeWzUoJG/oQ3Ufr6lafI+jGAvJ2vfKoTNENV/CZUtbU1BhGjxEKb5xmfP3/G4XCQnAZM873w55v9nbmbH4C7sM20zsdRzkbPqL/kyrtRG91VVGld9sNYs3B0ezy2bZ5cpkQVThmMMlS9D0BhYqTzwdHv/drvpjq2VRjx2pk2364Ebr/U/+tCtvqt64qXlxfZfQsdByLdyYVijmWiYo4qYQ6d2Y3V5WUTt5rh+FH5D8gMJrPySOfZmjVcLzsktXzNLGUG7+2KwHvBTyvcdDccMduo5dxEMuCjt2wnS86M+7s7gL8TB8sQwZDt75fLC8xTn5Qqx+g3aEvk1zDNoDDhek1yMnXSGC16MrV1lwRqSuVMLg5iRsvWUUxghGKvDBQQQwQhSkyfTK4N2uFuZfeqTW9VaEx+Q/UnFWZbTEruGSLd1WV92gCDVpZptTusp6lTARw1z1p+BVY1zy1wc20hNPmV56idKqTbjkcSTXtN+sCDnwqA7M/8xHJlMI6ZbpiirRDrP6LiSE2QE4DXlwvWyxmcFwQkhKB7qB02jCS6IBCAOAPxiDTNoGlGDkdgnhHvZ9zd/wAkxiFXUpLSirQuePr1J6zXM15eLpgX4D7NiDEhxBnrBKQApCDndQUmCYbGggmt5ar/QYnPk4OChBHay4XgdkaZ0jkOIheaLIRUY0vljLRcEVj6ishievgBRgk6acDJnyxRx7quh+KKM6THPQiYEKY7UJzBFItZ28flEkGqjvNImq555g2Zqs/UOSW95qVWI9SVLdbGbzhx0z/1fTffDdCQG0/3V/bNFIGRIYSrDSzqfX4O84zvPn+Hw2GuxXsBsBNSB53g6l0W1f6RNK9wbP/a9tE9s4RnNt1btF9k43VjgqcnaoVetQZiX0nmtmRqGHWbssbFkve4fJIvEz3AYaWH7nDmosWoZY3cRvZ8gZgZda+71aPucNsXTrnrTOUVZN1Xwd2yLng+nbCsGndNxyGpNBNUCSHfUdYPgaoMBio0u0aocWvHrVFq+pXLfj+YsKLlCx8K2tZQAseumUHZHU/Upd91t5c/dXvP0dcGqneuDSHg4eEBx+MRDw8PopnRoGqXyxmXyxnX64Lz+QXruuDl8hUpi39OCEAgxpevj5jiGS+zEAhGwvnlGety1UiqUr+UK+EkiOOh9F9FoHIo4ISPHz/g/uEeZSeG6dik9g2YMcJf2wqAeqdri/TstrYCjYq0sMxCH9tF0GB0B5h64ltMRajCh000p2n0U695tjTCS0LdgnyrenUkhY/8wGRxiJRR4/v4to8B1LclZSo5ARrZ+RACashlRxdY7c8EBATEwxHT/b0E2iOCHbkHqmcFmUkxA0CUAJs4nZAef8WXl2cAjBhl4YICwuEjwnTE/fd/QJxn4HBEUIf/u8MsGqsQxAWbCAlJ8ZnsRCzb5RvelZSNdoBzRAwNIDEArMhpRT49Iy9XieHB4gDu6Bqs2RrzEI17I7XrAdCQMz1pID2tHmgiopeCAmOaIw6fPuJwPOrZegJKspNMbW6MHDftc+/eW+fx7SjtbWoATq0h1nVFslAdsMjrHvhsSoVf71sTez3A1NaMHWsx9Fca4bSu3swsGim79uZW7yeC0FUG3rF+f1vJN1j+zZxpQ8jfljwdr693NIwNUu2U2y/iV5IJdIlXeN/T38X0pVpmzgxk0vimOk9dJxJQXBSqn41fl66+bj67gtBIsIO7Xtgq3QTpU6OjddNAQE7rzXn2bvAzYlj9/Zu2yRvPTdOEaZqKuhaBsK4rrtcrTqcTLpcLYpyxLBekfMWaVoizsnTnumZp8HKGyMgJy3VBWhMk3L4ORjbbKAvDUEfO4i/DAotCCJjnA+ZpaiSKjXxXJoFOascUGqmn6TtAw8sVabhe1/7pM9DKeRmi+eoAUO9sZ6BGHOx5d5L1YGhzuxv/fen69uLzAGZjo2aUsAdt1VRi2wE/byGorU0Zwm1zRl4XcFrd3gmgSvS+p2UmxGnGNEsAuWoIqvdRJEIuvikUCLxckV9ecPn6KzjL8Rn27nT8HnF+wAEBfDgg398hzhN4njDnO0CjnCNE5BBRVLwBAHE54NNL6GHj19Ch3tFdVuEhrUiXM/K6oLSSc5lmNp/8/G37qi2x/N7j7/3DhNL/FAMOxwPiFJUKMvxIDQt26S306NVEzUf3/o0K2IJiKaeN7yP/tX6B1a+q+lbtryXv8yMCaPWJuFWdvcS7z3wrlPAEkdT61EsX++8VePstOMiA7ze8+i3pFsDeXPs9wEmTJxrwU643gvI4DdgMTByV13SXou5QtCEv9g9v6iqC7JYP1fIGsLqrBDttwobnjtqgDwUSzbgocX8n8MMAViV+FsyoT17j0zPG/hTi15I9fzgccDwey+IWx+iLxPDJCefzC67XK56fT7hervjy668lts8URFpLOYBZzRng4vfBLEyWiDBhAhX1WUQMEXd3EvvHFhEBLmqdTTbfR27LnR5lUJ3fzC4p79cdzQMAMSS0tgdnjJplazIqJ7JjPwD1H0GZDJyT01KMQNbraU8b1F97axLHZumr0+mE5+fnTSwUdtKxaBZqn/WEpwFiroESFkAXZ17B6wXPv/4Zy9NX8PkCIG3oUpFViAFi3H/8iOP3P4LCDFlGAWKbsgijDA5uh0/OQFpxvTzhcv6KQFcwpRo7B0C+/IJ8/YK/nH+SGmuE5RCiOuMHUJhB8xHh4RPmDx8x3T9g+vwJmCescyxAyjSBIc9aL71HXKNED4dIVTjrGev5hC8//QNevv4qflB5AeVVTnJnmb8py5/3/2G0uzSiWWgM2Gdj+vqbavQtIjSWLAAwVTpiaOa0yAb7TH6Uqvl0q8Gx+RKKr9zvwDJddS03D37qc8Y46rb3emsrKTPcGV/uOYmEbw7TdQfYu6o8pNE3AI750uzec3nodKf+Vv9aX9obm+AhZHnV0Lm2i1Hb+BZB6rdClH4MqnZ/m8Y+l7dT1dSJ6fTWeA81ge5/7H6XOHwvLy9Yl7UYQOqfLFxDBUH92TJQ3C1MdZOSny7UgMAcKocjUGOFWB2tZAjdiOrrk1bZnRsjsIJBlIogsJe+weFZP6hTXxaQJqtdwKFKLbDGWjfdZrYyWSRTk4gkzgkV0EIgZHVeDmHC4bAghiOuxysAKj4WugkZl8sZOa9ISbbsij00KwDQrtYghvadKGKKE2Kc6mo0dG1dodJvabsD9EXga6Qctz3QAHS53yjwJR+uR+AVkrzxXPVmLAfSXktsld8udnaV/JbF2NTujcyJmVUrV00DDfDZFxKGV2rGnfRT2iZOxZwz0vWCtFyLT0t5sSuCiZADQNOEMM2Axempgw0bP5hmERBtWxbNZEorAieYrajWPAFIooUqVZR5v4ao3yfQdEDIq5x/dzkjLmdgmrAeZ8dEdT7TnTjrT3cKnuoZUo0OsVRCJ3mWepzPJ6zLRXd1aN8ZM2a0f7TPA22ErJvKuNDeTZc1ARQjDscDQgyl3uTf79JbQPiroOB3wD5NXjxeG6a5lt/j1zftYKMR7ZbfEIJscd/k8/bGDPvs1hLmG/f9Pa4XBsO9/xrfLn5TzZ1xlTKNDrSC028xh3qzalv/FvDUe21s660PpG/728atmKtp/M5bgXzrYiGVNHCUc8b1cql0WbM038++zsWfnVpDV3WDdlNCbjgg5oiK1r/FBFJOVj5J5gdnT98A1pbe7fBM2YKLBSSSbZumTQhEiG6HkbHhlG3XTHRCm24Fb4KIeSkGCIgVBAAlXD0z5NA+BMQI3B0fhLD/Aco4l6L5uby8YL1e8PXLV1wuZ3z5+hXLckW+XhFiAoWMGNs6iMQ0y3EXhyPm+QCz9dvpzNV7nfSIH2pOLLZkBxdWWy7K4tyG36c644IskXbtcfPhr5tP0p7D8V4qE7Wvh7v3ZoI8yPc1db1/XrZSZqS1nhzcECiG2p6z60v5CFTNln42Gbjs1eymXJgyAykjvTwjnU+YQq4AsmPEBHFIXqaAPM+gwwHsT3rPGdD3KyZQMsgZSAnpekW6XhCwCtBqpv6AaOmhgJyXQoj4EoCXR2SWA1GTOvzj7g4hSjDAOE0SSfrhM6bDHY7f/UHOtJsPclhplLXIPdGHrsmUsFyveHz8Cn55ARwQhQk+FsjQ/eX6yDCZIyTzIHygCU1KuOQ+gSkgzgd8+v57YD7W8Axk/dMzj+3cazWEgO3sHD/fO+D/htQDOkZzgWBankoZR+bkJkvN09a7/zsejzjMBw3L8Xv5xr03NWjnf/VUtDyoDBNo6cLeHCp5vAK/qtawhlcgYC+W4e77widajcXbgVjrElA0W6jg592+TFzBarouePz6iOV6BVg4d2bjPbaWNK6eB5RUwbgHmqaRK8CMJZgr4P0luWrusBXEM2eQnpgcQxWSza/q1hx8F/ihGDF99x0CBWTOEtV2XcVnJskOnDR4T4LhWgeZ/ZYcg1bpxba1lpTKe25jm8ET6Qhy3w2pUkQIADNhPjBCmPCZZqR1xcOH7yRWwboi8QU5iwf7mhLWZdHIkYxp/oD5eI84fQCFI1I5PdmCP5njciVGNuCORxTcCvtU4NZcLqkSdV2pYOrV491n926ZXGXsK2AsLw1V2oNENgEHt0Cd9FTvcFfElgDTtgH6SE6i9enNAl5dPUoVV/rO151xbuGBKkEiQAIQLiw7vCiVgydLwDpfHAE5BKQ4ielpOoIRy7wVnmrAzDSJsnjT9Qo8P8taARXrkszXVsrdNEq/M2oUaNYYROCEqKd255dVfJBCQI4CcK6XC5ZpwvX5V4QwIcYZHCcgBMTDARQjwjQjTpPExZhnxCBaT6IJiSMQZsRJfYByAtKqRMt2bXBTVxcbsvS3VxZBl3qhTz1Q12vkvwdCmCI46M42gprv6ssjh+dvYf5bhtjNudd4ULeepJmmsdL6MmmU6qqJK0KSFdNoC7zJBs0z5mg6zzO+//47fPj44OowmFAO5I3ToIG7W730Xn9oc1NqR9d8lm7smjmzKfNt49g7F1sSmqgAxfiJr0tX796xvS+9k6W6dyt43au1gZJhcmZO43iuF4fP1/nl3TAKIyngpICUBpW3m2jar7Xf/FZ3aYMFDJYDg2NwG4DgNPWZQZQL35fpr6CGKn2W1WxjBDARIlETLV4Lrt1U3pO2prQWC47E89vrtG8BP5+/Q4gT1uuCvC7AsgA5SSA3zhrMTQcgqzYiULvN2vqWWcO6kACCrH4TZdAyzG4NL73DIFLdgVUJltw1+zc4IEbG3f0nlILV7HU+P+O6XEA//wWX6xXP+QTOEgV6OnzC4fiAMD0A4U7Ajw6OxNsg3a6o2h2uLL0hYGW8BL36Ad5IG+UdklgunS2dtS8rPvSE3p07ZT48HUepYMUYu4E4KqYeu1uh6ngBV9PDiCi6JTacfT23q9ftcNs+vk9xEDTqP1TtNvRTv6j2TEFtXfMqJa0ZuIr+JNGqYdK3rbYNYEwReZpA0xFhvkNGBLOT3Nk5suoWJs6MfL0inU6A+mm4w6oNpzV8wwMIdo3LbPNmBbGe4z3JeK+Lzisi5CBAYY2PWvcMpghgRg4TmCIOHz4gzjOm+3scjve4f/iAeH8POsyIYUagGZlmhMAIsxE0AlZGPWlZT0o3Pzjrr1zbRdoer+lhSMQIU5ZaG8n62kAP6fEcgRBiRFYz43jedfNhl/LR8H7729MTfevVIrtFV7ZY2i48m/fSuECx+Pa0mmMq1+w1D/656UUUWjfPM77/4Qfc3R3BnBtNdFmv5T0HgBosNN7NJjRpZwcvzJBT62RvybxzE7kRiupv0fZZHan7bNtwKw2gXvPbNORWnpXh9jAKM6fY0p9Rm51gNfTr6QWvri5eQ9NoQ+RifVjJ3e58JlTayIA/UoI5lzb2fd/yDt6UQTpX7ak1JZxOJ43zoy4KdqwSRGtjp7k3wrbX7pgGDgKAQH73Z0t3AzyYguZb+73sKitgGUjrihAnxGg+vb9TnB8mQjrImUSIAVgjcgDSSrjkFSHMOM4zpjhhDhF5Fc+m4kDIhrjF0ZiYcRcA2VmSsF5ZHJcUKCGo6jZvp71FlAbMmdivLHNaBhDFN6gkgh5jARxDxJwT5uOnEr2SXf4hRIQwibSdXQBESMRJ5qRYigvx8sSMMyNxdfI2wPYtDoiAd9StbYqFc9Ye8Iu6Nttxop1kJoH4ynPvSeO2butnyXb2NRGd9TPnVH1PXimvl/737ODnyzPW0xes6QrmBFAu4LR7GAw55PZ4+IQQ5HBNn7y8xhZHhoHAjOvlipevj0jLIpJQX4YRLih+6sCQIYeowCAxKkJSZZO5Wks+GnlVp34m1sN7F2CRtZiWR6QQsMwTLiHiZZK1HaYZ99//U1Cc8Xf/xX8JXC+g8wl8uYCXBdfTSbbBr1ekvGBJV8hOMI1fwozMWWK9ciVniSvDM82PTd+GaWnVAYADMH84YjoeVOuj/UQBjNh0VBGUXk0M3gVPlQDbvBHJ9u1b3Gs+bZ4jf592nraRa5vcOo2WpThFHA6Hck/OQqwaaZETjPG8VuffadF/Y2pM3L9zXV6juRtZsXtv1PdEpMcl5YZG72qnB+P/Wn1f80W6VV5bWH2/QOdOgzICaGQPELAsV/zyyy+4aOR9Knwv1N2Fr9XFAyHozqwg2h2wgUqIoEoMyrW9TdsHxRQolxbkvGjw0P2qvHO3F+OaM8AZmSDESA9PS1EkzTzPyDEixwkstifkEOQZNuAjBDuAEWIUZ6Ww6gnshjUZtDsltbHU+gEpVRRSo9cztyqzMkAk53aBAu7u22BgRPXEZYuwmpkLISEi5zEA2AnzOXfEV7UNFIJuod5pD9Uvjd+Br7O7WsttlZfaAyrZmNRRjY2m9bHr1l++TtVHRfuVKtbYOl3WWr7VqbmtpbviVKvLsmy0PvZXtgi/tSQHfKi7DjCW9YLl+iK732DOztuRsncjTYjzHYJuNa8P+TZV5kkKfsr5WMnAmx+L5jWwHyJ33V9S+WqwuF0mcLsldJcaISMktc7pJM7XgEQBayAgTKBpBh0+4/DwAR9/+BG4XsCHCD4fwesiW+3XRRzE0xW8TqLRYgaQdUPBIqptUmW8Ap8i9XXVrePS3QcQpwkUpyr9QcDbpvHUMtA23xEd+Ssze+5/tADIOypvajYAQKMk53hVMh5DbOKsbJRZTVk6B8dYv16nKlRtH6praTe93ozBuPFgfXWV+oZ0q09/L/+ojV/LO9577Z094W4PJG3ef3NtNLlszeG5BGaUitRHqWr8b43PiLaKWsR8CM3PB2DKg52PKEoUGhBQhghf5gO0l94Ffs7nC/7Nv/k3+PDxA+6Odzgcj5jmCfHuiPvjAWlNeDpfkNYXpLTi4eGDBN5CwuV6xdenp4IiJwTcxYjDh+9xnAPuPxAQF1BMQGJwysjLU2lw9mBAP0dbRpkZa1pxuVzw8vJSJsGHDx9KJxpDtNPCS3Cm7q/67yhR51q6IN6oY19rlpJ4PfkBC2DRmtmZUl10VnJcLhBtJkYyzVUg3elLEkyOCDlJ3MsQo2rV/UnVYmiU3xmEVQKqUUDZcwqCncdSgF+qZ1+Z89pI8jW7+dgpc8SYfau2iZlxPp/x9evX0o+tU+JefjXdktCDI0isY/py/oqXp5/BWFXrs9ad1gO+cDw+4O7T32Ca75ERkHQ+U3ZAsNRBfGMCA+v5jNOXX8HLFSVCrzcEGR8y5s/tbQaq6c0qU5Ue2/4hi6Cq0aJzUq2SbHWPADjpzGaAg+xX5wkAEeaHA46f7/Hw4ycQf0BIn4EkwOZj1gNbcwYn0dYu64K0Ljj9SSJYL5dn5PWCvLyIn5AzizGjBNrLWS9bBGvdNm/aIQoB8/ED4uGuOnZzRKYILlGZtul1zV+/meD3TuM1saeFrFqgFrAUxtZpiYhkc8lhnnA8Vs3P/f094hTh45rdrlvfh5WemnY5UFD/HFe+1G4Y1O92ea8nLwDWbfS5XtuoRd+XPM8oGhQnJO/5XfXJxqb6fu4Ajle0OKM835pGoWX28qoCcFsnZkdo+vq473LW5QFrTlhUKGa1mBTeiv2RKRYQNd2ynsCAJOcegvVoH0J1GWAearcoQ0K7qJ+Rn+0Zbov9ja58n88PiW/O+XJBZsaSkgQeixFxmgEQ4iQSWiZgyRkLM67IuCwLLs6sNFMAMuP5fAFhxsP9ETTPoByQlwzGCl5bBlE6YIeYAaI5+PmXr3h5ecHz0xPM6/vu/qkAmqjn4ATdPj9NEyizxCYIWVVxNVy2qNND+ZO6SN08+KlHLRhVN/uy91iH2DrdQmsnYgcaRoPnpceG+22n8Ph3Lw5y+5NqrkVvNJBYR6lXpe4Bo374rI9SSsXnx+cndXGLi+B95YZlbYiOnbegTWZmcFqR0yKLj7p+QPuTIfPiMM8IcFJpwS/sNGUqmWQGpQysSczApiGxdlmD7FI3NOyf8ek1+sgyz+z4E29WL1PWaaCo+InJO3GKCFMEIoFYQX7UHXesWpgsDuq8Mqa0gtKK++uCvJyxXg84P3/B+fHSxDLyUl+Jxk9w861+YQAUCPPxDnE+gkVXrH/Vd6BpM3NR1b+mPRlLzFap7bNvB0xvWR9jbY8Xrmrd2+3s3UuFBt3ybyi1Kln6kXBgAw7El6K6QXqDEDIo+W1PeuBT0IhdenfBu2VsTFC43azdeXSL278xvUcbtesQ/0rfeJ+v0ZO32mfvZpZduJkFVaiuRvQZTmJkbjuFUIFPmcfKZ8Q9gCtd0jeK0m9Hg2tYXHRQdTuU7Q5je/ZGt7wL/MyHGZ+//x4//fQTnl9ewADuj3eY5xmfPn2HeT7gw8NHJM5IOePXx6+4LAtOyxWJGYkhfhvMWImwYv3/UvensbpsaZ4f9FtrRcQ77OEMd8rMyszKmroquwZXV1V329BUY1uyDAiQcMsIgzD9AVmCtuCT1VJL/oCMQfABjFrGshDGWEhYbhBgCWw8CBvsLnd1u7qrq11dJquyKrPyZua99wx7eIeIWGs9fHjWWrEi3nfvc86tLDeOzH3P3u8bsWKNz/N/Zj7ZjYQnFzx9usGsG0xrCPte/Z69TeryMGN0eVJObZSG3b7nb/3mb3F3d8/dzd2kbk+2hMY5Li8vuL6+5sOPPuDi8oImZp+cqY6UsxNCVcCkFWLbriNGh7XqwW6MwbrEQKrNGBPCzRXJ6wVe2vrrhZ2kiYeBQ6yI4uRPlZ2Y5/fP2zhhF9V7J8LZmFrNqJJfHsPb+D5MfXmAKsj83qkPwjiOHI9HQggPJoIDpiiud2BGgkz+ZFGQGBA/IP6IIWCIM+pQa1r0YGnJk3XXAQbxsbzepizLIoJPURBO0GKgg4f841N+n3xVQTI1ds7TJEuBl8W0VnM5k+HLUmvCRqfhE8QyICmzkiMr8isM0LaOtnV6q8kDTGGoJpmJoyV40aRiLTQI15sLTYgY9nz68bfY727xiTxlDx0W/ybMBUYFvmgq6c1YtlfPaLZXRBpEHJFEFxIKnkXqLPj0uUvpwSRNLs9ZljRr/72Yfc3c59M6zPz2mDODOSCaMzdjzDyv/+loElDUQA2VwvNGWfRheuLR6138nGpt+n9aruW8p0/Pkqul+X3ZTsxBPo+g4rfV+Jy7d3n/iQbkAYBf85iZtvGkLw9rfdId+aAxjp7dboe4NH8mIkRck9xzLcm5fQIouS8zDdWZCu+zcRnIATfxgTVRmpTPJeBcEZ4zn41GMz0/dL2b5gfDar3h2XvvMQyDFp8cRo7DQIjQti2r4wrXNDjn6FyrXvOk4qUyJa97dnnJyjU8CXCxbpExYoPQBIOkul7ROSSqM5RJsp76+JgiGYrA7a1qel68vOP2fs93P7vleBw4HCO5BKRJ9XNscPR3wn1/4Gb3CW3X0jYOZy1t62iaFDVxdcG6a1mtVmDAizqMRpOSLIZYVlfGmJyjJ9ORRoSBi5Icoc1UyC2DsWrRTwhxDgmU5X6dDqkxhilJYQ7Fr1B+3lhlvjKhyu+CKaSzkiLqP9NGypvIFI3BgpHNPkuSQjyvwpU8CfVnaePGqAdKa6JNB7cANJlYXa1A0QGevsuYycmeBEqaqAfQjKqRkRBmbc8gYgVEIsLxuOP2xSc0V2BXAdumxIFOtRTWTCtgJCLRMxwPhDCWZJiSpakEiB9QNpQrxvkeqNW5cyHLUIymJgPtMulkX7v8shrYgSjxciCNwbYt1jUabGC0ntgUtZRSh0Zt01iKLkaMgsqx7xmD1yRkOftzorOz9ctbQar+pM+iMRjjME0DzhHy7pJs3M39qZlDHvMUKHHKtPJvE/CeriTJovsl74d8tk7vZ/bsQ5f6IagvAgW0JRphHcUfT3s4Y1xZSq5fYSyquU4ZrzVVQVP+Pn+Z6b/nGHC+K9VzqiPqRCYzmFk+gJ6NWkuQac7ZuaiY8YOgoaDuvNnnwPAxn5bp7M7h3gzIMHe8za868Wt6LJOm3kAOZclHWsdeWwamMS9BydTVar0XQPmh6218hPJVQICwGOE0r1LWdxGOUZZBowpD2ss62EnrMkV0TXTUaBI8jLFMdDx1JI+jflaUP2XriJzZbAo61WxWgGz63iVzmfIs5qnmF9e7JTk0hm695tlqxe7+XksQ7A+Mw4j3UTUjbctms2G9XtO2K5pGxbhc9n6QAS+e5xdPuOg6riTiEOIYMAFcRP19RAjWqdErWoyZHEUF0c0let/t3T0vXrzkt7/5+9ztel7sPT4KY4DGGJyxOJtKEOCQXohyxHx6j0FoG0fTWNabhs1mw8V2gzMt5rJhtW4V/IQBJ+AKcIkFxPgQaBvBpRA7ZTqTY3TjEtGxaWMlBiTMy32YisDV534C7dP3JiEpZbK1tJgO32zP6LyZhQQpct5HpmYYBubmJVkCmhkCKc+cHrLFC85QRs0cGiZpJDnpikxV3Ov2C9ckj/kckcoHUZ/PJUAkCDIG8AkAVYevtF/zo9RGf9gT42esWNN6w2rbqb9VRHPmOMdU1ysQg2fo1Qcu4zOT53fCKWfnqh5ijXFmeGc5n2YiXeeUfnLycBqZQctxOIM4g2s1UWLW4ukpzUvdKDOMobw6ZxrBCEECx6Fn9CMRdTxEp2NuWTRTUsR8xfQOwRBQM7NNDs9e6udrze80XlO9YEoLcHotAVA9FxPQqc5AxcQeMzec1R6k/2QAVJ5PDU+aiIfbOAPrydXgMYambWi7FuNMUp+dATd5XCJnT0pezEI/Hpi/0s/qsRkDS7//YCK28umwszV4iLrUR+HUMjD18XRcczAELP4+1RapidWU9dUPs4Rzvg/ASTtLMJT/zeBnqV07t/+WvmRLdwFmAucJxEs0afpjkqdMEdYK+ElRt0JlYkr3lveTQeCkeMgmrvxc1bksB1bzxmzT5z8nFwbVuNkmmeTTWmiCP5K5//E9+M7lLayx2Mby5OlTrq+f8N777xOD5mbZ7/e8ePGCvu+x1rJarWmalovtFetVy3q9KQ5Km7bFxcjh9hXOGFaNQ3xUJ6g0kdlkFEXDj/UYTHHAMaqZ5Obmls9evGC3O3I8esY+EkVzkniEQAQzJjGr0RA457DtOhEQCAj+GDgMe27uej59dcA5R+McjYNVG1l1Dauu5emTJ6w3G54+faobUyzBODCW0WcTV1rgEOk6TQHQdaphalzOdC2JIUrKyJoXOvtgSNL86N02hRFPRKkmxJ+P0DxWby3GWGq4vYsqvL7eKOGlK4TAMAyMDyU4LKdhTjQebbfgmQpMiWoEoh+JQw/iwQomkAXy6RVxYnyGZH0Yj0jw7KRHmhaaLdY0OLfCWs0KvrnY0LYNXdsRBs94d0Pod0AoPjiZfpfVq4ZRUgAlkJu1GUXYWowvg+DSfVOBhESIY5yIVKY7lqrtPEvOYVI6C+uapPWZGLOAmgtTPzPmDKLn1EpkGEfu7u44HI/EEJNWaOp/ruBe5js1XLM0I2Btg7GalFGMncJfp7cvFuw8Q3zXmoLvek1nsR7Q+ftijDjnTvoz+frVgszDfTaG4rMI8PTpU66urlJV64dmYrF/3vKKsToIj1zvMr9vf+9DI3m76w977fN1jj7W2h6YxvyYRqcGQsu2cnDOQ89lOlkDovNmtAnMPPTu5d/DscePY24h8TjN/WSMxdJiaTGpDI9EtbhY6xIASfHOxhYfwMIniSX1+9uudjGlCYkuZMtHmoNsdXhk2T9XVXdrLNZpRNSaNSJC3/cgcONuSs2tGAJinVZqbzvWqxVN02CtxUlE/IgPAUEzOUoISIgakaQjTGpcC8tsjUajp/ph4HA8sj8cGceAD5EYMmnMTpEJoRoDNmLElAissiElZRcmAoF41H4ZERonXKyErnV0rSNGw3bwuKbDWU3d3TiPa1ypeiuI+pWEwGrVMXae1djQNo7tZq3Ey0iRkJaSQGZVmWnM9+lcbXxuI7/LetbX2XZqoYHPSY5mVHehkhCm5IZ1GYVHrofGeyLtZUJQqVkEfV8YRySqr88JoKibSfNvBdVChYFgPMFaotlhTINza6zpMKbFhQtYtbjVhjB6/GGHjD1GNO+VqfooMGn18wcyf2+l1CnfZZ/5uVZeCriYvWAxrJPZNWZyHnRWy19oVdUk2c7rqpXIy9IfKftV8loOA2EMJZx+lq9ziWOXS5lwqrEWYx1Ypz5Jec/b6cFMQN/mequ9XsbzhvvOtKsA9YGzaObSeWGIPPLMrFunfa8rt69WK9brNZPf0CkEypqKh/r/+Pun/05Nz4Ha2efecm3OXm9bG+IN19vM79u08djnJ/T7kfvftj/v4tD8Nu+GE7I213A+9KxoBHVMxbDnjanOtwQEodnhSUJzCRhCzahLzVutcS8hoPm/C9o1fbHYb9Nj73S9E/jx3nN3d8fl5WXpQA4L3643bFdr3nv+nDGBmhgU6V1cXJX7FJVFBj9q7hPTMMbA4XDU8LUIzmp20lXrMM6xbjt8fyAMA9Y0CIbgLLfHIx9/97t8+vIVN3f3HP3AECE6Jdw2SYuS0GH2OdIwb/UGssbQNi3WGBqjmi1nVDtDikgzBPr+yPGgkSt3971GiJnfA6SyhRvW6w1No1oc6xxtu6JrnPoVEVmvWv7o1/8I666lbSj+QHk+c00eDbuuuJ5JuYaS1Jv36CTZZMeQSYP0ttdDWp06fPFdkfnJO9K/J9qV9OcwDLx+/ZrD8fgHIpgzUCh5bZLtPVWwjzYwjEd2r14yDvcIPdbGkoW47mzWMRiZH5b1qO0GG9IIDuRapcOd5szprSNGoT9qzTLrIzkEOc9DUfcynd9ZeYgzQmIRwiUD45rwLumTlHcsZzUaFFQYQ7QWcYZutWK1yWkhdM1Nzm6eUFasithk853WVtMzQICwH5A+YHwy66AO4GUAteIm/VusQQImigoX3RprO7KpzZia0hXRZt4f5nhoFoiwMCUsL4GZQ2btmPzQpW1pEs5z92ZBLoMVm6NNrS1nfHrujE+ImfqW/zTWslqtisa467op2aHUb367s7R0xF6OT+XzejP+YMDEH7ZGJl9v8p/5vNdjGvG8nktz1GPg52EzrXlU6740e82+IwltpB1ROZ9OdpSHLxEpWnn9O7/PprE7LZ5sWpxrNBN7rPiZgIlJgIoGkbFqvSJkQjkPtZuVrTf+Yj7OjdsUAvn49U7gZxwGvvvxx7z/3ns0yam57TTU3QT1+Vl1eiB9DEjQRW6aZhpUshHmHD1zZmPAgpeIjWBDykAjQohpoSrEmOvZrDdrthcbIg1dENwgxAgh6E+Mgk+b31WURAk6JdlIzJvVpHKVJiaJNTniJiDlg4b8d22L95773X6ao1HV2hiw1tF1nq5r6BL48WPLzc0tfrvmydW2MmfMEbHJ0LeI+zkMXjueNUJlMPrUuyzn2evsATKLVFILKefccw8e7hnjSvem5/tUMbi6OZ/csl5zWaXu05mXzWh/rXYQYgj48Zg0Pw8ziJlSZik2QbEt66aWlO9n2ksxgvj0nUwPngjP56b9zMfnZlUyVas6K/V36cGSYSF32S1ebQxt17FaJ3MwKZO0CNnJOT9wolyq7GISI74fEB+wAnU8Vl3poG6nVH6o2nTJh7CUoc17raLYtf/HQ5j5nDPpo1c+lDy8j5fXY3g9z8/Z959p/tSvaH6fpH5lLXru53nmOH+Ban+mNspdD5rX8nmrBvj5ZZOT62G6IWfo27tfb9KEPNSPd33Hu7ZTr/FjjsvnaO1j9zz4Ps7QzOqXUy+gqd0omn9tHIaU0bq+u0oDY135cYn+WWtTgIaZ0/a0C7NgcLIPzgyppjPLvbv0SX+bc/tO4Of+/p6/9iu/wo/+2I9xeXnJdrvl4uKStm05Ni3b7Zbt+xtsY2lo1CRUqc0zodLESEIMGhJvSFmQk726P4wQNaeAlZTVI3pMDNOKxYZV1/Hs2TMtWLrdsD8eGUfPftdzOPTc7470Y2QMgvgRK5Y2V5Y3OX4MCL4wrFgh+WI/TyYSJTAOY9Y07Ybn773HfnfPp5+9zlPO8bgv0pO1hqbds1l3rFcdrYG+cfze732b9957yuXFl8vGqZ3crH3ITesMwp0R/scSC779tUwC9pA/0PK7N0nV5Vps7Hwwdrsd3vuJQcpk9ls+vsQM5yQqg1HtHzmdMcm+GYl+YOh3SBixlfqlBjsT7JweLe+N0z36/qo6UND+lHIOyYknC1wYkHA6FbL8gMmEtfRfreekAAlT4UXqXxbzlWIHcqCfRBCr6uvt5oKr6ycqvQn4GDFooWDKNE2wTFXb2kERQQKEMbC/u8OEgUYk+61PjvMLADSHpdPf6/Wa1WZDBj7OgCQJ0lT9qZnkREQfZ+YPXSo02hPq+xgTmsrrPHCJEM4kZD3fvhSGfd5fYxpj13UYNHmns07p7Zv4oGjU1vLs/ielgVm+75wpUD/X/+SPPi84yeP8w9L8LIHPPOnjfFznfGnqZx+63qitfGAOax+gWesJ7JR+pPwX5/eAELzn9avX3N/dJx9cSX42aX5di0llcVzTYk2T6EJOIaMowHuP91lTniirmebq8TWewPA5zWhuMWui32Y3v1uoe4ysvOd51/Hhs2d88MEHrNcbnGsIotFOTYyIs4h1ZcJ9mizV9oSUF0EwztCuuwyPiDm3S2OzTp4QI2EMWBOxZnIYJQrWRrablifXF7QN8MrTm0gYIhZL13SEaIli8GPyRxBD8BHvA8MIIQjex0TodVNoOL0tqrsYIkM/YJ3DWeH17T1uf2Tfj/hxoB9CWYC8GsYanDNgIuOYmJgFiZabm1vW6043kEtRGwvR/VT6y0RxvrBztbwhhopI2+kepXrz57TPc7+ok0s4Gy6Ymdg5olI24LI5k4VqKdXJQZlvyL4+AoYJDOa/1UcrFmm/witpPGf6UMY0dUaIJbFh8ANGUn6falxlFWqwIxADRcKICdjU5qfSXzM9X09pPDMntnq+Big1IDBn/i7a4gqpKYCHWCUQtynCKs+PQ7/P8ycIIQJiMLbRooC2QZj2pJDDnKcemkU/tDMa2l9KhZB92s7p+1KfZRpvxokYg3GWzWbLentRQJ3FIcl0OQG8WiViyt+6bec5At7G1KIEdA7+F11+o5bz3Hu0zuEEyHNMla5NjmQqnzKZvLVXsZ656sw3Tn0qEU0VoWYGOSuc6LO6gzTSLru5U+jHgwVjpaz4NE/n75y/Lt88+yyv0Ty1RJ1Go7zyzO+lA2f7MNG5+hFbduPD18NmI5n9Nb/Ogzil1ebs2OfmzOoQUAGB6sHil/qOztvzfbjYs1U/sqKzTiybzd4xSvKt7RlSgsNstQkSEWs1ots5xDVE47QSAZr0uPivGkm5u+KsfxNoqbsos3+LD22K/jg5X1Imk7qFfKYeut4N/IiwAZ6t1nzp6VO+8oUv0HUrjLUKBEKg917DzYxNiQ2lSIUxak4VJUopNfWqJRPKOIgSicaqdBo0LDzEgLPqEJRNUcSIM2A7x9XlmraB/e4OCSNDIzTOsll1WNtiUgKTGAUfRoZ+5HgU9ofIOAqDCD6qaU0ZmlRMXcFSP3qaCLExHHZ7ROBmf1Aw5qu8NCkExlhDIwZnA2PS5JjGItFwf3/P9dWWEKL6/RhHdgpDaifOU6Jab2M9CLbaBKbUOsv7vUiRWUIvo5qIUDl/56TbM1QuP6uhu6f7RKrDPN8/BqzM3iUIEmKlEq2I7IzeKyHJxLo4zs16Vb2/9CMjDkkHQvdhDJ7gBxqpzF7nxpm/EqYEgVRMuzqn+felfJbvKwe8on3WZNPSfNgyLc0ssX/+t9bykO83eq83yVycHjZMgExkSiSYaXOI2cyrhXytSxrbUlo95XFBtThZkpvPV5rj6CFqWsO5l/N83qotO2ctBg1ysI7Ves1mvS2JzmzOJmTyXKZJm3HG3HAKK2c6A1Mf5OSzehznnIvzEE9P5eNgqviepcKNtnIAnTc2CUGztA0p4rMAzLQeJpmis6uBiAqPZEn/Ac1R3giZoeTzZI1NDqn5zSejnH/2dvz38Vvz8ZwoUf1VAfTLVmQpAdZXPP+VMUZ50fI9J/vzDA3k9H3z/TQHGjPwU/cBM9tbEwic3zUbdaW5ehuz7bl9rltmMu7PxywKpjkVZLNlIabAotGP5Xl1WYl6HhuLOKs1/6wFazGiqWV0CiLGRrWskFw30n6eg57TsQlTSL0GPi2Az2zmJlCtHzxugXgn8PPhhx/yj/4j/whPnz1ju9mw3mwSggRpwTtHYx0jqu05Ho/4EPAoIQrJbyZrgGIM9P2BGINKLSZNeDQY0WrxnWu4enLF2EP0B4rMl0VvpLS12ayJwfO9m5viDwQ9YHC2wRhoG2icsFk7rq9aohgwmjV2NA4fImMywQzDwDgEYjBs15c41+Kajm57Adby6vWNmsNsSl5lKdFekKV6wY8DEgaazRqLpR8CL1685Dd+42/xta99lS998Ytn5/sckY5MIco69vowaR4jfZaywR5Sn8PkzPh5rsefymS0OoxMkW3ZSVyiMBwHxmRWnLp6hlAhJ0RneVvBF5UpQqdKkamEgAw9cTxCOIDRDMgmLhqhnLNZbx7gl7PfT0BSnH+m46acdaf5A8lJhJevyEAng5flu2PaELaxdKuW9cWKOGpAgRxHJKLRlLFSVwPGaY4MTd6sxYebxrHqOsaKWM5eZyoTnFSDjBFiQIZBQ2IlnixQXM5n/XXqkzMGMQ3YDpOi5wy5jhfTzenBGOOj+/ecSWDpJDnPoyIPOlK+7TU3YWu6jhBicXQ2FVFWYWsBLDKQhFKgeVp7SYVL9f7VasXV5RVt2z4I8h6bFw2XJyWSjdjPETDxn9brbM2odzD/xRgxTGtRf/7Y9XlMjI85PE9gS87udzilKef29rL9eh+/fv2a/V59WxWsWlVGWEPTOFyjCTetNamQt+7zKeemKi+EKZlsEQyQRzMx57GU4I0kSVqrCWbnXIYkpChNemyu3wn8rFcrfuRrX0uRTsnbOioDdjnm3sSSzVl8qtQualaKTKatKBoKPw4DwXtG72mc1t0yqJOUHZWVizQMw8jYD2xazZ6ctSCG6SA3jaNtGpoUSdE2KUMtQo7etU6KpBHFKjq3DjGWYBp8jPhgMTj6xjK4QIwW8Z2CH9fRXazBWnb7ewKBLOsbA0EkZcU12KxxiJGQ0HIwujCH45EXL17w0UcfnCVSE185BwJU8s7EsHZKXGR84ZxG5KS1ExRRqRapCfSZNh7ds6foRNcqph+dk2E84v3AlAJ4kgxOuzon7jJ9VRJDnl4VcYiCpKzOsHB2rn+VOXQrmpv0e6VgOHk2DzsP4RxIK5u30vCUZuolzL+a6l2nr1JVc9fQrNesr57gh4HoR7w5QAhq7vIRISV0NKh5Or/Eqko5+7pp23P92lnjVZ6Y9OPHEe/H6rPzfV42kzVsKqGmUhrG6c9SQq7nlwVIFZnf+xbXTMgwb9jSD7Yxf2utfcz9yzTTmHyezvnoyen8mLn2KgsJItC4hvV6PQt7n3bF6YFY9nPx6s93veG5R79OXTyz5f9QrnOanjxvD9K4t2jnba96HZdapgJcHpiEd+nfrN23XNilm4UkQidJkTEMw5mHmBUCN9aU/WmYlC+6zNkMTvk3Mxh900KzWJ0bpj+1b+l7I4KphIGaHD/IDtL1zoVNS4jmTIqKNDFADIx+0IgqMVgfYBwZ/KidsbaEzFljEImE0TMOA/vDoXCJ1jmFE76HGPk0RD75+AX3twd+7qd+isuLNdYc1a/GOvL/WtdydXHNT//UTys2tZZhHJJJJRKjZxjvkJSQre8D3gf6/h4RrYy+co6Ns1xeO0Q2xLBCjCOYNcY0YBz7/sjghQ+egh8s/R7GYWQcPSKaAM4Zp6i4Yrpj7wnGIHFkOB4YDnd85cs/xDAMrFarB30H8txnVTdn0H220UqUtAFhMphMJSyydJulzRBCMpnk9aSoa5eSwMOmgnNXZErXlz4RIQZPJCDiOQ4aQXD7+pa+74myR2jQWhEZaVTzcYa5TCeExb+qLjGIJmo0OSV6wO8PyNhj0X2BTFM1FSadYRM1J8n0Wc3Xs+LDGCY50EwOzjZpdWLOeWOYsh6fwZIZXJXfI6VExAxjpT6MDkznuHj/OdfPvsiHX/56Ui1HdrcfM/Q77m5v8ceBsD8yDCPBB3rU5Oaj4NqGdtVhGwX5VIw0l7HIPSwh7WWe9bsYI3e3dxzv7lXTQUptlvpZHKzP4E0nCq4kWiQ4gm2IrBGzVjBUyrjoPsgaH2NySZHp0u/efNUS85RATmaFWN/1Wp5LBTwUujm9FzIof6wdqrnOz3ddp4KdRFarFdfX13Rdd0YzUKH06jPdqxZrTUlYqddUv+30Sh7mD1wPRUyew/3luwx8MiN7sPUf7PU2vl9vuorvjcxzYP1BLwVjb76v9v8552+U2/q811TLsSHGyMuXLzkej9pu/p+AEY06bJuWtmkwTnP8OMklb6a9YUSQGJLCoBRbmto04AqRIBVmnvqUy+opGa185hBMzkZfad3O7f76eifwI6Ie2xKFEAMxTMnhoqApr2PU0hLJLGWNoUkq9ZA4gEmcQpIZItY/ItAo4TR+5Lg/cHdzx+sXO477kc8+e8XQb3n6ZIXOs0yDTlJNCKFof3I4qDGCRIu1nTJRiTROCF4wxpXFds7imqY4dR3HgSgBbwRrW5xrWa9WdCvLamWJfmTcgvcNwQdCAImqFvQh0B971ustq9Wa+7sdfvRp3iSF4U/FVMtyzVZtjmEloV2B2SGpeFP13Lk2zovic+mgMj9J9oOabi4akAe0EVOHlu9LoEs0Z4j3A+PYM4w9PoxIAUwLAmze4iDL8l9JEsV0SE0Q8F5zRo2D3hzPTPey2TQMU/9dg5Pq3bP7i8M5xbyU1y1HK2VTULF8nDuxWcvEfL7z34Kqm9vVmma1xjad1tiSSLu9xLQN3jT4rWe8HHCj1tdzQ0iZtUesNbjGIYja9k2XOnWmFIKga1X1xaTPx6HHD0N6TqZ+1vNTP5T3UrVu1jlst9IEh2aq4F5QYTVHRXo8uU73y9tI/RmQ/EEYx/Idp34k+Z3T+85es48l7SlTaBuifpNN46Y2yhybWQNZ41NroZYvM9Xvdf/TkzzMleWEEMyk9ccee+CrvxPXu2pU9Jk/vHe83fsfAJ31vjPM7pUFEZHqjJ+cEea8QWaLlqK5zFTT0iTpzsz2mZmIQC7/gSSPIWb7Y+bXKot9ZeZRkLNtlaPs8ivmeqSz1zuBnyiR/eFAYxyHw57j8ch6pYVMu64jhEjwnuMwchw9OIdzlo3rGIPncDxiRNPdq7gcCKnQaUzlDUIIxLbFAs048uLTV3zjP/4dYmgw0vBb8k2ePrni5376x2lbncJcLFViZBw9tzc3rNdrLq8uMQaaxtE4CzSsYswafoSWGA239zuGYeR43GtR1rbRwq3jyG63Z/SeEei6NevVhmfvXWgiuKbDMEC8pWg5wgqJjnEM3N7u+Pa3P+HLX/6IL3zhS/zaf/g3eHXcQ0gmwEjyV4plK1RxLBWR11+KA6+cEq8a+U8Oj6f06tFIl9JG+YRsShMx1V6s+/dQ+KWatiYVf/V+keTvdeR4PNL3x6Sdk+p/6f4c0jzHgKWfsy1eg5DUWQOafBCD8QGGgcPuNb7fodFJMsuWTHpN4SXVclibNDhSJd5KV9ZwZFcjs2jHVlJL/js3PbFd/bt8J/N+zM07+q5Q2nOstpc0qzUBGKIQJLLaXrMyV7TX7+EN9FYHKzESX+/w/cD93Z1GaYWRGITj7oC7WKGR004dGGtNb16QMl+TCbo/7BiPe2yl9RMqp+60pgUDpNsktR1jpO1WdFfX2KbV3Nv5ZjO9VlMYLKKgHrnOMYnsSDqLoDGgfhzx7DPveqlwM3dCtnYSLk79ferPS+/L4hssXaeZ4lUytzg3kfHayfshU/o53xHNx2LPopEYoxaafAM3+UFoVP5OXEtTer7+sMbxg9hXywiw7Ke2fM9j1gRIy51cQzJtnq1j+t01DutsMp1ngdhijTsp6l0yPjNVVdcSVSmpZ+IZMagDtbGVtof5WtTuF0W9fm48IWgFB1IZqMwHH5nDdwQ/hiFEjCiIcc4xeA+j5353wAfPvu+JTYs0zVR7RsBGoXEtFkuwkfu7O0av6vfoFfxIPxL7gdGOBB+5eXnDy5c3vL4ZgUYRplX12DiugUCUfXI803wXrbOs1ytcY/F+LKai/XHQEOdBa3a1bcMYRyJG1chtR7deEVJo32rd0a2gbTaqjTLQNh1d27G9fELTdsmRUfC+U2Yfo0bR2IC4SOMCzg6Mwy339y0h3GHYgTM0Xctmu6VpNadIFA3jF0lq8iwyRTJSK3bUwg/KBtCdM5m66g2SJTCZHk6bxsxVOvVK639DAgZJwjQYQvCT9GhthX0W20wSMKmZXkJjEh0SGsKoPzG0SHAaDSh21sgkeSQtY4X+CyCq31+jhCSJ5HIpRhqI4I+3hOGgeaNq7YSZzFZFCWMmR+Q8nYVx5VfJlAPIVilizOkylPnI0dSusiZk7ZDPgGCu5FCsUOHOPx3h74rK8GwYufjd7/KdLzb8tQ9+OAFrw5gc/aOAGJOSfIom8ty0uNZjuw3H+xt2rz/l7tULdoC0n2Fci1ttFYys16Vuj227mcbEGM2OHq0hDoNq1VJxWknbqezb5ZJV4yl6v8bSrlpM4xCbTV4mtaMPRLJ/xFy7MRHLBVJeXrPnquio1OECIPIerq4l+5CEyMqbzeRnEaoonTkgWf6bz9m8nlPVanlP4xqapqVt2+p+M4HlYlZbMsMpa/z09vS3oMKAnEYFZbD7OM+uE81VbTz2SH5xkjxkcf/J0SYLNBVNK1vAlFt/UBl9zvpbLjR5dQqAh0DUmZbn9GCSIpKgeQpigNmZy58vNUD1v0WDKZSzt5QgDQbJEiaa4Dfv6byf6t7M10cDbIxRVwUBSixjxatiqq6Qc+iZJCHaysRVv2Cma17cUu+JiQYkAJUJthgeNt9O17uZvYAxRhp/ADTD87Ef8d5z7HuG0bPre9rLS5q2obFW7fERzfpoHRaLNQE/jIzDgBAQH4jeE48D8dDjxdAPI9/9+CW3d3vu7jy2EazTQ9W0hmFogUiUqRaUNQasVjhWphUK+OmPB8IwEg5H2rZFOqGPGn739GKLbRo6Y+j7geOxp2k6rHVcXj5JScQqopPC+8fjkdELh9gm4BOJJmgIoNHwfOcCIew57B0iB4ztsdbRtI7VusG1VsO/CbPwepecuDLCVqZ7Gg0lxctXZguu9+UolvyElFIaGRUvCUz+Tv9NZTSi6EY3huB9+d41rfaNWlo4014ZVVZjWCQ6otcfiW3K/2RLFN/siJ5RqZ/YxuXMfQpHMKZJeT4aTADf7xB/nApucv7KB7/+SQ1Ptuj8RRJK3Gnwx3RP9bIsxDg3gauZtmnxeL1OBj24fzzCn8mIYfSw/4xfWV3x1wmMKBjxWc1iDUYsVtJ6IbBaYTqhXW+I48DtOHI87AhDj8dhm5bNxRPWmy3m8grXarFTB1oY2GZSZ2lsCkpNZWucVGavNB5rTvdHvXsLAHWWtmvBWc3rcwJAktN8aWFihjPJncl8dVYJXknP0zN5ks1EnOddnq1vBlxlj2eAnwh9KX1zAn7e/ipTls+dc6rNzudvtjFPhlf1vkKamRUmE8Ry0y2Z/Hl/u/yezEAnADK/HjhhWXo4NyVC0RpI1e8Z3p0hrGpDPXBNMtHcrLl0Jn+TZubk++WfbwAvs11vFvcbpgi/N5i26v6+EXjJxD9m2A11GJ7NcdGa1P1K+3r2adbtNJhKbLSVl3PW42fgo2AsJkEv2TmyJCiqQ65TsMzWc9HvIuwIGBOr/Z4EJnj0vL1zYdMQhf2uxzYR07QpgspinWPTtFxcP0XWHbHrSmi7iGccB+7u7mhcg7OW9XpNYyz9y9cMt7fsPvmEXX/kMA7sdz3748Dvf/cl3ht8sFgBGw0QkJd3/Mpf+et88YuX/NiPP1NGSuR4OLLf7fj2t7/JkydP+OijD4o/zeXVlWpWvFdVsXW0ubyGcQoijEEHlKq+J1+gIIEhBK6uNIt126nEJZuOGAPjuKbvB4ah1zTg48Dt7h7nLD/+419TDYkx/OiPfRnvPc46hsGzuzuiBc1COgpJXhXVjkzwOaHyJGWcqMTzbzKBJ71i0iSZaRMmQu+9T4Qkb5Kk+k4aHj0gU2qCEJTh9P1QNly3WtGtNqUP5owJrM54Wh8o6xzWOYy1JWX6uUti9V0h2gskkT/WyYNaRV+BohAiIQrOGmWqlUZi6vBESwtDTuAkVMnTslCen0+04XHpWFJYee5mPuPp3+R+TcpTN9PySAY5wC8I/HcDfOnMu37644/5J/61f41/9es/za9+5aua0AeVhiICJoNXwcUGxGCCIfaB8e6AP/aIH3GNx/iBcdgjNwaf6uVhLabbYl1Dt17TNG3KNCxI8Nh4pLWBnCTZgAZsPXSlLS7p6OGg23Zsr7aYrgGnjurTzFPGMy3AA3vnLc0Lf5hmmqxNMotzK8IZLc/8vNT3miT85Mia1WrN8+fP2Ww2+U2PMv7c5jlN1vTeOcN4jPn+nTJxnTPj1Jq1/ySud02FsJzHDDgfFrrMyd/ZJPwu73vXq8hxZQ9CPwwch15z9qFemSFGfPSa1dm6ytxFATy1sCGifrhRqrQUC02i4oSINQ1Z0Jd0tjNwcpnQ5jZFfYqp5jPnyHqbOXj3qu4xMR4Dxkhy4kwRINbQNFYTHZlszldn5BgiwQeVmJ0rpojD3T27mzvuXt5wPx45+IH7+55jP7Df7RBpsHaN2KRZCZFxGHnx8jXrjXB/f0FjBIvFB/AhalHVZAvNC+mc0wgzOxEQ51OV7QwyjCkTrwh4Qqu6MKb4D6mdUkPljelSJXuPc4bRQ9/3NF3L9eW2ODVfXKw1n4YxuMPAcd9jbUr6lFQHmv8l11EqcCgt+MMLulzrScqRosrObYoI+70malyv1+WbDH60LMkEPGLUtATqUzUkYc3gUsTJ1IdqQ2fwkKRimzdoUadOHc6MIaswH6QKM8ItMJuPCo2I9mWZFjanWFiqckvry75X85h/n6RwZpEI+Z63JTvnzmYBVLVEm8FB1Y8nAj8r59911fdcffoJT772oywzHk+aEZk3GEG8EAaPjAEJMSVI1H0fqv0JBmmPWNcgw4bQtMS21TmNARM9xUXZUAo1n50XqfBs+jHWYBuH6xrEGrXjyzSzApOlQRaSqDzw+7n5z42ddql8v4Rcs/tOtIyPbNszz83BzZuenJ8ZYwzOJQGyaUoHJ4aT6cX5fVbf81gf3/Y7ydICjzPed/V1KXeXLVC1/Y59fKv3fa7n/mCA6yFftIc0U+96PfTs27YXQlBBmYoXVvuxdnR+cO0T/5R0joszw1t1IS2+5F8nz1iYaG7595xF4IHr3cxeIUIIXD6/TsKX0AQh+Mg4Brwf2N3dIasVrFpc22HFcOxHwjjSGAhDzxACYg13+x2/8tf/Gne3N9y9vkmms5EYnY7XC8a0YKNWjDWqXkcct3uL/84rbu72fPWH3uf500skrmnXjp/4iZ/EOZOIhFZJDxI0104YcTga23L0R0KIXK5arLMEk9OdCKPX5Iht0+KswTYNTedwTaboyS8mBnwYMCbSdobBCwyeFy9fsNluee/997DGEC14T9GexChcXK5pWoPIqHbT7MRZFiybrSrucHaTGepMz5nBycwerfbcKMI4jvz6r/8Gzll+5md+NkX8DEWCurq6wlqrdbaiqiCGYcB7z+FwwBj1k3JNUzIz10ATMoOa+hlkCh9WoKhAyo9jSvyW+rlIWnde+szo5RTgTLBFj5lWG9fog37sGYa+tFWYW8YDnCdl+T5b85aEH2Y/JJ8VO2l4Zu1UmKPWFJUw+KT6GYO+q3FMuQKNKnEkPEr3qz6b8jN7P2jkm1hcMJgYiX3AHz39bsT5gI1BgUwqyFWEq6TZjv2OYOBwvCUE3dddm0x4Ps7AW6zmrQaOy3nB6MS5rqVpW9qmY7SGaTdIJRRQQv+9TOtzUg7hbfnFLE25FK35m9haZgbO2qSdO5XMY4pCdUlbMIXUn9fy1G3PzaBz7UbTtFxdXdF13YN9M1kUrz6jksqL2WD2/UOaCh7X0Io8zPwW95XrXPXK+t7692o967c8pPFZ1sP6Qdb2mjsZv915XF4qTEmhn/M8TafXu4DlJXB60z0wPzv1+h+HnkPf42PK14eoCd1ZXLKgNE6LmVJMVvN35n1vjCZAVEImsxpz+WdyIU1h7sZoZQBRWmhAS0LpTQWMmaSEAS2EbrN/2w/K7CUSGYd79jYgSesRvDIy70fA0LUtvUTGvteBGjcV3mscIVV77w89/f5QEGGQySkqJqdaXR83Vc7OZDAx8X4YubkNfL99yX53j2XAMGLZseoatpuOzXZDVzkGGqdZTa21NK4BNEslefJTeHz2w3ApKZkzU76YNBvlX6m4X4EoZ+6dTEgBI4aubVJSx6J0SipDqrZN1uoVcXWpOSl9qDVF1f2lZZkI9mazUVAWAiH44hxujU2Ox5qFmxAhKGDyfmQYB6yxNK2mA5C0qYvWpvRocQiqsyZRi9pKPJUgss13MnXp3NZ0XOTUVyfpJGaSwPTilE3aj0gYp14lHJtByAKvzdBQfr9M27B0j+q5AhQW15JI5nfWP6VPRbOxmL53JLLzZzKIqAehL47BazBADFjJuY+mgUYqPmUgFg2flOi3EKYmZ2Ayr5mZtmO9n4uyrwCsZF4z0/6Zr+VEuPNJmU13feRmioKKIVTgWfdc/fybUdOkDZ7359y7cp/epBF5M3DQosrONWnuc1X33N9q75e1m8Yy79PpKfk7ci3WaHbN1m7x2QPdPvG9+gFeD631m+bxrH/UGeHubZ9/6JnHQOny97fR+mReMfQDQ98XP6SpD2CMVb+sTCCqnEfZOV3/iSkVTabjSSgrtDOfY1Nqy+W1lKS9rilBgVh5Gqp/hSRco75Mj+HrdwQ/nuP+U/b7XXJSbRlHDwLr1ZrVas311RUv7u857HbgHE3T0TYdBkuQwCiBGD33r2/Yvb5ltVrRp3B5FwKNCP3YT+a1RdFJSSq2iHDsPfv9yOuXn2IZaK0HGYnjK54+veKjj97nK1/5MuvVGudalUAbV0DMqlvRiqiZp0hUDcbYWciyNZqwyTlbHIanSdEuaukAlfKssXRtR+uaAu4kKsoP3uPHkbbRfEFtoxWzrTElxLnA3Dp1ukGBRsoXPuPRAjm54qx/os9bm2YxARqRyBe/8AUQwXsFNcGPOnZr8ONQNDmSovH6/sgwDhwPB60ntG71nRISQDNzbveI3ByCFpadgEPKeouUiLfMKDPQOdmLBV4tDmVaEmuyI2DSTIkgY0puqOepBNJlhlwAVk3PMjhiAgAzNpL+yNqeYqVZ9rcCOMZMCQ/Ld1CkW+em92iUFm+t8Tl978JxMbccwZgIEvD9Ee97REay+imXwSigxOhXAviFD08uJh4itPUXC/zL8rtqbrPmx1jVgMZKyylpYTJjn8BPzu76dvMAmdCeV7ln8/fjBrN5H2AKL5+/J78rE+rPz4yzVrfrVjRNUwSGNpkb05vT+5l9dn7PnO+LMfMFO+df89A4/pP2/Tl3ZbOKWdLoH9D1ebVHj/lHnQtRf6yNd73nzc7XFc9Z3BejukfsdvsqFx1k+JH/p9ny7cSujRTwI6L1OiffTQ2eUToZp1YSX8eYpCRIyTfL+Z4IRj5PZQRJIMvXiKb5QH6A5S0QYRw8g4/EOCBx5GJ7Sde2bNdbfAh89ukn3I2eQ4hwHGlb6KwhimoYsufm7e6Gu/0tdtWwvb7Edi4F+gjHQ8/Qj9y8uiEER/AW21hsoxQ4SsQHNH3/eEiVfxzepuC7uOb2znPsP2G1vkCLpwuNc1xmB0HlkBhraVw6MFbNJLiUFFE04sAa6JyhtSblLynTQTEsRJBgGI8e3weeXl3Rdh1OHN6LVlsPBhmFu1d3bDdbnlw8QUJkOBxpjMW4BisaQSOpBLgxydeiBhiZkVZMuvgtlQ2RiDyi9cssNNYhUWuoOWcIMTIMR5Co82MESySGoahkw6hgLZu9/HjE0GJkq2U7QsAkj9acZyFHFUwwKON27ezYB/q+J/igGz1r/JDiz5HHZ2w1yKQKjaF4k7E8tPWV/YyIGoE03r7G725THaOUMbR6fMmrY/owf5ZpX4kMpcp7uwA2S7BTC+NLGhWre5eAaEJzFGvr33bwP2/g7/fwiwt6/NvP3+Pf/dqP8lsffJiy1SyvqTNGAjH07O9fMxzuQcY0x4IE+Aj4R4Bft/BvzTMQlKaypivX5ZuNw8xp16ww/LJLFmzTsL64xLZdCns3BQQpI6/CZYtKqeqPTCaJxy6d15xuW6Y5L4uo/0SJKtlW9qdzeYVk2qxTZyTLAgnYl+zOFAm1DD+Da4R/4Bvf4PnxwP/tJ3+KfTJpzY+1gh7nagS66FMe0uLjWn7OgHLWj5Nf6jHmL84v4OPmlYfOqHn4K1J+MbLQUe/k5bvSfk6Vw5daiqkfiVkjTL5w8kgf8rMo/UXdEiRK4vUpUW+9b5IqU60Bp3NSA/cymsrMlH1a6jFmRYA+MaXneKC3b/hs+j37X2KzoCWFxipfixz2e/a7nZaRyBJOCMQgrLaWprMpB1QCG2luM3U2MRLFE2MKtBAFPRCLFizEUBIlajFUIZppfYpgQX5epvYrrVH+zqJ75k2mxM+R4TnQH2MpkvjsScN2s+FiveF+t+f25oajcYzW0YxeYUkXNCN00jqAsDvuuD/eY1vHqlmzulir74e1HI+DAiAfGHoYeotrNTxcnVY1F0oII34ciMYlc43FmoYVHfv9kdc3t7z/wS1t12JioGsbOtMmTUzEtRqur+Kq0RxCzCUnYzV9fteoicqWzZuBrkxaigjjEPCj52K7VW2TWCQIYQiIF6IXDvcHGtPgjEWSA3dcafJHYxxGjBJeq8SzvCwtc/n7RB9s6s6TN3oUdQi3qfBctJpLJY6Bse9x1qhfExGbwEWUVKdpHBn6vkpGOWghTVG/EGU2qvIoPEAy8EgEovRHtTFhDPTHgeBjKvpZS/Nzpj+ZJXKq84QAyqFYkG+pTGKZIfuA+IGwvyccdkqfZJEJwsxnMu+DbJapwU3CotOyTPn8ppmvAU31vNRrKRO2ybigmMPMlDvILJb42xa+6eALAj8dKdGEAN96+ox//Y/8VCr4J7Mx1V0RMsjxHPd3jP0BYpxMVgLPBf4h0fD9f6OmFKWz0FroDAQ3rd1s7qH45zRVXzwQqjFpiLujW29LckMXIi4GHIYAeJbOm6Z+Y2Eob+t/knPL1MzHiNCJEI0lJF+ec+oTAzQSsQm8C4ZQ1Uorezabvw00CE1izGIMY1IVFpoj8PPf/y4//Po1//aP/AiDcwTrZgtojJq7avBTg+z8bl2eM86uJmuBT6ejnMAHeOvbatm0T+cbOXXANWfvz+b7Cq5V96hGO2vxpu+W9PC0LxOIyx+c/HL6XB1lK4JmN6+zjlfPzuiyVP2sXzl/V22OKiCtXsxZZ2X54fTqmWC1vOc0Oq1YJXLpmApomMTQ+uOB/nBQepnoZrZyWKdKCUlSmZVADlefhLhQXD3m4EeqBLZ1tudpM899MyffvyiTCLKMYMzgBwzOnJa+qa93S3IY1VcnjJ627Wg3HatuQ9t09P0R5wxf/OIXOVpHbxu6zQYB7l/fMvQ9+/2uTMQwjgzeE3IuHmuxKXfF9uISZxt+4sd/AmtWOLvlex9/xsuXt3z24gXD4JUQYjHRQVT/I60ZFmmaNWLBOeHVzT1RPF/+0od065VWshZBjOHFZy8ZhoEvf/UrdOsO61r6fuTQH3n96jXj6Hn//fe53Gx4srnA2ZYZy4yCCQp6YhSCD9zc3HI8HHny5AkSAy9fvuSw33M4HMoGePrkCdvtloyYjNrNUFSf2V12dj4l9qeEXQqTXm7+6RAJxIjDYJzj8uKCvj+yu7stWbe9c1in34vA6D3Be2LwDIMCIPXtEna7HRhH066Sc7mASTHaxmrSxppjpz6ICMM4aC2vYtqcxmwWR7BCeoiEyhyq0HOaGd3sMUkzEmNiwIYgIyH0eH/E+yPCCKKRh0Xwl8Urq1WI6RdXzW9xuM0KhGqajVHTVahKRNW+L/XrELSuVtuoRktUqBh9VCEj0bomm9SM7pIA/B9W8K9vHV/9+s+zuXpCdCtuuzWZwxU6XwNnsvxriAR8GLm9u2ModXum/hZQX40rjzHf+Pd7+G9E+Gc7+KupeHC+L1ecsRGeCvyFgwIqgH+1g/9rV+1XY3Bty8XVE9rNlpVt+G/++l/nR1+9RjD8xvsf8C/+zM8DOSfJaR3os7l8SvMLJmsy2Jw/86X7e/7cr/01fu0LX+Av/dQfLZ8XxpQRKvAP/0f/EX/s+98D4Hevn/C//vlfIiRQkhmLhgLr83/qW7/Hf+m3/78A3HUr/uIf/5O8LqHqOlf/0s/9PB/sd/xjf/VX+f0nT/gXf/4XZ4Rew9xXtG1tYKwR9f//XMXMcaZrj5mC0h2PtKspPLKGObenmairDVhdJh2eh1s9f+XK7XU/s6kqm8HeZCat+/AQKKydqM9pjKpW3vCWcwDwFPjk/hhj8DI3acE0n69eveLFy5d472ch8NakygmNxZKFJlMSGmY/WCOCHz1hDBAChlgS5urMSXHJQEh5sZSgnhPatIfztVfepgTKVXnn3uBP/66h7tMkOudoUyJAgzIdYyybTYtgEZLjsGgld+99qQo7sx8m4OOco2k1Z8h2c0HXrXj+9CmN29C6SxBL07YYK+wPPa/ue4ZeiHHAeIuJmtE2R4QY4zBOq8HvDwnVZmpuskoMMKpejTEyHAfud3vu7u559eqWcRxpXIfvPWvXcnGx1cRiGf9IdspK2Z1jdsyYpBGJAe/HFCKuc6TEqymO3EpYY3luWvilc/NE5OYe/eleJompvgr/SyoPI9BYg882mqgZHCKxeOJnW22uuea91wMggRCNRmr5kRgCNhVxlaISSNqXHOdcSTY57H9mP09cOj85N5NlaasGSUspJ8/BOcKgoE8kECUQCZhc2bx+f37VopUz2GF6TKaPZkuU/p09d+Z1oHSu7Vra7aY4+wUfMGNgNL44hoOvBqz74rvW8v2uYXz6hO3T94huTcSoRUdmXan+k3RxSeIKMaozewilnxb4EvA+8LsGXlTjcga+KJNvzx+Jqn26iiBVdut6sB8JfBThQmCTvv8gwo8m8+AI/H6rEYuubXk6Bt4b77nqB1beA4Ynfc9Xb29UySbCp5dX9K6ZTywPM9PT8OHpu+fHI5fDgEjky3d3/MSrl3zn6qqavbkUetX3PD8eedIfU//gchj4yu0NrzcbXq83M23MKng+3O14b78v9wdj+aG7W66GAWPgdrXmZr3m4+tr+qbhy7c3qvqvUGdmjm3bFvBTA4wCKGbn52Q5fmBXDWDexiflsTbe7soMc1q8uaA0lyxk9lzdxJlNWrU/Pzj5Vzm5LX8wH//8sGfAXFh5/vqxLixfnt8Ds7GfXjV/mJ6bon5Pz8o0FaftCmiZp76fkhQWybBKrCBZ0lJzWJTJ/xWZ0qRkdbhZjFGXpHJwLrx6sR7UssfE7ervsqbnbaI137mqe9t2NE3LZn3Ber3FogkCnWuwztF0HbthpB96RtGJOB6P7Pd77u/vZzVAsvrWOUfXdVxdXXFxccH11TWr9Ypnz5/Q2BWtveD9D54TvJrdbm7u+P/86q/x+tUrPvskIKMFbwm+g+gh7DDG0biWfugRBvpxoPMN/bin6zq6VceXv/oFzSbbrrnfH/md3/mY73//Uz7++Htlk/32N77DulvxwfUTfvKn/ghf//pP0rapzEb0Wl8pjvg4EOLA02dXjOOa/e6AdY7r6wtiHBnHI123SmPVCrggBTRJCv92LgOgiTDUTpSQVZX6mc0hhhkASUh/Lzl1RLmiAh17ONIce9a5HSCOozLEcVCfCxHGEBiCZ3fcM/oxmf4CsheapmHdrVTrQ4OkcP1iTihEWIlHTLXX1Pcr6x/ARbWdx2Q/CuUQV1RIIgaXfCd0/KpZyVkDk1okZTDWPFIaQ27CiPU9sfHEJuBiCuHPrdeAZUknFE/nLhQX9OR2pH9XUy2iWzBpr9OBTHOQ2pDU3WghtLB9/zlPP/oS19fPcE3L4XikHwbu73f4Y48/Htm/fkEYeswQIEbNotxuaNZbjGsnVdSMvmUElh0Q03wlhjmOgWHwDP1I9CEPl63APxWhN/A/aOBu2pJcCvxPA3wlvSeDoJSfsCjjTLLWWODPHeEnI/z5C/gszcU/3MM/d6f3furgv7c27J3FtB1/329/m//i733MP/NLf4LffO8DxDj+2Pe/x//k3/k3AQUO//R/5pf5zefv865XkRgrjcF/7W//Jn//t34XAZwIXVbZZS0iWnZC0NQWf/fvf5s/+xu/zj//cz/Pv/DTP4uI8OOvX/E/+vf/Hf6Nr/0Y/9JP/1x5X4zCj7x6xV/4y/8+/8bXfoQ//6f/PgCu+56/8Cv/Hu8dDgD8X37q6/yf/ujPnPS3Xs5MJ589e8Z2u03C1DSOc0LSH/aVadG5emF6nTJdOKOJW7bLcgR2/o0x1RF1aM45q/5zVSOz9otJpQYy+fc8kfPDb7MmAS1BBBrQkrNTqylw8hFV2pRAmoQE1XTDnZmF2TtFQAIYW0GcWRZs8wb0Ws/Y0tm98kdbPGJNzrSc5yIiWBDLMHoGPyLWEMUQIurbacHHlOcCg0RDjCZF8Ap5IQx6Zog+pYJIBc7TnGarT8xmMXsqvmfANWWITxwlSjLva3kda03KwafmrhBMKSN07npH8GNZrdcq7TuT2JRHQOvMOIdrGswQiFF9RoIP9MPI6H1K8KcT/uz5c66ur7XkRUo6uNluWK1WXGwvaDsFRjnxXrdqoVO1Gtbwoz/2Ne7v3uPDD9/js+++5v71juPhiASDC10KZXe4xtI2Uc1uCMaPdF3H0HWs12vaFNZ+PBy5u73nsD/ifbZAqpRsZWS/OxRHbOc6nE125wQ88k/TaPUk341oKoARiSFFmEn60XsTOSVrWiZQk5PELTZz1oLMVMbTQZ1v7QpAZCkgioKBGKAfaQbPVqwqewyMMRCBrm3BWqxrGCUwhoC1lmEYOCbzSIyaTNJ7TxOCEgGr45Hsoy2UMRQtQ1KfLhUlerBr6SgDwOr7NCaJk0w7m6LyeE4PYLEIYxDC6JN5L9Zm5ZKEr66ZJ3W7C2KaAU0GRDN6Gqd2iwLQFIFnSidTCavRGFy3YnVxiV2tMa7BYemajq1rCZuBOIystmviOBIPmhvpsD9gug7brZL2Nc1ZRlbpNbEQzrwNcsdy8spYtEu1DL1ND9wJHGWah9HAXwF+J934owJfz3PJNMbsTyzA37LwyujPfbWmWbeyTxMu1mHbjo+fPuWvDsIn2wt2bQum4buXl/wHX/whfvzVK750f4eNcb533uI6ST2ROvLNJ0/4D774Je3TMPALyZRVXzUTbWPkYhwJ1rJr1Yfw0+0Fv/qFH0KM4e/91u/y68+f88lmi7WG+9WKv/qlL/HNZ8/Y5bw81vDXP/oiP3z7mp/9/vdp/ZSYtXeOX/nyVxEDv/x73+T3nr/Ht589T0VM3czheaIF9UZ9JJx6uQcXYzu5/y2uxyPA3h34PNSv9LTulfxVTGMH3tBcbjX9twZF5COx0A5qP2Mp0rzot6mo7JJO5aMoOZ3CfH3m/86jFmdO1PVt5xaPeZ8fn9Nz63R6f/GaLAK1FL4TYiy5t7ILCzg0zH0qtZFdCqS8Q3mf5i2rCGeawaLDyVJj6q76vOb6ePnjanay8G402GkquKNSqzyEyXlH8GOdY3txSQjK0KP0hGhwCO3qEusajGvAekKUVOrBsz8cGMcxs3qcsXzlqz+cTFwqwXjv02BNCbk2pGxvRmg6LTcB0G1X/In3fxE/jvTHI7/6l/863/zG73H78hVhtCq9NcKqizTtBmcDu/2e437HzmouolXXcnl5yWq1ouu23N4fePniJYd9j8GlOVUAFD0c9gcOuwOH3ZFu1eKaSYOlyZ7Uadi0DdFZjNkwDCP3dwdC8Jr0TtRRbko/FzExIiGHAqr2xyamaFNW6onpLxy9KqJTmxFnwKd8r9mNGQPGe+x9jxs9z8QxGkNvDREPCBfbC5quY7XdEAEvkf1+z/F45Dvf+Y6awKIv5ry265Lkl1MGaM003X+T71IInr4fCOFhOF4Oy5yiJEQBOQQzE4yiXVoIRZqzyGAj9ENgPAwYH7AxMkv9Z6ZzKGmD1poBOEMyjJp/JD8j02yHMAHhae6riK6UxgZIyfQM7XrD5vopYloCBrdqcStYXUxz4JyFGBnv9xx3e25evsKHQACcbfTIx6D1uxSyF7BzCoqT5ORTvqUEfmz+qr47MHNB2Av8M2l+DPDfAr4u05gzAIwxjdPA/zGphxw8aIePxiKuwa23/Ac/fMW//5Ufw0dDCtXkG0/f43/xi383/53f+Bv8V7/xW8XH/N3Y9DQD9d76N3/4a/ybX/sRjDH82OvX/Mynn5w+Uwkc9bnLv3/v6oq/+It/gv/KN36L/+Ff/RX+6V/6E3zvS1/GmYbvXD/hL/7xP1miaay1HLsV/8LP/zH+ru9/j5/55JOJaRjDfdfxv/1jv8Af+953+Qv/7r/DX/q7fp6P3/+gaMnbttXMztkjPg+q7FtZjPFcNNZ5BvqDAj4/qGtG1hZXoQN6p86hgXpsb3I2Pm1znhxR+zDXbs1N9lKVX1n0PWWUtxUNPNen5WcS5aSfb5rnWX26ykz6RrOiFGowfTD/evpdNIRc3VbAj1qIOoRRabGxhR4qp14QUd2UxUym06LSkCn9nfpiEw2vz7o5aS7vAVeCWDTgJmvoHp63d6zqLuy8R6LmxmlsA+2a4Fpe9wNBekYfue97+mFgf1DwM8RIMAbalAbWOVaXl6xXa7purY60clRmb9W3R1VYBrCYlK8mJy7SCQu41rAyHT/x9R/hg4+e8xu/9mvc37ymv7kHRsahZ+wHIOCMxyGMLnBMgGV3u6JtO7YX1+yPI0N/zxhGIp5ISySbWCJuDATpMS6w271mfxCMeDVphX3Kl+M57PcMg9YxG73QD0ajpGKgRVWHgmqFug68CD5GfMqk7Kx6zlhImrKUBRNSOKBuIGNUOakbJ6FnkyXutKFyQhshwS1L9BBHjTzBqKnJx4CXQNN2NM5iXYexrW4PCWlDKZrvmgZipD8O+E6THq5iwElEolepzCTsbbKJZSIgwYe08XMuJS22qv7J2SQh1QZXKcEIlAQ9Rfu1CDzWE6RzpW8lGvD9gL87IrEHGYtUUqQ9o7lqyiVTHp6aJGTT+Ql0S0w/VvctA2NsaiimHw+IsZhuBW0HrgW7AuNKqK4ebgXFgYQmVita53jaddy+vmF3v+O73/49jLW06w2u7WjXG9rVWgvPOjBiEJNr8KQ1kcCxv2c43hPkiJERBP7LoqUz/s8WvotqepZYNIOh2sTgI/g88Wb6WWZa/uEIf6aHrwedh395Bb/RGu4aLXwcJDlAGi2WKaJpMn7k9Wv+wW9+g1frNf/cz/8C37u8VC1q1XaWtGdLc0ZAKKaIGgEXSf10bWcagQeIqQilInZ+rBB6csj+9NnGj/xDf/tv00Thn/9jv8hvP3tW+lj2XCbsxqRiplWUlwj1ls0JSq3TWnk+BsjpOpaCQdKeZpZSQYWpDzLPKP3QVZvmz93/GO99M1+25aDOWXOaY6uLFnMS06WGxJzuh8c6YyRFBxX6kN6TIphK/c1EY8vWzkqLqi1BBT979vUyG8ek9JDZ+s+7J7N/l1edPHGaq0oqq74p65vPQPI3zRoeJCUKjKEI5lmlG0ELn+pLp86nfT1FXJoyOZJoWEpmMmnQEv+a/HG1s9MOSi4eaUEkJ1E0BfMU391iSpMcYIAqTx6JUHw38INwDOpT0mG08KdpECz7ZNo69INKpDEyDgOD93jR6CrTtqoJsJZ2vabbbGjdCuyIGQM2+wCljMxt41TSD7ESYhKqjYJxYF3Dl77yEe9/+Jzvfed3sKbnrjcEHwhjT/A9MXgaE4gmYq32BxGGY0PTONVIjIIPB0W1RCKOWBYu0MSeEAfEeI7HIzF6wCe/n54YNRT8sL/jeDzy+tUrfDT4uE5SsdHK9hjEB6wLBNFCsSHGkutG96suuM3gpsoCPW2RChwUCj1tHkEPbcJKRSXpA8QgKV+RjjRIxMdI261wXacaPOOQ5D9jJBTO0NgGb3zJDB2CT+kHMhgxiFisS6HU+WgkjY1EJTJz6dlirSAhE4M8ptT5NGg9o1lvph/OHQCzuUufy1JEGDz+0CvqI5Rm66zFNd3MH9fpQgSKu0y2JJ34B9XXgmfkvGu5zQhqWmxbjGvVX8q1Cn5M7jsgIRErDRawXYtrW1brDfvDkXh3z+vPPiOEwMXlJd1mw+bqGiMeu1ohkkKwbKfEOGmQhIgfDgzDnhgHLOqI+0sCf6/An7XwOzXTlNk/GTfO5iqIgsil5qtmDu9F+AdGlQwPwK808FdaGJqGrXME0YktKSwTA/twd8d/4Zvf4H/3Mz/H//NHflSZfV67JdOrrtPw3gnEnDgGy5IhL/agNlDun/P5c9L69OwEDvSzzo/88rd+j48vr/jf/+zPqXC47G+t0k+uASo0JDOlm7qWpeTGWoKAlzAximoMJSxY6pVMIy1fTX14V0fmB01Vb2jrFLQy0zjO70UFItKsV+f49MbH+z9zEhdJ5pJzI6i1N2mizGL/5DbTf4uwUcZ0fh5qYLPUDr0J9FQdRIHGfMzT+M6Mu9CuyRl5el8kivqiSsz5e2QmEGawOzlzpzYyrSbL4Rqert9NQTH1bJXPqq8U+ORVLiJ+Oqfpr0RsREai2MSvbQGD5kyms3y9W54f0NwUWI4xEP3IcHeXAINVR+jNRtX4bUOzXjOOHrfvk3/ISNO0NK1WhG67Fc40uKZhtapCPtMijD4QgkajrDp1tLbGKpCSPDkKDtau4+/5U383/nBgeP0JtzcvePnZx/TDZ/iwAz/iBDqxWONwtiHGoFFqrmV3GLg9jtj9keh7xjDiY8DEgDUR1wSOx9e8+PRbyqiJDMOB4Hv64z19f6Dvj8XTvT8eEBrEhir0T/2i2rbD0LIznvWqQbZrYvTEaDHRY4xLTDBvFHUB9hISkZtMbrWKM9PapfRlJFfijfTDkTAMHMYhOYd7ooGY6pe5plVGFgUTspM09XnCkIufGkKIGt4YZZbQTstGZCkCjn2vatKk11LpMybVdX24p39PjrskSbaEmtadMnOEEbXGCxLx/Z7+eIMJQpMAYq2gyFx8xuglmWmq11fxeKfX4osMkhbdn1S4DkzT0l4+hWbFGAUbAZtNVpkQKYeLpgGjeWWIChT7/cDudse42xPCyN3+Dmct+8ZhndO0Dusttltz8fw57WpNt91qVnFg//ozDjc3uOixUXBylu6fjCkzJc18nn5PPyXgr07MWs3Pbxr4c2uQFNH7Dw/wXw+W/9mXnrK/uEKsLVFvSvfUt7Bm0nOwU4Poc5oHoWYcj2kypudP75mk1Qefrvo0tZUDPB5lXiJnNUr5CZv9fBoLJvLq9adsuhVhtdV1tpa2VT/EGNsKNOgvk5l4qaJYdmN+5v6gvkAPveOhts59NzFzs1j3z//us5/LXAf22FXT3Fzv7A86N/N6YY/0kzevwxJAS95ftcA5q0x/+j7v1UUhg6QQJvOeVhFQ95SmabHZ7G7U4RwRTJOAUHLnmAqbJr4w9US7mechuURkgX/6bn7W8xVCxBihqc5+9o17E2B8x1B3g0cnbQyBMXiOfU8IkbZpicbQJMBggtrbrHOsViuaGAlRHfUa16ToCc3uCAYjphS4zKHw6qyZBp0T6VXqD5NUlOpHYXj67BlcXhLWWtera+BuL/RDC2OPjZFWDC5FguXcBREL1vD0akPXWFaNYz06xmAI44AzgW1jMHgOhztcAxTwMzIMB8ahx49DUcO1rQIYnFMUHYVG/YhpWmicYE1QxBp6/HhEw7EjzrS0zinIS6qMrMoTpkRqZVVq4jrb9xOqzsKeSMLCyYSklbPRTHZJK5fjE4TpP5I49xQRkBH49JNIwkREEnLP5q5Q7NJJhTltqwQ+5mMw1X/PSYa6Jaa7Sp/LqRH1qYojMQ64B6n+9GvMz04TPte4SXUMF3jtPNucX6Utm9JFrNa4pknajrovFQMw6JoXrqYatOADfhy1NpcfCTLFyeXQCHMccd0Rax1+fSQOA6FtcMYw7veEvsdGwYqakL4HfBMNZ/fAt6rezPZEpqWLKTWLOalHIsAO+C2X5tmoJujHMWzajqFtyXs1N9BI5IfubrkcB7755Ak369U0B2ly3lE58eh1jq/M1PTVJdVarYPni/sdLgrffPKEfdedNxsJfLjf8f5+z/cuLvnexWU5IydX3ldGk5PqEdWiyw5hMA7rGqx1CEo/W6O0TLJabBpFAfj1p/NoqFPAXs/B2zooL7UWnwcYTHug3lB/cPD15vdWNMjMv4Hl/sgSjpycg/qZB9/1iFZnqX17Vw3csgf1cN6mpRAC4ziWwrzzy0xm1qz5SUJDUkBpGhczrWMGWXpmJykrk9m88cqrEmCb491loIuqmOSBrfGmffeOmh/DMRqO/ZF+9IyjggdnDdvtBkS4vb9XM06MtF1H23Y8f/4+XdexWq2T/4uGPB8PPcNxUADiI9fX12y3W7VrG4PpOtoYaVceciHVNPwsuYMyEQM0psW6Fa1dc335Hl/8wlf51rf/Y16/+pQw3mCkp+Uem8tGpEBdifAktHz4ZJM4qmMMLaMXvv/ZZ/hxIPgj1go3N98FkyXRmEJ8LZfbDe76OhVC1fA90zhs1xYNh8liq9GEfJ1zYO7Z7fYc+9dY29F1W7puy3bzDOc0q3TTxhKpGE2TpGpbfAHyQhdNZtpIUyXd1B8s3XqtDuWNQcLI2B8RaxFriU2nGWVdg6T6SqWibirRISmpowT9O6ZirRJjqhdBmdNoQNCx616pQ3Ojqu1tyvuUbPvqLeQmrV45QWlwbkoupgkZ00YX9avJlrNoDTYIdvAY6cEctVI580MmlHOLGBhSVm1Do1q4GMnWhRA1PD2GlK24Aj3qpM6sCOjS3CySfIss2MbRbjqurp+w2W5p24YQk8NgMo/MCV7qpEmKrRDwfsD3R8zYY4PG1xtJ2qX0aLO/IRjLy5evIWkMmyaZT0Z1trdek1xi4H8D/CUD/8uoQOXPWRjSmqkTYUrsmJajAKD0U9a30jYXN738k7TstsyTYb3dsl+tk+SXAbTheX/kn/yVf4/ffvqUP//Lfy++adJcZoYTZ0zknBR+zu/nB6XF0PdZvnZ3xz/57/27/Fs//DX+/J/++xibJtWXK70o//1v/82/yY+/esk/9Z/9ZT7ZXqRU/g9rqGw6501raBohxB3HcSB6wdFhTQPbgG0bttbSimVlXJGw1c8rMSdTwcsT80vp5tmx/iDm7E2at/IuHu7LD+Ldy7mOMvdHianulIa6x5lv2azNevN/jqt2VC4+Pw+Yxd72ykB1Vkn9zHtrTefyHfv9gdevbwoAMmaaPw0l16CgGAAJCuBTgjEDGlFMivAS/V2ybxZZqDx3Lssn9QwsqLbuaZuJbpqzOofcvPzL+esdNT9KWAcfGL1n9BodJCIcjgckajbH4twq6s9yOB4ZvWcYxgSMAuOgCdziqN7wrWsVTtS1eYyptlXh7LP+1PeWOjrOgWlxTrh68h7WOQ73juB3yHCgdj/UZ7WmV9MladkYmmhoW8vzJ1tC7JDYoSYgzZVTgx9rpnxF2YnMGItxBtqmKuqW32eTfT75r4hNJQoEYwIiPd7fEoIyKzvqIYsC1raa38WpCU2kVfRt7ZRlM3nTu8aVKCxJasns9yFex2pdk9RRDtuoqSQnCA8xanh41PxKfhxLWRM1dWYiOv0AZQ5E1Ek+purtuoQ2lQPI6QSyk9/ETbNfwwTz03QXYm7yki/MfrXPTyAGD31P9APIqNqN3BQL7U16t+kaVptrtttnyDgiQQt/Bj8y9LtU+kPLgKRycHl3Kn8pKdunts8oSEpS0NVqRds0Wp7F5HBRyoEuammjsJCULn489vjRK5FOkz+LWiudkpRqWX16xBgkWMSaVMM04ipJrDca0bViyjeOnBy7hSqoet/yEvjjHr6QuwOlxpcBPhDdL03b4poGQSOufuT1HYLjahh40vd88f6eP/Wd308gyvLXPvqIV6sNWvMud+mUWy4J7FtFwLzl9bOffcoqpXn44u6e7ThiRNi7puSfFoFnxyO/8P3vldI4P3R3x3U/8Me/+zF3XQcYfvvJE77x5AkA6xD4k9/7Lu8fj/zbP/pj/PbT54zRcr+HwyAYp/49rbM4Y3E0mF5rH/aDYdVZrjYWCBgjOCNqLndOLcO2YrR5kWRan4c0N+fAWX3Pm4DlYyHubxv+/oO4zo3jITNcTMDHnHkWzp/tRNUefPdj4z/3jjddb+NLVfd/ebeUtPMT+h1Hz+FwUJOpmfL3SIxTzazkDysx096cSyg7+ku1z84TByVdD/D0GUjP/j8mPznRxvRMvYdCnV7/gevdwE+il8dhZBxHLWqZlnoYb5QpBimOeS54hnEA05Adv2IK/wujOnK2pmWz3rC53mAMqRqrIm5JjrSqAdOBzlXtherpwHMoYvLxJMLzD77Ek+fv8eKTln7/kvvXL5jid2ORgqwRmk70OwTrLA2O1QeXCo5yYZMEekyO2RELNEUCmC2m0TpaZaESoaeyZ6pPh0PEpU0YQQ4Mw33SqoBEjTTwXnDNim59wTplwY5xymmUk/xlc17OBxIbzXZtrDqSYxx+UASvEUEO07XYXNE+JAfWZMKUGBiGoRQjjSEnZhRyRu0o6uBsUO2FtcqUYkjFT5OzsmrwQvFDKFqdahPDQ2H8+h9rz/HZrIpNB9xHLXy73xPHI4QeJwp6s1vKktxZZ7HbLVcffIkvfOknGQ8D4zBw8+JT+uM94fXvE/xAJKp/TgJASNLG6PQrDYlJKsrvMqWbCeQr+NlutzRtRw4VNSlFfCYYRTJMlUMFwY+Bw27HOAxIiJiQ/IWqUyH1dhXB+lwlmczhkgJzMqI+REJrIPcmslyApZme+zMD/Oce8Ds0wAtjaLs1TdsxYvmT3/kuf+a3fmt2z4/dvOYf/w//KgDeWP7JX/7TvF5vi7CSb8xE8CEGkwHQH1SLYYB/8He/yT/4u9+cfSaCMorKJPtDd7f89//aryrIZNp3/+jf/Bvl2X/5J79ewM/F0PNnf/1v8K1nz/gf//J/nmZ9RRsa7l+rMBlEA0ds52htS2NXSkWs5eqJ43LriM+dBirg2bRC4wzdupuSyM3OVHXJmc/e8XqbOc6Ma3lLvZZv3m3v3q+HGO1D4GMCDw+AEzN99zag5W20k9n1Y/ndG0HOA9NdP5f9dpZnRGrJDTgee25v71JakhT4k7I0G5LXRMqcL4mwuFTeKEOd/FuMcmZbnQKfc/tlWU0+N6LzOAnIqjxIUeFRkCTsPXa9E/jxIXB3d0ff9zRNQ9flZH8wjI2q4hm17lfbFGc8n8LmfMlnI7RNS+s6nl4+ZdV1rLdb2iYnNtQqid5HgveMw8h6s9ZEijnTalANUxSpnAo1pF79gtSxQImR4+L5F+i2F4h4/LBn7PcYuQcZMHHUic95AZK3uKbmSVk9rS4YSEpY6Mj701SHPZbcG6YEYpf04mbaOFoM9LTqrIjHmOTyWiR5SRsBMB7jDpjo8YNl6Enqx9RvcWVDrNaaD2S92YJxGKulJUWE6NWZzWLp2o7N5qKYK0c/JpvvwOG453C4Z7e7ZxwHJb7RM8RAK4FAwIvHigNpsRjVLOmI1dcnJ0EkBztWYyM7ASeunKbDJq0YCfxqJfYCMSuJKz/gwGoBWyvQxMixP7C7fUEYVdtX5wKSjLvyYbJgGsf6+glufcFoHX6zRdYbVu2K1o+s3v+Q6EdkGPD3t4T+yLi/JcaR4A85YlS3Uc5zI/PctELCqAmsu6ZJwgJIiAlWS4lyykKZy4VK09r1u9cw3NPGYwWsC9aZAM209Uqy2GybO8l6nx46GvhnjVZ1/yci/Crw/7B5r2ubxui/f7mBO+A3Kzt0vbZi4F/p4P8tlPOCoZjAYmsYN45XZkWIK6Lp+Mtf/Crf215PSvJJltD9aw3fubieANmCJzzGJLIPXZ2wIEvqBsunmy3/3C/8It+/uJjaY840f/2DD/lf/eIvJUJfS9Xwu9fXFASRHvn9q2v+4i/8Ei4DszhNkGo8hd958jRxlKlFg+AQgnGMtuPbw4bd2DCOHaRUEtYELEfabkXbGJ4Ex+oGtp/0rJuBdRP4kfcartaWK7HEFmQdy6Yseya/VZKpO0n2eR3n7L/6rNRSmicBnBj8ubUopzCt3YJxm+V9eX5Tu+mWLCTkfZHXqjDEk/cq8zwHbk7urMfCPKnGo6W3Fv19qO3HTFtGDLauIbkQPk6bzR2KswdMBSAlmNl0Sv1vsc9nsRD6fuDufqdRgyYSE72YpQjJ4CadHTLokdzWpJ2ZyixXgyldn3pjcIuvTaL7ov6paa6smEKHDDmKNoXTmOyU/fj1bj4/URiGgRACXdvSpbwwOlQhGC330LSt5upRz2DG4AkxMvixrFzn1jRdx8XlRapV02mOhWyDJGkNfNRaR2JobIttnEq/WSrOqXlNcuQ1QszF4SyY2IJ1rC6e4pqOfr/H2FtidEgYZyYB5UAJlBRmrJso538ATdKYCbgubMranLlM2YwTWQXINniXcVYCjnP8o9qoZbBM6qCGpjMijMQA/aAJJcdBMGIxsSnRYMSG0LZYGzGmgVx+AoheC8riNJNz160Zhj6ZtDSMfRwG9ocdr+9e0x+OmqyxSXlEJGjCK1STl6MexEwMQURNZyWpoTGl5kuWVKqzVMZr8n8KI5gkpVxBTB83lS3eKMBDo7w6EQY/MhzuET+Qs2DU8xknQYJoUvmAzSW2W+GNJXYtYhztagtR2IT3kNEj48Ch/YRhd0cQQfwRnCflLpj2jW5HJQsyvUdQAqjZy3PJjrTnpQI+eV7KpGhDMXjG4w7GHhdHQgV+llcec8n1UggXE39ePOgN/FsGfkbgHxcFQ//3PFfTEQUD37DwOwn4FHBVjVeAv9IkIJw10el4RgthY3Ebx1dosbSIOL7x5D2+8fS5gsClpF5rTesBpV8fVqGfXgW0lBMq3K06/l9f/dpsTgpQTtfvX1/z7Vz7q2ak8z/L9Xq95t9OSRRzfqsCgBL7yO9bhcg6BI6No3cNFhiNZTQNn/k1r4aOYeiS353HoBGZq3VL2xqeGYuLAdsPXHWey1Xgaddgo2FdKnDXeyLRKANTNxYboxzOelKm+X3IxDP5ipx+V473nA3PrnMAQcFPhbIrGlH1eHoPCw1H7vMbAPJS+5KZ7ttc72K2yn2ZaZiEKeKxarMW/s60lAY/ASAzmyZZlHqY6O/0pulsjaOmdAkxKE03s8eqViZIkz171PFQSm9hftZyn3JjCyvXTJiY5skuoXB1p5lSiOT98Raa3XcCP23b8tGHH7Lb75GgwENDmg2bzRaJkbBSoONDJIwqlWpEVSTEyMXlJdvNhvefvc+6W7Pp1qptGEaGYcB7n8I2VaXbrVZcbLe4psVaVxCxaboEqgZl2MZgXUbrhaSoViZA41as1o5nH36J8XBFv7/keA/j8Bp/NBC14ixiIVqM00XMUrSzyWemrJHgXKOINDN3yUkYM8gRbEkyaUDctGwmaYCsVX+PpDawRqvOF5tJkXMmu6q1TckC2nWpRtgqAY04cjwOjKPn9U3EGIu7WWFsi7ErrcFmHc5ZunbFs2fvgQkMw0HnP4wcjzu89xz7Iz6MiqKt2nv7fkzrGaj0OEUGiGKQ4JNXlUk5nxS8qqYuJtX9pLKUki1vLhWYLKUZdW4uGoBYETtT3WzUXOqMJheLfmQ43hGDPyGKheSmL7wx2Kbj+uoD3OYpuDUxalLKrE4Va5A2IG7F5otrthJ40n9NxzsO9Ls7jnc33H7/O/T7e8IYdJ3b+p2a7+ni8pLt5SXdaqMO5nXfFqrpGCNjUHhkk/P48bAj+EH33Ezimie1q+mKMaogq4HJuWsJYOo5q4FHLidWrorY5vtFkl+UmeZaUIDlDbTdBW51gTgDNoLxFNk+c866lMUZk8H0vrdnOrNuv7MJrAYuUJyY6tl4rMnUYcnM1U5m4z/7N/8GX7295S/+wi/x8uoKug7bdpimo3VrOreC1RofAsdRnfhFAuNxxI0G0wjeC4ddpDGBxnqGw8CHF/BHf/w5lzHwtD2waiO2yZzMzBb7zZqz6Z4YJ+/3c/tWzd9vmt93WzcFq+akL28ys72txuad+iKnAP1t7z/nj7a89+TvM2MoyQXj/PvJ/Dh9FmOchCmZ+rA0u/V9z81tcngOSvsl5iLLyS2lOO/lHEiBnHW/CF3WEqMw98BJgLvafo/Nl/pzUpJ6FkO9ZI4htLbJpAKNlzILk9np9W61vYDWNXRNgxo8NMeOteqwGFKtpxgj3mvSv9x5aw1tt2LTrdis1mpKaNq5dMs0GEEz/zpncW1TEHwoizfdr4QjYqxLRLYig5noGgvO4lYdwprISAiXYALBC/gR4qDNliQwKebE5CgJUgRHUpIbZcjz6ssVizCotsdU4d9lvNm0pt/larTqwV5NSCVqF2dqJq2FqzattUCIOKeVdIOJaFVddFdYQUQ1DeMIIh7hGRI9IQz6471GEfkR74eUzFEdvbVCfcr9kGGg5BWcforWov46r2o+/EsJfSYhTOBGx1ux8EWCxOlkRzQbtkrCmlfCE0UzfBvDpLKt90b6NxrNKOyaDmM1cad2W81vKuGmrMOu0Zp0gGlWECLiA2I6Io7Vfg+2IQyjStpWzb5avA+MczSrLU23Tnu2Tuv+CAFHVf0hBkI6Z7VDYwY4Z60NAuZM08vb6lsOwG8B3zPz+/NWPwsoFw0u35nnW0zaw02Da7tpLXJ+8xlj4OTMn7/m6QIKeC59WTCXR/o5vXu5T5kNdJ5Xd37O6zdNJ2byiZjQ/9RSNIbBOb51fc39xQXbVC9x1bWsbMMqhbf75Ds3jIKPqoUVE/FBMLZhfXFF399zHDyf7vQ8vH8fGE1gtRKcgcZSeewnSJH24UNA4hyTfuyaaMWZa5rMd7vKWTn3rnds6nM88zbPv63/z8nf5hRgFu1Qui/vo0Vr+OCJMdAPx8KGbBKu/aj+uOM4pkZM4WvZnWSqF0cCPSkxYaLX9fuXTslUOxxMobem+p8k+j2/F05R6bLt+s8pDUvdn0nwOvUleuh6R7NXJBx6mgg0Dulcycp81W3Y7XZ8cvtJAT7GaEj3dr3hcnPBB++/n5J1tbgIoR/YeU/TNGw2G5quo/gvGEPXtGWSvR+V8Ac1czVNkyKCDD7VJmqi0WS2zQS4xFhostOV4J1A29FsrtmuW8Kxx8ePCf0OCS8x1uOsT9mdgVwpSeYMOm1PDDmEXRcja6Zy37REREZOSfpO9nqDK8TSJfWAOkTLLB5tiY4Fryi43jNJA+AsbDcNrB1p7xIjBDEE8akeW+DV61esuguePX1OjD0h7BgHz+gDx/0d3nt1ao8jiPq0DEPPfnePMZb1eos6hwcFnhIRQtmRWuHXJlWrQUsRiGZxljiby/leN2UD63NJqkhzLUZSgsV5ZKCxI8btUe1dIISeEPdEXuMYSs0XqL099N3RgjhLbBzBTNpFVdvl6U1ZSlN3Y0xly02LaYHW0q02tE+fcvn+h4gfiEOvRUjvd9zf3XN/f4cPR4wzdM8+or16grFOy1ygEpwKbzaBjMQ0k0YLifjgtabdMBAGT/Sx7IUs0FVbYnYVzZk5Mw/VfOS1+B3gH3NTbGNtZcgmdZvemxV5sXpH1nrOeFw+PA5ooNtsWG0vpizm5fVSnhuTKrsmzrNxZWaBnsisJ8rE7YRhm+me/C792JQ+GDIhPUNEl+B9RoXTryc8X0utaEqB9Hyp/Jg1yo5/4Wd/HiPQO6cOpG3L9cUFmyfPef2yYdU7sCu8hb3r+Cze8Wr0CmJMgGHkg/ff5+s/8RP8rW9+g2/+/rf4dh/4ZBy4/e1P+NJTy8+Mli+/17B+4og2JC5lkrUiS9qPgPA3MJZ31Yb8Qa93jZQ6d082cT3kqP2mdkuIfDx7qmb31VqJpealREYZiCnBrE0qVvX5I9H6atslYf9+d8v97p5v/PY3QGCz3dC4hsY2jKMqJm5ubiuFhAYmPX/+XAuKX1wQo+D9yH5/j0sV0rVoc3L/SJ/pe1WADyVsPovy6bvFwbCpYkDIJ9VMupw3zWt95Gz2/Sl3CSGqdt+KIQYhpFIvj/n+vBP4cdbxfHtJFGEfRg5xJGRm1kHTNFxdXdH3PcMwYgw01nF9ecVms6bJErNRjQ7Gss3V4FNGxmwLLE5OSdKVZCfPDm0haurtEJOBJefXyRRTJgSaOYPRBCuap8AZrBecWLaXV/jG4cNAjEdiPJArsJMmtLKvFEaT/1Q/RVP6nRcty4JFe2FqHKzmmaoZsqZJhKIJml3V91P9KyXVknUVdkK+qtnU8GmrXxFTQrvttsFZOBzuaEZH21j8GPE+cjzeM4wjw3FgjCNjGNnvdwzDiB8HBR8SiWFkHI4M4wqM0KVIMkODSHIIN4r6ogRScuIK/WfAaMokLBlV+X3GTM74giRwZAEJgcPunqE/YCQwFUuY86ncFQGMc2kfNmDdBD6TehhS39JnYtQ7K5uYjJHE7RvMaoNpO2hXNN7T2Y6r1QXr62cMfg8I2ydP6TYXYKbQtUw4TklBjrYIBD8SwkjwnhztkPkoeW8sxnjuMmZRnLUabp5uAY7TlJfvy0/29VFcdiqoyWz6ps8Nxdm67Tq6bq2Ab5bZmRLpuWxzeS19Oma/P8SI50jr0WumPXqgD9ULJ4a2bF6S42wC9mXis3BkYEgMIaIZt3WSLUTYH/fc3QvSRIzVbOw5zYUmKxX60LPb7Xj1yQvWtuFLH33E/vULTBwQIwxD5PWLyLOu5aptsBswLqoWu/S5BhMKys+BgonOnEZtARU9fvP1UBRU/u5t23js/km7enrPEkC9jUbn84SnP+ZvdO7zpU9VPTsZoN/c3nB7d8tqu2K9XvPhhx8CSaOTAMmrF6+QEHh6fU3jHOtupfTcj4TDkcEHnl9eYxoIxtJZmxKfSjlD86irhxY286V09jPRXwyt1uYvadZEi079tRAhhHk0YTaBTjw5//04iH8n8NM5xw9dv0cEXhzueXW4Y3c8KpbbQNd1vP/e+9zvdhwOBwBa53jvvfdonKNJVcotKBBqGrrtlihayoI0uDIpQctbBK8h9Uay05MQQ0jF1yLOKqhySQxN0fLK9LLJyiWAYDotV0GDWVmNEHr6nHBYc/Ce/njH8ehpnMeakOpQ6RRLnszZauXpTf5PNiNVMwGaslcmTY/FngCcApcMqrHK81FtOoNmb5UiqdjyTI7UkFQPKvePVMkrSCSIIUaLe7JBguH+9gVN09C2DTGqk/nu/jV9P7DfHxj9yOAHLU+R16htQTx+7OmPO9qm0ai45I9kTEToyM7joJGCuT6e4tM5a34s9HMpRJ+z5RpUmWAFvA/c37yi39/ryJM2EcPkgMwEfDCoBrPtcG1LdK74LOWHMiiX1Lfs7D5lK9K5FtsUHx4jgg2RzWrkumloXUPf3xGiTwEBLiW40wggQ65Jw2yPqRAQtX6c10ziYRwwIei7sz95HlcCHY/xHWPANnk+p0nMZkqTAUrV/uS/RnLYp2g9l8ci9yH/flZRYmC1Wms0YlU7Ka9JjDmlfgKbsc5tfsooSvhr1YfHwM95JpSZ42nbkLVlyxzr+f6UoLFooupGzKTVLk9XIJ9pL2ZQEZNoIGKIAV7f3vDJqwFWPetuw7PLpzhjcE1DDubZjzvM68C37wPv//AX+OhrP8LvfnNPfwy4FoYh8sl3A8+7C66bjnUDzsSZ/9Yc4ElJTnouequYZmYf1/e/G3gRmaqnn4Lpijec+e5cFNesD+cOxOK+x9p6m78fGvObHPHPAbeTe/L+r5ZBRPj000/5nW/+Dj/9cz/Ns+fPuH5yXb6LISIhcvfqhlGEL3/hC1xstjy9vObm5oa721u++/HHDPsjlz/0FZqURHTjWlzy680R2nXfbNoL0zk3mEI1TVVpKJ3JOrlXGUANgGp+NQGfJSAWlPdZY0qkubqPTOGL6hebeO0jW+/dfH4EWq81oq5oaFZXbKJjiIFwHMFp2PTTJy3X10859gdCiNzu+2JTtMlHyO4HNYvdvE4LZehSorNYTXbbNKy7dSHKOXmRtYbGqvNunkQXVUIefUwp3o3+Ww6tw7KGGIjiaazBto7NxTWhWynBv2s5Itwf7/F+wMaUA8ipSclllR+iUEb0d5vMbFnNZlMisSgk9AzGhAnVYrG05PWpt3n2k8+f2rypRMciJRR1uiffbxLYUQI0MZRsmnII1gjQJXflnv6w4+5mwI8aln6XsnRL1DFfrCxXmy3GmpQ7qKHrVrimwzpDY44QVFMEDSJrXHNB015gja5PlFzRPvWvyttUo3Pd9PWuk/T/cwRmytisKliHk4EYBobbT4jHG5qQjDYWzWsDReC2qMkL57h6+j6ry2eYFHGkxfGmLpT3Lg5iyZuRPqlprDHq3ExniMbgLdCtMZJD2g0+TGAnoKjdlHeqlk4dGgfMODDsbgnHndbjslIcmPN7yyylrs6Ksy5+F5/uy+YpO92T/VjzXNUS2bQO070pBcjsqkFPvV1L+L0xWNvgjNZ9EWPJVddyUk4tglNLccIcVEg9avJp0vdNUVTF0ybPVawGk/Zg0YA9IIGX9mVa9/z8jJ6b3Mfy8kX/pufy2kvpep5sJeCuWXFz2/PJS81Ptl0bbo97DiHQWENsLJvOsfdes5t3HSOGG46ML7/Ly/1nHG9vMWGkCSqk7Iae7710BAIfNWs2247N2uBMxBlPzODZZFp2DsyVieHkoFRrUjOwU62OlH2uVCHR1sVrDAvgWzH+5VV6YBafpfUx6bnSY5mP7AdhrntMs/N528+ZizVHnAry9/f3fOtb36JpG37ij/wEV5cXGpiD8sm+P3L3+ob7m1s+vLyie/KMjWtww0j87AWrYcBGQa6viBI5vnoJqFVlvLvFep+KY+eCoWYG3qdSNoKGCppUnHtyLhckRYvlPTFJZUWnJdU+ydGcIrPdpBQh0eRi5ZkWOeIrcbXDikt9fnhO3y3JoYALAjGyNk5RYhvovefWq5mrdQ02J8zbWYZhYHd/BALWhmJnFBkSTwppII7Nek3XdYSQJHtjNMKrccXslcVU69QHoGtaDTeOYCUqEQ5SHPcKE0jAwKY4W0m5ToxTvyTrHBIDffDYvmfsPUMEIwFHRGRUwmxt6UM2zjkhgR/dGJlwRCHVW6iJQ14NU3bPHADknVGZQ4wtWUYl1ePKSRcmf4fUllBtjCxBhbQppsggR4MhEsxICEeOB/X58T4w9AdAo9la19C2htVKczetVusUot2QnZjEjKgmyCPSEqPQmQ7XRMTUfhq6GNOMVAchHxZZSk8GiBOoqHnHjJZmVadA9PjDHTIecHF+iMqcSiaQBqxlvb2i21yCsYhYouT1rMDNmTTxRSNQSShlfJkxuFTHDhDXYkRKsdtU2m7OBPPzGfEjmBiIccT3B8LYY0hA1kIwE89OfLM0kj8/RwSyMGZtjjysgNRsPcqCnRn/eeBTfz/TDuUlMDo/1mher1ipqoRpv9T+J9OaldbP/lv2hTll2EXCjpPUaMoqV009JjKWucl7w1SfV5M3X81qCismMPH/aR8kGpJzcx2Pnlc391ha1q3lZjemZLMOUgTYMSRS4xxB4BAHxl1Ps4u0oaeTqIlSo2c/Dry66xFj2D5dI0adYlsHttFM8/VEGhxiJp+3aZ7nwsCEAKe5e8ycpeR5uvcxM1L9tFTt1s9mE1F1Ysu95ZMEfGaBAm8BgN7W3PWY6e1cnx+6d/ldfjbfmSsnfPrZZ3zpS1/kww8/pG1t0rio8/NwOLC7ueHm5St+6Iefcb25wB+PyDjiD31JCXK9XuElMhx2mt/Ney2bE0PKD5YE7kKPkyiyJKwZ+EjU7PDlzEux7BZfvprALMZ3DjAL2c9Q91xpI6+dxIpAJLgUHwez71jeQmishrV7wCO0DfTBMx72ROdwLlV5tY7Liyv82hOiUQda7xn9mNRWLoGRoEy2SaaZKDQpeWK3WmmonCgAsI1h3baqsif/GJpESPwwICFgvEcSw7Epn3t2zjIYjGvBNoy+oY8RwoiJHa7t2D65ott+xHtf0DICcTwS/IG+fwFxRMJIf9jj/cix13T2jRGseBwBZyZkbp2jWW0WRA+EqJqAEyKpizuBISnfZqIfjRDspP7MdVMMqIYpc8K6RWsw0WhiKNT52LUWaRxNY1ivWp5cXWqunihatqQS2Y3JTncpNw3JzyBRazEpUir7vJgLrOumyLiyAU1SR2r0WL2v8mVtztJZZzhNiL84liyAIvk4WsLg8X3P2B8wfqBN9DmbuIT5oznZYLe5pF1f4GPAm1hKO5zR9M/ndkGk5tLI6TVF+CtlUB1QhqbnCWnSUUEMDOPA6NUhP5gEoNPXJeI6NV8Dn5wOS+d4wmX6ognAZHxXzCDnxp/34gO+ncU0lt+RfrKGKYg6+LdtS+NWONtWZsZz7VWfi7K3c7z0ZN5yPzMhfWg89bNMetdz3z7Yr899JQJvFnvTOIxpEGnojyO7uwPvP/sIe7GiGfYcIxzGHrtWv582ZYFXZZcgOWGd0X2yD4Hf/PQlLhra2PLtux2bbuDWr7i+aFg7zwfvNfzYD29obFD/wTjfI0vp40FQs5ijzzNPJyawB9p+l/bgdIdN4EK/rB2fH2qj/v4cEFoCvmW25sfA1UNjykoD0IrrH3/8MSLCT/3UT7FZr2hdg4sRmyoo7F7d8Ld/8z/iyfaSj66fIXd79rcHTVYrkV4CY0ot8/z992hcQ9/36uYwjPSD/h5SJGHwI6qN1JByEUqh6rNgMIGeWKueTRWpJXIyLzUtDSHMItBgTvlzGyY9a40GDEURjmOk9/tKoXD+emfwE2TEJZOAA4wMIF5BhpnQoDFTlfbVeo3zHptKYoQQcKZJZ0ltd5npCWmhk4/QtMkoTFhpRUKZIRWgSzNuMVqySGIqcpk5QkQkaSrSnZgUZpydVcVgu4a26WhJiHXsCeMB2wgSRiQMGLsm+JGxGTAiOBuxwWOTD0ZZUGuxrquWK8kXiUoJYSIo1YMKZDIHqZc8RxtNIuNZaVKntdIeTEzIlBaSaUA0uzDZ4Rxw3qXma4IxcTQD5BoTCihsAkBayV4PSPKGlRmOKp2bb8z64E+SxTRMmX2XtQl5PcuIxBLGkTgMuKgRZSWgJnef0i2KkG4MjetwrmUkmz8mKUcli/OS35KYPUyQ63DVdMip3zG/TvwOsIh12G5Ns97SXVxhxhG8xzAiIefgoJKyyqvr5Sv/zgS3eVfLh2eHswTXec/J6edmOdepaWOsCkrZobcmazIFDkjVlq7Doi+1ZDB7gLI/q5dWnZzO1Xz95kR29qo8kDdcc+ZWr8Ryz5vFfdN7snARI4SQiwor+G+MobWG0TQl0MMag4MUUaZCYQZV6gJgGRNtFIngAyHC69sDYWzYNJ5113I4GNYrS9eYWb+K2ZD5nigMP1OJk70xnY/HGPxjpqJ39R16sM3lnw9obZbv/bzX523jsXHGlE7msN/TNA3b589SaSN1bUAi4j2hH/D7ntisMWsp/ppilVtaTSmPSCgBCK5tGKOnH3oNmy9rXv/M/5vp2qz/id/O7i3s6c0CzlnALIs9mID9NF8TvZAk8ZVkvw9c7wR+ggTuh1dY7+gaR2sd+913OfoRu/4SGKfARhowGlHlcHzw3gcIGrXlvcd7j5qeImN/SEXTNFosFwhtGofL0qdIctlNevmIak+C1gjLvjgXTYMYQzf29CLsJahfjkmp0LFE25ID0ltjMM4QmpYoQgiuaIdsWgBHxATP5fAUUlFPmzdCTKHediT2Eem14KTEgHVaY2t/2CMpA3J2GJQ4IPEI/jVZJZgyM4HRwlp2nLxQq7riStQCxSLiGpek6bTZLEUblFOM5w2iGps0H8n/RaPsSCptZQ4l8zSk+xdgpagikzqU7MvTgnQQO3I2aRGpstnWV70pswkimSQBU9WJqUirguPCREOBvVYaXGg53Nzhb2+5tEIUg5cUbJABUwYG6TxaK9gGVt2GptkwxLwOpz2eV0KeX49JqI9dJxENWf1b/wDBrRG34uqH1sTDAf/0fY43N5pl+uYlse8R6TWijgygk5ZHdHvpIM4MzVAit4q2JM6+1n8XQ8xzqudr+qyYuvJ9SdtV11l2TctqfZG0G2keCk6Y1lznelJpGdRzr95TxSxW/qdNhEQUc6iwHocpCWme73ot3nRJPnjV9Rgzn3+3BDwVKJL8nP6pSeQM+71n9IIYy8ubPVEG+tBCt+L6+gmjc4zW0Dqt4u6twRlLl0KNDRFrO6xtuHrPYoYBsz/gGDGMfPLp97lpDNcbS/SWtbN86Yvv8fzZ1XwMdXXPxRgldfyx6K630eRkTcDynoecj99m7WZjWAgU567HorEe++6h99ZCzNvur4dMYyLC4XikPx65v71ls9nQtS1GETJx0CCI8XDE7AcubQvHgbtwA0+uWa1XXL//oRa8dpb9fs/xeNSyOsbw/KMP+OzFCz791u+xG3pikf1MCeSBBJhSGhez6HveAGEmuClwMZlenJnX5Rwsq7ILgg8TUbLG4pzV5ImiASEGLQOU2bNxP8BoLxFhCCNOIhIGAsLQ7/ASaZuGYJsiHWkUlgObkgGiIolpDM5mH56IhFxHKmidLsm1umxpS5LobtDSC0jOL5JyfxjNN5yy8+AaR2uETQr7JkRCCjOySXNhDITgkRgwbVpEq6s92bINJInb2LWahQiKng0pQVhE7FBoQ2vVrGesUU1Qe6kAR0oieWIcEBmI8RqRyb9JwWwAPyLmSIw+lfAIIEElOFFH2Vevb9jvd1inm6DrOlarju1mw2x7pUOfJefMGMxMMtbOmyQdz4hPIWiV2aBiNmJyFJxFaEAakFRZ1ljiIrdnzTtKJN5MKyAKgGoCkLVAaT3KnaU4FSkrtuD7Pb7fY8RjCCWyy5Isgvnd6cc1Dtc2ZX+7BJDEpD1mkqaJZPLLE1haeZj51ZLf24bFniOweb+CRva41Yr26oq2aQkXl8jFJXEcOO4PjOOoBWj7I2EYUnZkmc27ztfUeAaDc0KW+1M9VoMamd839f90TLL4F4HGdaxXF1pY17rpnqxxyw3LvNE8Pw8xosktut4387GfRbb5Npn84s59d/55fWOM2cx++tJJOl2ubRYkqo2ZnJ1VmFRXgtXGEswaMS3ObhHXErsOj4LG4AzeCD5GIkKszJZNKhTd2BbTgO0iGyOsjfBeE9g44XolXDepYG9MYzkjfXNmbt7M0udgYDZrhcafCgBvus5pld66Q29o903fPQTC3qXNc31/TBsF8OKzz9jt7nn2/Anb9ZomRuLoicNIGHrEe/rDEd+PrBotH7XdbolWebIPHkFoTFPmebfbEWPk0Pfc3N3S+1Qyx2pxcQUuKiHlXD6UfVsJR4lvKr21k6ZGJsGkPPQYDaSiGdV91tjZOYnL/WiY6arO7dX6eifwExGOfqRxgh97zNhzHO8JzrDtWrXdh0gQIXqftBKTicUYp8BHlBhr1ts2/Z7KJlhFmdZmM0GqbJ682KP3IKTyF46mbZA44mPASMAaVd+tEFpgjCkrtABGmVue3WEcCH6gc9uSqTqhmmnMYjA4jNvoe2TEmaYCCBExLbbVSLamy96fCjQ2dch6WkwfBqKJRKuZesUHyGYaE/Djnt6+Jgw9YRywcZcWN/lFYfnuZy/43ve+h7HQtg3Pnz3l2ZMnrNfrpAbX3WAS5zcZZGUgmZhalqD1dp1j29Q5l6h3d/pzwYzKYeh01qNLJrCJsGeLgzLZSRLSem51JtHHzEiTgVPbrNTKok7B/nCPP9yBDBi0tpDlJPM7eanbtqFZdaRNSOPSfFlhpg4xOdJPUh2zGhVQoYn5wc3S7jmilp3/CqPOfbN2ngTNlKlU8GOt+sVdafJN60ei9+zu7jnu77l//Yr9qxcck3AhUfCejHGJkgxNGfgk346sGUvTWf4t99WD0+WY0zEz+6qsdz0v+c+2XbHdXNO0a6xrioarnsHMGDV31KnJ60EmlUC1xZQ24vLhM+1krU7M59dAHTFZk/o6edo0V7ovpm4t75mDNmPm3kWRab5do/4+o3e4ZsvmasNoW8S1tOuneDHsfYQQNTFd6xhDxB8GiiTj1CzcYmiAa9viGovbWK5s5NoKX252bBvhagPdSgsCF1qRBMGMR6NMK/igpuXhX8o8LjVAOQFtfQ9JpDoRBBbgY6kZKX65Z+43Z54/PbXMvj8Z3zuAniL41M/rgydM+W3ehzF8/N3vcPP6Fb/8p/4eNt0KM0bGvifujoz9URMU7g5479l0a54/fcbz997j+y8/pR8H+r7HNU7rM3pPDJGbmxv6vgdr2B8OHP2o1RucQxK/zQl5DQ6Lw4iblatRQTbHZirtVGVFLDRsGtSZshMP/W2mBbU2l4fKACfzLpmEOCp7h8SUSuT89W4+P9YxrDb0x4Fm2NH0N1gXMabDhh5QM4qzGhXlGqehvpkIpZNtkp7cGEPrWpqVY9V0qQ6MxSVYJ6lqbxRh8D0xRKykzJRdq349ebIxDESsCG3wSQI+0qxX2FbzAGEMEn0KlXPJzGaLM6+xSdsUk4pOJNEQw2a1opdIGLW8Q4hCsMm0YyZzks26+1TUz5Z11+B4BcINVoS1CNFFpMvJpAAJxO6Kbn3NGANBAvheS1DEgXEciIc9dnuP2UDf7xi8YPaRzcbSmbUyfRG8BbGSbFzKiUokh6jjuLHqKR9zPpx8mWlr1TvX4NLGiymE0YPGHSFmBawwplPzS/ClZhnVXq5DWSfGX8OAs+I6OYRf0rpYsRhJJrM4YP0Ov3/FeLwhZz2tth1OsVUxwwgw9J6BAy8++zbt+prt04+wTcBaNZmJ0XQIguDxaR9bTGgViAkK3pKGK5NtqbQO5aAX5lER+0odP0lGE5wkgdB8wGOMaqJNbzQGrG2hbbHXDavtFfbJcy4++gpxHJD+jjD03L++oT8cOe72yTdAsHEk+0WVFU6MzsAUko7OXb6KLm8BlKqPJsVpdYlUDD5VtM+lOqRtmGXPqWSQubZt1uLiXyjlMarXi0y5nc5dtTZQ90ssmrbJ5LYE5BPIkYo4T6BgPvizkn/57+TNYKxNlXgMvYeXu4hHE8+ZVTbpBUaxHKJhL5Y9wjgOBB9S9VirGSyDgDWqDRK4Q039W9eyiSPvhZEP3MjKD4wv7xla6O8sF5sVXbdifbFNY1KWIlIxmcWi65S8BQOvPiss7Bx/EnggB3nab9NDtZOyVKb+ZYOZU5wCH8rnb6uhmY1DFpFJGZih1GxKbDnxgol1n76n/ju3OY4jw9DzwQfv8fTJBa21mBCQQ0/c7fF3++Tjari+ekKMkWEYaGxLf+jZdmvWbavvCKIRsbsjh/0eSeljYhTGGDiGkSGomSlGg4glRo/68VZCCa46GiaBpCpPmTE448qZKmtm53uoWD5EmFwgpvnKhZ6Lz6upEuPmuYqS+rewWiyJUHW9m9nLGGLb4Q8jJnpsOGJcp45FYVCCZp3a2qwtmUdjlGLPr/13DckM5Rq6pkL5koBPJCUyTJ7po6exKvm2LmlBkvbAYAgy5bMZvar/TeuwjcWmRQgSi3nHWJvUeXmbpky66f0kQKIaK1tyFOUtmnQ1Cn6SZ61FgUxOslivhaQwe2M043ITZ2xQMUIIWFbpJ5UPjWqes35E+gNjvKXdvs/qcmQ0LRI93ljErmncGpOyX5OJVtXbmb1DDNZoMrWsT6m6Ukxj81Oq2yml18PYmHySTNpOLRiHpCSUtQbJIBVTqaTiwkhM9Ybp7+n9k2OJ0mE73RtGxB+J44EwHiuQRzmg+a3FJwZNiCjA/u4VnfesNpcYiUkjlda2WYGBIBrxAAnU1lS7KhwmORlnfY9IWpPcqSXpXfwqk1ZICloTcpHP2rXeWqf7atXQrMBxqYOMEXN8jT8eiMZi2h1jFPURiBE76lkxYd6fEw0LVbfNROuy9rCUtKhXrVriehvlpq0xNI3Dk0zZNSkqpsJqUgrBPXctQdCS2ehvD5PBeduTY+8Ews9pcyp4xRwMVa0Kxbw71/hMJ3+KzEr/GFMKKQe05IqWXVHjcogej8PTqOeOkJLZVc6A1b6XKASBowBO9/QKw0WECyJtHBl2d3gHYbAM+55x8Ky22qE89SJqzl+uQo0XzikwJB++5Wf5x5w+p7TnQbj6qNalTnQ5f+eiybrfZ/wS36TlMWZepuKsuRpSNROZfV6lRj37zpnGyhiC9/THI9cXW8zlRhUEPiDDQBgGQt8jrsO4hvVqjYjQOK1mEEZP16gZdfTJwhI9vh8Yj0cV9lFOEUUBkI+CT2lCROrca9WJyupiMvc0CWIqCDVQtN7zoC+b8IDy2BosZeJS+EGZj3xOIBcYnyYt77HsmpAUESUL6/nrncCPNZbt+oJVu8EcHRzXxH6nGpjdJ8TVBbgPNFtu03EcAiGODF61PDaVtjDGpOiUSByHsitzJJj3HoNhtV4RglcQk6ltCIhxjAaidUTnS1TZ4aClA9atwawd7eoS26QEalA0RXH0xXnKGGi7lc5hHLUifQxKTBC6tsNJ5Bgjzhrai0usJCLjVe9kszbECM4oABtHlR6dsZrTBVL+InWyjkAsnrvZsVUQowzJCoR+1L52FpyjuVizXl/SbZ7xs8++zE+HwDjo4jeANT2NPTD0B/w4Mt7ukeAR6TFxr+As1fKxqOZC+xiSGjPDpEyW0n8rYpKteCYmvywanFUjo8QWSXOhJi2LGPVBmBOdM4h8RkEXG6++9YHvdnc3vPrke/jhANGfFRpD5X5kTYqKGYQ4eHz/Gd695PjZ9xDXEJqO7dMPaLdXNNfPoOmI3SZJwhrGb41gnM5TrsOjWbazZHPKcCeTynkJc6IJ81DQPJ6s6aovn8y6pT5WVq9ZaNZbXLfiebchSOB58iGT6Nl9//fxxz39/Q7pR+TYk/3TMvYv820qcKMYvmhxauhxzp01N5MKQuMaw3qz5vLyiltv8RUwfZilcXbO6s+XzujnTCZv45+R1et1b+pow9z2QyaY5XX2nTIFGRjjJqE4gcLNZsPTD97jJ37hJ7k7CHd74dXrHYfjwN3dC3Ad6/UzhiHSx0hnItEZsA6xlujaVJ8w1ddL/oqraPjAW54hPLWwsi2EkbubHbEBs22JY8psn6rP+nEEExCrqTw0Qq8WojK1OHV4flgT86Z5Os2i/dD9S7PlI09wgsIeaPNtzVuFuVfO2iemuLPPnwdT+V9jTEnoC3B7c8P3vvMdvv7DX+Hp5QXj/Z7x2HN4fcfRDxwJPL2+oOtWJUGtbVstDO4ch+M9UQKXlxccj0deffaK/X7P4XjEGEPjnJaMQtQcJhPohRRlnRQAxqo/p3UdxqrzNMZOwFhQGlzNpYlT6gVJVoYYApiogmqWroIspmcKZ5j+qYUOVSPFlC+MZkPbWtrW8eyp1iz7xq/9h2fX7t00P+iWFGPBdZh2qyn8Y1DJEpOVDVpUMyZ/neRwIUQk54mhJiaxbKBcER5RrYL3gX7occkJGtH3e2uIJhCqXADjqIkWY6cFUQ1GPdZFQIJm1RW7sP/PnebKRk2Oi2K0jTFGMLrQud6JMYl4VQdVw90jq2TvSilYFFHnwpWiviShkmxDyrETJWAl0qK6mmj0R6NhHMaB6xzNSucx+AZEI2kkHAjhjsasoBlh7Ih+xI87BVEDJOsf1mguD80ImvINp+VYZpie22wnqbz4G0uDMS0UxjxBJwU6+tlU/+xhQD5zUi3T85BUPn3u+wP9/haJIzXymTWVH6k+tElBFqNHgiaBi8YSXcPgGsSrQ75pV7C5xDZrXLMB2ynTihpOJdWAClCvNQCz3lLmYTkuEWb78xTrnTL3cnuWnqo3SiLGbqWfdZYEfgL+8BS7WoHrkGEgHo5IUCf7OCQJMQkBgewDw5Q78xE+UykeprErKk7M3pIT/+T5koc2BUsGN//sRBpd3De/95HLpPk9O64J+JQxLswkD5lN3ua9dT+t0Wz3203H8+sVq05YryImHDk0lkYMwVr82tI2wqoHb20y5xoES7Apo7qAmEal+wjXIlwTWBOw2YBpLKvVmtgYzLrVzPkxgZ8kmGbHVa2vOIUMThrWM8Ajnf03A06ZaMTplLxhyuaASb8zpb+L1zBPhjW9rfTTPHDfg0OQxc6Qstkn89o58LvYn3V/iilNc/rs7neMQ8+6bWmMwUWh7wdCPzD4AbHQrDvcqsF1rSbdtZambfLIiNbj/cgYPP04cBh6ep98ZXOh0NrikWYlZ2SLRpMBT+fWYV2TwE8D1pS0CwAmNmXvRFHt7rTKyYRqQ+K52S2D5EaRkcZ8ZqZ0CsnRRfI7La6xGNfgVh22cbjW0W42tOv1Qwv3rlXdhf1x4BADrW1oVk9pN09wQBsjYhuCtAwDDMMIzk16EdHgKCepDESr4dshmbW8+ApFq/Znd3id1IqxIGrrwRqXABIzh11nLW3XsL3oVBqXqNmeMSkhk0HQkhhN05Q2vfdljNZaLBbTNSm6SnNs/P94+9MnS7Lkyg/83cXM3uLuseVWVUA3wG6g0RxyhNMyI/xCmfn/ZThDDkhhd7O7gcJSWZVLRPjy3rPlbvNB9V6z5+GRlQlCaCme7vEWW+56VPXo0bRk8WIki7NesJHPorwbI72zdNaSLhdsTrx+/YoMTMsiQJgiqqsFrPHKXF+rd0sF9URKUeK5XUfqO7KvKsqGHJGNx20mSlf0ucCWgT737A4KKd9mYph4+Pgdp4+Jj/ff4U0W0OMDzhQ6azA2YVzCO4czBqGK1+wuI0U/Vb06Z7lnawrZ1Am+g7wnV/6NkdT+lEsT51qtmH/C5lDH38bSkz1Y6HcA0+kDpx8nSGep8F5WIcw6gb2r4EKaz+QV/FgkXTto2NQQmcdvmQxQHNZ3+Nev8Ptb+v0d/btvsPsbQhnE0u4tDRc0de7r2uGAZtAYKEHa2NQ7LGQdD6loLTtnmnjhT+UtPLc0t0TLoL+LsytYdQ4D3PzqzyQkEhdICybOzJczcZ45//iBMM1Mp5OEWXLEeUmdb8Pv+V73YqfJ/WdpRrEQ3UAqljkksMOq8Pwzjj/mZXmpXV763lUIqsgcus68ujaQKrAvChjq936OJ+mXHtZajjcH7g4977rAF0NPedPzcXdhnjOpvCHREzhwHhcu40JcenI25OzISYRKhTZgsGUPxWLCgo8ju+mBXZ7JObKUROc8v/mXfw6DpRw8d8c7+mQwUdlrtc1yISNK0WJEbTg0L5CqrI7t/BnuzvPDfPL3y2nxRhVojHoLpPxLM8sAuyr8b46iWbOfjAFr6yRrwIPNe6Z8fvbV95zeS954a9ooamJjV3fz4nwxQIyBUgrDMHA6n/if/j//I//iN7/h3/zFv8ZNI+PTE+PDA3MIPKaR29vXvHrzGms7rOt48/oNx5sbvvr6a6ZxZJxGnp4+cj6f+Pf/4d9zOp14OD+QkkQ4vJZ6WWIgxQXbZoAhFQhFwuzFiKPB+B7rO2y3l/I0vkPqaVnh0VrVjlMgKft5ImURDt4+eEqREKKAo5yI5SJ9YTKtVqW2V6JoFq54Hy0G3/cY7/DDILVC9zuttmDhsIdh+EzP/VLCs4auclHSo1kzR8RP4TGuBzwWpzOEdSDqwEoxUZz8O4Qag0xt4e5UxXkJ1Y3oNDMsk5NoV5hxFKtmE0y0xuAXSzYCpJzVmGwuCnAsvtvhvcf7js5Lcck6CZJBGtxAWRZx7acsjVwVJGuMdzOAjbNka0nWQtdDzoxRPpeSpp6icflSdKEvWk5ABlquBeSygIoEqj7sRMMnS1ZH3dGrYrW1G3dikZTXqhlcCmTT4W9u2Jmved3ZljZfykwMMx/u73E20ZVElyu619FZslzORJzTzKxsdRyIhdl4PhpGK2hmU/NGrIvQ6pS49nlAjRWvHoNPjrL1Jazt1sS0YiAtE04XMfP8q6UN4bVtFJBvs6tLqmOJRmYxRWTey/lECoF5upCXEdvvKN0Ntt/T373FW8n4w0jfNe2kK69QRV712V+wXPXzOcsCoGuyLvjXQIfNmeuvNe6+bW7lmdSTgfSfKeBk8cI6PB7TBfZ4+hjYjSM5BXKYGS8n4iKb5va2r5xNz9p9OxRA5nO3l4WqkcKNPs8/xWvymeOniKvPP/NyOKzdmHzXvLxZvZjF95mQ2GdTszdHLdj46vaGu5sjh8HLOlQidwdP6CEm8WDHDEfnWQYrWba5ME0TMWbmEAQMFXApYYrFDgUTAs4WXJKiu7FEKV1hpQhmuCR2tx1DFgV8q95msdYVIFCkPIhZNcEq4XTbftL/hiqu9RK4fPaVTUOun3+prdsS1QZ5/WPzncLP88atJ7l6uWoDbc/6nODc1iuzOc31ya9ua8tr/dx4qtGPH374gRgC/+I3f8KbV69kn12kjuYYA4GMG3r2tze8fvuWX/3Jv+Tm5o79/sAwDNze3hJCkOSf6cw8j7z74iu+/8Mf+I//6//C4+Mjp/O57cv1R2gadb2olAVNRvJSkNw5HRsqSbNuGSJu0uZ2lmVUllK7yoW0ueckaqBtkroByQbLV/ck+CHWjmmF0feHg2S+7g6iHbbf0Xeeru949/Ydwz8X+DHGYF1HLoaEqqhsVjeHp7cDGI8zToSRjCyyFeCklFoHl5KZl0U3y9wKn/a9ZH5dRkFwXSfS2zEvonKaIczC62i8CN0XrYXT+ETfdfR9RwiBGCPzvGCt43C8pet6+r5nt9vTeSmmWgwsm3Gaqvs/RLzvuD32YpXnas3LBmZVYCxbcSK7fk/JmfOygHoRKpGsgp9CEn5N3RxKacCnDsSYc9tIc0wtJCieR4v1VQ+pphJqiKzNMhlsxXV494rjzQ3Hr35NjAs5BabxiXh65PsfRnqbOZRMr1IAZsP6sUQ8Ee+lfIWrkwApEYLpAfmRxX11txudzHUhe9l+0oVQh9FLnJb6ueqJqrUYMisAyHEhLQlrWwus3G5NZKtad84I0G24eTX01FKrhGbFBhQhlZ9ORHsiGzi9/z3ZOtzxLcPxDW9sj+l6nO8oHRTbggryTKXmgOUrqFeaVax9z7pJ5ryWvlhH3fp769qvC/Bmld5ARWm3UquktwUNRUZevEGux/kDthT87R2UhM0RlhnGke/+8R85LQ+SgVieu/s/Ba0bA7p9wHrL7rDH951w3jagoG1f/ywg6PlGdn3elcNzfc1rYuqG3FvHp/30c1dX/Qnw08aqaqdQN4hSQbl4D501vHn1irvbO477jpgiIUXubjw5e2KI5OSIscDOI1k3CykH7h8uzCEyzgupCOfHhQlTLN50lJBIPpOWQomFGCKpJBYSS5iZzmeOrwf2qaMEsHgG3+uaoBmNxWild7njYtg8z9qmpTlBNDFhA5KvuUDPjQBt+xfaeOX1vNz+n+uPl8QVfypE+txreLXBPwNaLwHgzdv1xfXP/HxirEfOWYuSzvzNf/kvHA9H/u//3f9NRQwDZQ6kaeEcAtkbuv2em1d3vPvqS/7d/+O/58uvf/WZhogCTMaZv/mP/4H5/Qf+MUO4TCyqJ1c2FdzrCM2tOKiTYuK+w/sO5ySxBePWPaxkUkZrF9bYuGSRtRJV6pSojemswSsvSbjASYFPIpZEYr0vm0N7HN/3dLuB21evGXZ7dvs7vO8YdjsOhx2H454vvviS3bB/uT34xeUtoDgJGRVjJc6nDFiZDJbsOyTbxWBsRHYedCfJOC+u/WWelME+tsmft5ZzBmM8MSXmMAlZOFfXdCHFuQGFWm9K6p4aTDLMJbLERI4SgrGuF9VlEiktLHPCdh3Gi8ChMZad861TipeyFN2Na96CpGnGsaSWwm2Lpdhe/F7GkJz4+7LzukmvC6g1Dl9WRkpWJGyNVMM10pC6uNTvGB00ygUx2pwqhFaF/oyWCCjKNVm3Pukn1ZvEdgKi3HDLcPMlw/ErvIXOg6/tGAM5RdIkgoFhOrEsZ+a4EJYRYwodFl+EH+BN3Z4HGtfFVMRRLafV4q3p1S8f21i7jjn1khj1WrS6U1kIc9JOEWeTyBPQXtZrqyenrkkKbCgQ9TXF1KyeSr2bzTpn87qgSwXsQgn3hNOF94+PGCfjaff6S/z+wM2r11jnsa5ry3Vuz2N5Bk/UK7OmVpt292ZFEqZulNqiVZLgWYO2LSJvQVJNwdfvbGvrlA0gMIZiermCDRAzxc7kkkhlaRW2XXVt11/6gA1WVGFlvbVswDrP8faObtixwqcNYP8juOeXAaOf2iA/f55PQdJ6vpfAzPPv/qyQ2IpKaWHSAr112JT43/76f5SCs660JJEKXHOZKcVgslXivcU5GTMxJQnV+I6u3+O7QRI/rMfZTngSd4YUDDl60ryTjU+V+X3qOJeZ5f4HdvGGvh94zSuMN5ia1KkdXbOA2vhrk25FOdXIN5vxaRpYusp1vW6e8rn3yvVf5fpT1yFLKfwrhkT86f74iaM0T/WW0L1qSH2WHF02BmD7lr6mXqXt+FoW0eF5//49yzzzb//NX7Hre6lzNQbcuPDDNDLGGXPcs9sN3L57zX/1b/5r/tv/63/H3es3pBT5/vvf0/c97959TZxGlunCv/9//0/c//Ajy3nk6eGe+Hjh1g3YN+/44fGe8zxpba+EtU44u6UmKYEU2RW+bExJwqlGiPAGK5UFNCIhVAn1Jrc1R7hClTO8Ak/d13T9sd2gQ6zgkfSZ+lmn2bKtlJaxYA6UMoDZY91A39/QdTu83UM5kHPP545fTHjGWqyWkaAxv42myxrUR6p/C9uiVlfNJTdSVCnCb8kptQdHEaTR7CznvDZ2QMJRAo4KqVWgJpcWf96mcedcNEwmE1I0h2yzUnJOkvmlNohDlKfl6+u2MwwDpWRimIGiqfexoVPwZHo5jxErCCsdXCqdQ0e8NUqWVu+RAEQFQEnizsUowGvuYlncMrqA1M2m1kQqm76RbZ7tVCsUsF69dkb1cYQf1AGH4xus01IkKkyYloUcA+F8Zh6fMKcHwvmeYkZClsKkgnk9pui5qUtdFXEAYzZeDb072Xur5XO9ATXRN3P1NeoiafSJKhjFbKjZpjQ4cWVQvny6Bn6q/ZmefXbjVFm7MK9rvDx/IYWZxMxyPlGcl0wxCkO4Yz904PXHWNG8chuQymbzAGiLAG1OPPfI1+fbuv2N3Zxj02JAqx7fvm22v9eN4iroaADjaaHqmi2JjvntvWzBz7NDFvn1zWLAOEu/22N919TBV2hcn2kFGM9DH7/YK/SJtb6++OI9/8T5f87e+TngU71Bn7y3YlqMAWcMJhe++/0/knIg5RnvHN6K1pSQcmck6GyktI+GAVpNxE7c/54jxuyxLuBMh7Ed1jic7bBOaobhCiYB2WDpcDjmeWacZpKVjKPj4YDD4e1mfuoYLCW3osFrEKiOqfW52sNueqA9zy85zNqXL4cQX/q7sB3rz/vl5xylrGOjGvz19c+d6/lIeg6Cyub1GGMLUU3TxLIsfPHuHZ3zTOOIiRHmyBQDlxS5ORwZjgdevXnLl19/w69/86eAAKj7jz+y2x14dfeW8fzE+f6ef/xP/5kffvcty2mUygYx0BuH3R14uJyZ4qLGfW4dVp+5yn4Yo56gnGSp0rCXMXZV+rC1iLhSXozTdcJsfuw6L9UQa3Ir1lG93Q04K8YoOuisW9+3dgDTU4qIghrTUbInJUcI8BNW9i9NdTf4vtMJIIuk9cq2tqZNZCWlkJKAkHmaiCEyzbPU7PJCrB26jt3dLSlGlmnWNPdA3/d0zvHuzZsW/6yF+sSCz6Q0i35QyY1kFYOqnabMNM2cT2cR+MqZfujpuo67t6/rziUCTDXLikIKgbqdJg1RLfOinVjEKs+J3TJhy4K1D2AO4I/NEs9FwnpWw1HOd5Ih5ixJw1cxBCXhFg0nOUzpKM6RrAhDetu1jssSeMHl1KwdMJDQgqIKbJBBZ3WgprS6lo1xGOuVkLtOPFNqAKWwqK6D8TtwA53fMdzcYd5+SQqRkgoUyRwpaeH08T1PH36A4pCAzta1vNn12j0/Pz7dkF48qoVVP1XDpCU1qCdkejDp0zPVf1dOplKomhdnC5jq38/3yur2bmnsmqBQydJC+gzgIk/f/4EH95733/1ew0ni7bi5fcX+zR1uGMhOvIVp4/2wTjxvtlpDOekOs3HDt3lWrhf/z2za10t+BVcrX2F9xrp9qYtfMyhLhpQLYRkpKQpw1XbICgLrpU1tZMSTpstA2zB9B/2+5+b1WxIdUeFqxrRSCm00PrOK/48ezzdIg/vJIfdzz/lT9d6AP1LzTcOe2n/GqIeSxOP9PTEu6il1GOPo+k7IpE48wd6tFnXWy1hXMMsTY/gW+yRpxLYs4q31HtF67lun7IY7+v7A69e/otu9or/5kt99e+LpwyMhTPTdQN9Zhv2Ondmrhpsacuq5LhTVT3PPns80el8TO716+n/68XNBy/PK4fW1bSjs555rm3q+9vm1B/D5ONiC3pfuyznHw8MDf/3Xf83r16/58ssv+frrr/HOUVJmibPo8YwT+XIhTKJc/+r1Hb/+kz/lf/h//T959fpdO29YFv79//T/o/ee6cf3/Kd//x/42//9P8HTE4QgBGIlEgu/0/P69Wv8MnA/nZlVIDhrRqbTNakUCyWxLBf1+BlN/LEq/yHGnbWSUOS6IvuY75uVJGBmJUM3cAwUJGRWUtbveUmM0iyyttAYocLc3txwe3fbiv5exoV5vvB0GpvT4/ZOKC6fO35h2GtNUq830qk3xunT5I3pbq0TUOEc5KxFx7T0habhWWvFDWZVsm6bLl0Kzlic75uQIVQyVCKXSIyiX5Gs6hNk2ThyyWAN3SBclH4Y6LoObySMhSmtPphBNtNcU0Wr6b0ZvBgFF1ZKIrgMxUjcs2q31Hi0YZ0cxhlwVkUfMxZVvi6y1TgVTrRGODuyAa4dDUXCWwghtNawapOrmd8ba0Q3sE9M880u1aaoul+3Fhz13pGsNmcNznTqJukldrw4rO11CDWfy7qgbUUGtyNo42D4BPvUm/pkMVIAp1u5KG8XKQuyKXZnnv/oJt2aQn/XbK/t9yowMhX4VNkeGlau2KEhisL6uY37hhIWckrkJGrixTkcGZsjmYDvB+j3QjTud+IR0j6up2z9UFjHwrXD4MqufRFcbqzVn17gN8CHNoLbcEkpscwzOafnw+iqnduLmwa/bmr9hi6sNTwu75imM/V/aFf8zHG9Af1x1PNTG9rPzTT7HBdk+15d+NdBprmJRizsZYnq3rdkLZjsnIgg5s6TrcFbiy1WwGayWBI2eipPRwC6rLsqoNHaQbS6IuN8ECVp1xOWMylP6pVPTNMZXMEPHodkw14t081kXEm8pf1/ZRBeTcSf3xWfbcf/M4/Pe/L++P285KG6XC6EENjtdu33MAz0vfBRnRWPSU6ZEqLotmlyEG3f0vez8HJyjIRp4sMPP0DO+FT4/nff8vD+A4ec8YgRvHrpAQNd19GV2J6lZtNWD7stErJu4XP1UMtWZMQSNBKGzVaAukR5nFRUMHU/lCytkjuqfEojxGvyRXEZ01Zj2j0aU8Fq1ZcTakjOUm0hxizJRXnVC+z6XpKEPnP8Ys5P3Sg8Dm89Oysd1Sy3TUmK4vcUMjvXs8SF3nmmeWIJi5IdZZPOFGhEZyuekZyZThf6rmO/38ukKzDHREyJS5CK6Q+Pj1TgEaOkCPuuw1mHd443b9+y3+9BhQO7WIBAITAMB5x3JOXwxFbRW4lZZs08KxSNr8OxO+IMTPOdMNuTEGJLrmDGKmI1wsA2ohVUvMQnfKeuwA3BufoNxZIyqqsiqNp6dRMmrQGmG34BoroprXNqRyYlVNJKegAUK0TrCuLaxGTVcbhWzqzehOpeFNAYQiSlyLLMhJhJWRC/eBKqwmw9c6Fyf8xGAVlwsrle+K5cLs82mwZ+REPJZjApkS4jeV4AFKQJL2e7yD7HUzXiVurt6Wd8tVCzNHNNz4YVVtashe18Uu613LpOjo6It5GcZgpCrp4u94zfG4rxGOvZ3bxhuHnF3a/+BL/bY3c7kluDe/Xeamq8MVucVXk+tZlLa1p56LX9RGiyXFmtlZyIyRuvcF2gdZEja0JBZJlHnh4/EsOioZm1u1r5s+0t2Oagau1V2yhlCDFTHBQrhdRKc4OviPiPCRr+UzbAl3SBfur4xPtkuFqYjTGf9ey85A3akm8bADJgrAISYzTEmtnvPTnPXB6eFPsaRr0J53ZY19MNN/RdR9f1DMPQKsHbckPPu7ZpOAKFTC4RiBiztHsK04RdLjxM/wB8RzH/oCUNDCV44tJz7wuHdIvxmd2wF2vaqZJucTLvHMob2/A5ciEXQ97UyHue8WX5ef34OTD6x8ZBlU95Hm68AqD/xDEl3ptPgc1L932VuVQKf//3f8+HDx949+4dNzc3/Lt/9++kNJSTsGOKCTCQC/kyM48Tl2kkkcFb4hJ4+PCR/+2v/5q/+Kt/y6tXr4VdX/8AAQAASURBVJlPD5ze/8Bv/8N/4unhgf+1/H859AP7bsC6ThwJ9XnVW5hMYfCGpUgVhZwSvvNE9Y5bgeZYsgCO9n0whLZ/rZlidQ1xuo/Kb2PX/h+8iMXKPtnhbE/X9VjXgfdtZGRdh6zpwDosmiFa4HIeGS8T1orxHUJWELRd57YW9afHLwY/zlgRWrJmswiuK9+KGKslKdlQhg6GIhXIY9d0beISW8OFsIARga/OeNBaJPMyiyWdM5d5IqbEFAOlZPaHPV5rdxldQKuStLWW/WFP13fYLOBnlzJSq8TohqzS+pu9uFAoOZGMkKdruK1yes5zbCU0MpBdbjFPUwc6CFw2iRrjnHRwlVyIITCPIylG1VtIou9xvMF3PV2/gyRFWTvrtXaYEddiTScHTJYOdrimARRS1VMwunCupPTq1nCVe9Lud/VwwWrJizvTyyBHhCdziYzjWfqrQZNSW05d9XUM1L9WIq/wmsqzxUf/3SoTrp6HhmXqvVkBcGXoKVqRfbh9x/HLGy73P5DigklRrvwMizV8hW7cW/BSVAV6A4qujNWioKise3V9L7Oew2zOgRFdHCHjF0BEvGI+UeZIjhnb95i+x+72uL5nf3OHdQ7rxIqSOmViXaeytkXRi16Htasl1XqjQqV2tHbfkPGvPVhGFX5LK4VRs/YoKweq6f1UoGl4diVtY12PfNfjup5irIZITVvMKqldzvP5BeufGg67+s5P7HE/tQG2M2zCJz8V9np+r59sshvgaaqx5UUv7Oa4w1nIUTgg0zRqKB6yK1ifyaYjpcISRLjOquCrd47SeaEDeI+IdcjgNSbjTGj3YkwPSA0nawe8O2K89o0XL0/KiWVZOJ/PVC9vh3KMjN2M7e0zm/aI1VS76gI1iD7X3v9cY+BzpPRfCnR+CeD63H2klDifz9zf3zMMA9988w3H47GlY9cwqrUG4x02FVJOzNr/0zTS3ezphg5yYRpHvvv9H4gh8v23v+f9777l6eM9vXUc+h3j6YxxBdsJn1WydVcDt5paYtSbllUsnNPn3jyz+bueYM0KritJNXqKboim8n5TvaYhFUNWArUxM9ZaQpC1Li09Qq7WouhGKjA412HcHmMc3nVtfUTXkSUmqXmYSstIszbzU1HnX5jqrqlp1orMuTYSVWSqaFhMx75Wk6K3TsCStfSlJ5XEx48fW/FRjHgWUkqUnDkcNAXdGKZ54ul0Yl4mlhA4XS7ElEi5cNjvePXqjsNRdA06r+608tzKEj6IL4WDCjvFaIlGlZV1Bbe6AOdS06ihxNK0NyriHeeZnCKVgEWXcKaG7UpdanTiFyV9Gp6eTgL6UmS8jHz88UfxoCwB5xx91/P1r37F4XDkruuV04S4ultm2LppkyUsKA4HDa11DliIRvhB0me2hQNT1KwHU9n4m4W4bnytx63iNkMpUZW6MzkHzpcn5Uh9uhiUCl5QL1MtLa/XqSJlV99BF6T23e0etfEI6D1hHbgd9KIRsXv9Nbe/+jWnOBEuj7glaV+sWj6Vq6uPqZkg649WfsDU96qKwtWiTdNDa2v81vOhq73JGkqri0FSUESBEonTI4s9cfrwgeIdOMfu1TuGw5H9bxx26LG7HmMlJCJBDNPCyoZaMLFs7Gm5qcIK6HJVU62v1f4prH1Sb4u139pJSmYlSZVm52zXlKLPWkFMawezaTtj6PodruvJRjliCr7ys32slOs2f378bJKqnuyPbZSfC6tsvTrNS9NeMQ38VIX57Xfr+vNSyOyKh6JntAYxDL2j7wzWHNj1js4W3r+PTGMgBsm0Kz5hciIUjzUBYySV01rLrpd1MO927GuCiO1kfmVwVkBHo1DYPZAkpGl3DN2dJEBoRknVSFuWmXI+yyZkxZJ3BawmNUQkM6dUflqdHMaSWQvFPid7S5tct93PASdXhTLlhc98rs34K/B5DWauz/XytQ3X4PV6Tr103ed9n1Li/v6e3/72t/zlX/4lX3zxRQPOWSVgKBI9EKMhUlJmuoxMo4Cfw+tb9rs9JWXG84XT6cQ//va3lBD4u//4n1nGif/m3/7XdPsDy+MZVySZx1sr2jgbefas/4lgIHIPKeuSVtfbOu41Xb0+r07yVbKgJqIYSi3bpOUeci6teCrFEE1hpXYIbaWuK6HW4Mwg6fWO3e5A53tsd8C5jqHfC4Vls0cuOeoabrD7A7Y3OJtVB+/l45fr/FCYTx9xrsfZjr7fUaxTa9CsSLKuhrqklpzIMbCkxJIz1nX0O0u327XFcpokJPbjx3uMMex2O7FbnaPf7+n2A7u7I7IFSmf2XY+qa5OT6tm2YpKV3AZzCJALlyx8oRZpslByVAChfIuSmWIUcUEjHWZw2vFqDWtl7FwyIclnk8Ybc06cTwJ0LtPUsuIuk6TsS9wzUVTJkwKd83RdR/nR8epOtAtaHRW1nVqWQan6C6Ut7pVU7ayl9x6XLSGpGF2WDbLqKCm+0H5BF063Duo6yY0lGEu0RQZ0SpRlZo6R8zRSligTVNP161S3OrBNW+w240AXmiawx7bonWmL5PXA099F/EeRijk8NYTX337B8Zt/xZ/eviGFmTg+spxOjB8+kKYfycsJtFq3zRvQIzeMSRI22+LByv9pmAy1bOpgQUM6rEOutqEIZK4YgqLjq/JbAatupJIzxUSW+CPh/iPz/Xts7zH7jv3xyLA/sL95he0GrN9RSa7OaGjViAelGHXxb0lNn5TM1kH/fN/QEHTz15Ya+0ukJbCMEzlI5majpzw7h+Gqq9oYE4qPoRsGfD80kn69m/WPFUmWXGP8P9/Ls/XA1DWnbqQ/BwB9PsV9c49mS+o1n938tud4KftLTidzwmqhOeMKg0/sPWACyWf2znPo73j3yvPDDz9wuYzcPz0Q4hNjvMd3Hb7rhCfiPKQ9i3XMk+ek5NPdbicaKP1Bjcoei1Nvk2iqOV+9RpKgYd3qXfZDEQ+kdUzzRIiRrutEg81L/SjvLV3XaejGy3pgEcvfVg/02j9N6fyqDVfguP39/G9j6uZcfRKltedzr942rCaGwHodOe/235+TL9Cz1zX36iKfHwD1eUMIXC4X/u7v/o7dbse//bf/lld3d/TerxIndf3MVUyyUOJCThOWiC0Rk6NEWwyM40TKmZAC58dHzo+PvLm9Y//2nWaGBXzOdBgGa2WfyhG8ZOc6a0XzKUY659jheXdzRzeNlOmMt5mUM5eUiFkAirJetQOq9MK6jhb1UFMMtljdOssm7q3taKK2tjpPTG7nMMh7rhlhljQv5MVh3ANgOBWaJ6v6nGIWoG1dz7w/MF9ucHliGP6ZylvIDRdSmGQ/9gapyLypU1WUIFtMG5RCQE6kFIgxS50sKxu19VYRW8aljC2FcZykYb0TD5MV1rm1YLy4Wr3pJONACXuoGJIAVdfGZG3zqMSwEKV4WykZV1O2U03SltczhSUshKx6PsVAtrKpZM1P0QUtZxEHCykTcmKJIqr4+PDAvCycLxcBMNYyL4FcCl47rvOrTHfpxNt0vlzo+4ElLHR9hzcrSGjaGipWJxNRCWLV0DKrxZqSWT9Xw2ZG05ZzFVzUQWjMMzNGB7gE8ilWBnBKiSVEQhTgY3LSKvam6ZFUwhxUKw6KDvSWUt0swQqLoMZNqp/nqjI7cg7DJvXc0HZi2+/xx9d0uyMlR5bLA1N/TwqeaCLJFIoNlJQ1XTM35nNr3iJ8llJDYWrpl2djqdWjvXZPXR9b4JTXc9Xr1MPWcQTEOFKAeTxhvMXsO/J0S765EZ7dsMfu0FCkxfoO5x2VpC9KwC9ZrpvJufGibTDnFSCW+9R0OJWdTyFu5tf6WeAq7LbFru19AzgjYS/f1d67xjXrXvYMCP3Tjnaqf4LnZw0JvbQZ1gf/dKN9fo7PgZ72HhVsouAHvIXeSjJGtpJR492O/WBZpicsifN5IhJIMWJMAOMxBLLzWJMwxhKMhkyxlHIUTgUGUzLROlxB4paux+DwrpeMUWNavSRMaaBF7tQQo5Yq0DB99BHvHT55UgbvC96vBrBRQ6F64FvVbbeRRLnujc/2y5Yk/slEkg+8+L3t+59yh+p3rq99dT0Nv9Q18/r713360rEsC9M0cT6fORwOvHv3Du+UJ3vlBaQtGAXxsIthntt8LEVCUyFEYopcpgun85nz6cyv7t5wdzhASKLbZEz7KWqoZ4qAbWcoUaMjBTos+35HyIlzXLBFwM+cE9kUBWlCu2i+BXXZ5rIC+bLph2b5lTUsJsemwjRIEs/274qv1JFRUpRvJ6nGEJJkf28BdCwWrMd1A5QAOTL2lrT8c9X2AkKW0FRxEuqKKWFyQYJAVQeill4QLk2M4tE5ny8KhJAQlXXCuUC4DP1uR7/bcdgdBVRUj4wxdCXhSdglY2yh2zvZ95wh5qoqrLHqYls1W+kLyZiKMXJeToQYCTGQ0kUqy8es/IZETdsc40zMMsByKqRQGCchnZ2mM3MMTMuEweDNep26Ebgi1q51a2ylLIt0rpXCmUGtNee8hi4NKQuR+7sfvuftu7fc3XW6yReWEETGPiRR2bSWqJVxXfbYlMklNcl56bNMDAnrPL6TUhlb0mUtolnyqhQto1AtNDTjKBtSLLz//XvmyxlCoYRMiZExysbovcc7R9/3VIGrllb9mY3g0zGmk2Wzi66v6f3ldaK1DCkrxR6hp7gOe7tjd/wC/82fs7880U0jjx9+YBxP/PDDt+RlJCwXbJiwKV5ldGFk32+hry2QqThNfyrg2L5WdT1R4FO5i9Ken+6Z9RqurqUJTMyYZSacA8Hdc9/9HpyHm1f4YWB/OPLmzVtubm+lcCWWYh1N7ehnciKeH9WDZymQM3GZJbxZytZ4o8htYttCtYFVG+BoQMTPrOVw+4bucCchyxUet28+J6D+0uN6jP18XsjnPD7b8215LPJe/Twq8FquPBv1eCnVuh62oWvorGc/9PTDjq6zuOgoJeH9wuATaUgcd7eEGPj1wwNLjJxD4HQ5y3rx3RPnk1Tj7jrH4djTuQPO7bhcCtZ6xtMZ7zxd39P5Du89t3d39EMP9oArDm96cjSqP7a5X/X81J0vRFkvUkqEoLzICmysWP1CcpWMM/FMydrgvWcYBpypJRIq2Pw0RPFSHwov5eVU9Z+7zmzPv3pzXh4vz0HPTwHqrdcqxkiMkf/4H/8jxhj+8i//kv1+LxyfWibpBdBU+VkxBGIMJDKpJGKKvP/4EXe5sD8eOV3O/Pbv/pY3r17xza9/Rd93kvG0LJSU2PcDve+E51MBi/JBYypKmxBpDQ/srCf3e1G8dZZsIH/3HdM8CxB3Hf2wa4rN4zITUyISa45i8+BUffuaILB1QJsqq1H0WSlSmBvoNp9TCNjmmoRVweoeZ1RmgQIOzf5eEktYiOcnloc/YH9iCfhl4KcUkbb3nloevHVbTWPfWEVtYypqtVuHq/WirDaCWU1Iq4rRpjOU7ChJFmJnDD6DyxrayoUcE8YLn8UZgzWObDV7LK+IsJapEIslMC8LS1iY54UYIyll0pLUqyNS7yknpjhJhW+KbGYJpmVmmmfGeWJJgXGaMEDnuvYMclVDZyy2SFiiNM6Ekkepz73GS2sGjkiEJ03bl5OmksnJiH5BXnkXakqJN6TQ9IrsxooXboXs2tuFuB7VM7NuQqvZXvlbpqhgZIzM00yYF1EFvHJtFKq8eQyhumUkE7AuinWDq6hBfTlX1tTWGmxturUbVDukuioaQBKpgKJEGwHGDmeKCFj6gS5mUr/nkAthuRDGE+l8T5kvEGVc2bQtktioVetrW2+Prpm1DEbziNS1NNd2ZAVV62Os7Vw23pOthyhDCbm1fXaivxHDQokRB6R5Bj8IQbAbwHeYfqAqrTZruF7uMxvDFQAAjIqZ5Rha3b16FrO9x2fP0x5dh3jFDMZuPT+0N1ZSfLk63x8jEP8coGQ23qWrMfZsk9sC9J866qVyfr7Bfn7j/OmjtMrp1hi89Rgj5SqG4RZDIhPaJuq9JEcY27GkyCEsDH3H4DvCaJi6IMViTSanyJJnbBQJD2scnfVE58g5ENVQcR5C6Mg5SPhsGPCdEEq9hkiMNRvJiGqAGF3/I0m5ntmuxo4BjREL+ClavqiUTIpeyhUYJ1oxtnr31+8/758Xw4Y/A4S8RFR+zi2qHMXP9f8/heC8PbKWKqrA7/nR7nE7V4t4W1LOxJwIKbLEyHS5QFgIpRBiYKgp8kMvz6Cg3ziLKV65qug6VBqpsYAWcJawexMELqL0X6kMN/sDve8IOWOtp+sGEUOUDYfkHKlYYsmEHEhp9SbVjalsie0F8ea0WnmrRVlXhNYurBrw23+vs239N6ZokoYkQhXjiMtaAeCl4xeBn6xhnf5wxBaHLYraDbi+I+UCMVZHItlU95bFu57bmw5DxBTxvOSSyAwie2+yZmwZbCcLQp9F38cZsGHGxIVTmMX7lCJd37PbC1HYOUew0inLItdNOXO+jM3tGGPkfD4zjmPTWYgxM54TKWVCmglxYVlmlnQhl8gw9MIt8oP2jhFOjTWg2RdNGRrWQqtiPlMZ/OSEliuV0BcWrwDQUEhJsoBcFOJ31q4tRcJlFYyAWlaqDeOt1FZJRcSeSpZE+brw15BTFX9saekbkNFkyEtF0c82QlOI08w8joynM2mesaW0sJF3gu6zhkfCPCoeMgzD0Cw9kPaw2+FctESIjpptsv12N1xTZNnsvlBdNtkYYnM3qA9Svx66nux6rN9xKIXjn/w5cZlYzifu//F/Z/z4HeHpI4SFLswiHplh1lO0cNfGO1SjZhb57Taf1dJXqhu1tuP22GCfawBkrj+Q9Xw2g8mZ5XxiucCpGN7//lsMht3NHb7fsX/1mv3tHa++/Fr4PzWFvAEG/shRF6iCTYEUZ5bxQlzm9p5BuVHIOtpAXVkTxjKCjY1Rb5Yuxv2wx/WD9NM/49GclVfn3aLUnwZL29TzNl/buX9iczWG50DqFx+lYLPope1cR0kdxXW8eSdlZyhS52meZ6ZpIufM29deDLQwcTo9cb6c+dN3CyEEns4nPjw+8tvff8s0n1hCYugHvPMcdnuc9YRFkh2MMVwuDwI8up5+GNgfbjgcjwy7PfvjUYtAK90+pZaiXMeVeNzLph1tC5VJ2wn7f46SXj9rDadasNoaJ8kqXcfxeBTe0QYgbAHOS9IBv7y51+9s+7kCoJ9z1Puo339pjNTXnHPc3NxcfSdX4t9LYT01OsiZmBIhJcZ54jSN3I9nLqcnIpI5eXt7y7/613+JpWBzoQQx9Ie+k/XEVzJ+taTkmlJn1khSRoYl6hgbZwIJBnF5G2P4069/BcbwdDqrEWjFaRATN30vIMbBFBaepjNLCMSYhFhdIJHEU9QcIuqcaI6TuuZIW+ayeqlgTawQY0s+63X8VZBY4wCSPZgxYu6KtMNPjJFfxvnJifx0zwJM2ZCz4Xi8xXWeGIWnE2OSNDTrcFr6QLZsJfcVsEX0TjK1GCfkNmkqbyGzLEFAhvPqLXLsDgdBdk4aNMwTyzxBEc/MHAL39ydZyDAMg4aWrBVPgHWSyQDshgEzWG52qJXbUYoMzvvxxBRmlhBoejua5WCLxWUHQ3V8VIuChjRlbVgnbamS367gjChhCn1MFbKVKOidbwtOKUXJhbZ5xWz9zqYoZLXCpfBHUk2euuHlZoKXUqNrG3BTP7f5u5YGNQgp1+XCcj4xPj1J/DVrdkhJm1IVpXmK0NIepSBhwyxet5qKK6E+91lr3GxdJesH9HmeLRibKbQVp1xDZ5CsFTVlzc02FHJvgY791/+K7vYrzHiCZaLc/8gyjoznE26ZIAW5yjMgtOpZXN1eu//VT7JO4FIBzvMvcL1VG0OrbrL1MpUMNlXC+Jp2msaREgKmJMJ4Zjo/4fsO5zu64y2u64QvtA1rNjtqBWDb2yoxkpeFZbyQwkJbuTYPtsWgrT/M9XkEBK18MLU/P+netV8/tfqv379+/fPHH/v8tUdg6xV47ml4adPNivxe8lT81HW3YTn9gBp4Fm8dxgZyCTw8LjJXiyFFCXlY6+i6jt2wE0+KF9mLzveEnXiI+mFgdzgwHPYsYWGJgbDMUtx5nMl5YY5VJdqCGWRtS5EYA0uIjNMoFbJ3O6mcvd/Tdz37nWj81MQJATErb0/aLjd+j3gft6KKqHe7tq+61KF5t+oaUQHSMAxN/+Y5n/D58WmY8uX3Pnd8jp/1x7yCf8ybOgzDBvA1i1TmfJ0Mm1PEGInLzMcPHxlPJ+7v77lcRsISePfVV/T7PbbvGfoe7x22yMZvc8GaIplRpUDKmpGNZmLrtUD1+ORfj09PnKdp9Rq1WyrM4wgYvBVRwZg0ikHRkJI8jzMG770CO4SrWoT/W/fI+ogJWaudgtxSCiFE9TBrykUuL/RzWReY1m7yOYmnVOKNpl8ZuIq3PTt+WbZXSpTHj0wxMsfCkgrOZPphx5RrtlOWmHLfY+gFBLXaQLL422zwdBRriMY067miQYvwbpZ5FGJYV6R4pjUcjgekWxLTPHE6n1nmmRCjxr9Hfvf77zVkZPjmm2+4u7vj5uZWFhmduGDY7/YMfceuc5LdMq/ZCt8+PPA4jvzw4SOloJVsHc5Z2dBLxjvp7LjUlO/aKxt+hEpEGasbVgHnOvVy1R+Lc55OQU+nP5Si5T52DVBaY0XTR49tOm4uGVOsftYqkJN2u960XhoQRRer1YI3gEsFmzPz6cTl4Z4Sg4DgFDAlazbFxj1pJNRVqts2RsImJXjYDfQv3MOVhVf//+w2n4c9ni9o5erbpf07GXHjJrdBE7bHdrAfXmFTYRdnynxh+u63PD28Z7J/wJ0+YhdZoEU5dPVw1PG8dgSrOvSzo2Kysv1CXe8Ma0jhGdZ7/j4FTKpKK+uRxpFkIM0j2RgSMBz39Lsdt1/+in5/xHvVzmjClwVJTl6vVUOShiKFbcPCMo6ksKykRB1HWxz1ySNXI0bXeW/F86OS6nqdZyC2dos1vDQ8rzK5tl994bMtRGfWy1xtmWb990+Rkj83T0rJSvit7fB5j8QVeCvX79c2lJCXpXMWayZyCdzfT1AMrnhqg94cb+l8x27YUyj46PHWM3RDU7Uddjte58TX33xFiBMhLXx4/z3ny4lvf/fEnBLzUqTEkBMRJsn0jLA4yjhKKN1YnJNMspvbW26ON/Ba2qrTsJgxBq9jKOdMsUVJqBUUqjVuVi2ka2+LoWTTtJK27VUNwNvbW/q+B4S3uZUV+LTfaw9dDwtxUuua/Jm9cF271/P83JDaS6Br++8KfrbAonmmqzdm8/mo9b3ev3/P+HTi8eO90DZC5IsvvuDNF19guk6U9oN44a0Fl+V33/dynSCp6yUltnmTsjbLqp1z4fHxgadxxCD9V8UMSy5M0wWAw82RRCFmWQRNXYt1cbLG0HkvcjUFOq3p9dzBVSgEpMZnPwygxXHHcVKqh6o0b0jR19NzNR5aPowCtboPiedf9Yp+wkb6ZZyftJAefsuyzDxeJp7GiR9/J6qL4yKorEqxG2u4vXvNbr/n7Zdf4bzk5ZdcVD3XknNhXBb2+z2v37wlZc0oyRlXDHddLxv4PHOaR+KyQI7kHJkuDzw9PfLjDz8yTqMUhUsJ4xyHu1e8+eItX339DcfDgb7rsb6nGMeru3cyEXLNujKa5ZWIYWotvXs7M4fIny2LdK7zbYIk3cV855s77nw+czlfGPY7SRPNmbAsnM+q7ROCWG/GcHtzR98PHPZHlhBIKfHu3RutaeZx1ishsVMSsRdLTbPbLNW9fL1ASzFXFPgJydE56LpV5bSRoc26ua7DavVaAepjytiSCJcL0+mJuIjGkXh9JHOqkmTXW1GFHwt4iyuGooAtpciYJFm9iqT1/dDi/tWL9PLRIJZer2A3qccGWqmR66FdkEV+s9HVjdsZkoXROvAHyp/8Ofuvf0O3/CVmvCfPF37/j/9Aupzh8aN4RIJkQFSCewVCtT1rprlZm3oFMvXSzZO1mc7V46O3XCrIYCVV+1KfhgagaguYnNCsaUy+kMaJx2XCdI7H3Q7rO3y3Y3e4pdvt2d28xjpPKlUwYCNX0DnMYonjRFkCXsufoLpixWjWW+EqrF6fvRloBly3ww9HkvEU41Txt7rFywr8DFzH/rY9e31s+/F5+zXX2efG0U9sgj95VMBnRN+kKiy9xD2p862N6c2wU/Oo9d3Qwb4rHHuRvLDGgKNxMWqK9TSdmeeJp9ODfN8UOi2HcByOQME+QEiBEGayN6Tcsf/iS0J4xZvDDTFJxuu0SBLKDz8+Ms+RlA3Gdrhu14yyHDtSsORl4fL4yP3HD5LO3nXc3AgoOd7eNG+1K1plvlj1AivILmuCRaVJ1JFmzHX4CcSgW5aZZZmJcWmgp3pPuk7Wx2HYNYP0cx1aVIOutv7nut3qRK4e1dy0f+wnw2gL1Oq9P+cR1SPnzPfff48xhlevXslnKVyeTszTzP39R8IiYMc7R9d5vC1QEnFZ8Nby5bsv5N6N4d3r1+x3O+4fHkkpEsPM7fHI3fGGMT0SloWPlwVXDD0aWzC0bF9xCBVCTJzOJy6XM/enB5aYcLuBYgpLzsIzpbDb91oQXKItlkLnDaU4ERbMuvYZ4fSmLIk5TkF9zcoyNVSKJICUBGEO9P3Afr/n3bsv6Lqe/X6HMaKJFGJkCYHz6cQ8zzw93ovGn2oiraCzSLFpw7q/tXDY549fFvYqCcITZZkp85k0jiwxEVNmnIp2kFcNGijTE8vhSO9RPYqBmESFseDIuTDNM+Xujlc3e9KyEJPG6YyjswdSDMyTxLbncSKHiRQXzuf3PD088uMPPzBNEyEEirUMhwN3r15x3Pe8e3NL76X8RsJhbIfpb0QjwHmR+i6ohyQR4qRM9owZopLN6nPZVjOsWsh93zc9i6fHJ54en9jd7MWdlySOOvQDYVkIQQjWxlhev3rNMOw4Hm5FNyME3rx5IyE649puKovFumgYK8DHNgn566ncAowNbcv7zvkWzrv+gmmTcf30doHQAZYSKSzEeRFxx7wS5WolevV+6mmNAGAFQGXjcq0x75xL88L57Nv3qk9iG8FaPUKbZ64IYvNPs0F0tWq6nEcKPDa3xXZIK0E6FiOFX/s7HAVfCm66Ic8XuvNI6XpyXmAJlCWQQxAlrmfif5vO2NzXCmS2TV9fy9I0V98vz/6oFqMt1Zf46dZutDS9bAUREgQWioUweqzv6Lo9JkWIAd8NWN+JArBKSlBDFvo7xwgptfo+W7Bx1RU8+7sCDAPWd9iub2UOytYiq0jvM+GM51b4iyGGCrS4vjfzEy7vClh+jtdm8277LXpVn266z0m1pVSv6MYbvG0kI54x7wydg95Z7VtHtoZIVoOxkHOk5EhIQYCeBeMMHZ0WmEbqBpqMKx3FWUr29FbCz51zuqZFzpczl+nC0+OTELhjVuX0CFnE70QZx5JjYlkc4zzjvJeSQDmLhooTMNJ3arhpBfprT13Rsb6WA7nyHD5r85wr4JN1+SqTzBitfzWAsQK68iYk9qxPt8OlzrmXjro+tfWnfVnDzC9873lff+41Wfc13VxJfGEJLPPMeBlZ5pnLZcR7R995ei+AxRqRBOicxVuNCjj1qKQkSRBRDOqu84xGyh3lIOCnqBaYM4akGV85JVXsDpzHM0/nJ+a4kErBu1177hrGdJ2s0UsMsk/YCvmNFtbWeVekQytnLhv1vGi/OW3luiwUipTw6GQf2O/3HA4Hbm9vsVbGwBIC0zLjrGUcLyzzBRsWglF+aSrap7W/twWSddy93N3AL63qbuF2b7gZBt4cO1J6JcXMCjwpmpznmRgiMSaKieT4yLd/c88SE5dpYRxH5nkB0+Gc53i45d0X7+jSmYfHBy7jRUSyrKf3tzzc3/P7b7/l4eM95/OJ89MDKc6UPGKtwVeLwBiON3cMO8/rw0BPYXl8pNvvMV2H7/ZIWYtKyLatY0BJwKYThFu9GVaqrstm7tc6RtSsMhHNc85yd2s57I8YLwu7tZaSMm9fvVFdmbo0G42be/puaOg1V4pzSQJ8CqKnkSMMDu8kZGeaa+CFQ8N6MiAKIYiMfdd5ShE9pagKz77r1k0jy2CqbdkmfsmEaWI5X5jGkbAsDcU37FFqRt11hevmyfnkFo1aa+tr8zy374tV5zdVfT89x8uPLtd1SgCvjVQXXV6wzmmeMEnMXEmPGljqDjjn+eZf/RtSnEnLA0m9eB///ndMDw8spydyjJgYpIxZXj0i0j6ta17qLkpRUrCFwLNQWu2GF/5uoOqF72zP7/TNMkfsnDB2Zjw9MjrHx+/+AdP19Psbun7Hbn/gcLyhG3pIScTSUmxaJIoT12vn1VHTYGlZdZhwUHpwxyP+eEdxnVSLVgB0nZJf2rnrs9bXfzbR9VkIy2z+/3OPn8MlqpvyVSr45t5evr/mG7y6P2cMvbcM+uOsbsBGgK6M56qFJhL+NtJSi5dlZJ5nHh/v5SohsRt2vL37EufE+Hg6PRDCzHF3kDB9ToS7kZAn3r09sITAZUmcz4EPHycul5lpWpgn0WjY7Y9gvQCRIJvoOI045/j+x0ErzTvevnrDcX/gsN/jnKNTj24NVVkrZNnazi/9XHOiSvv8dh0IITKOE6fTua0z1goQqgVCa6batl9/iqBcgU99fwtiqj/8cxlnP/WatZa/+qu/Iuese2MgLAv7buD25oa3r98AkpxTUiKlyA/ffcs0XfjNr3/DPI787m9+K+DAHfn+D3/AeM+7r76EsmO6WAYvnNhUEqFEQg7kkLifZ4oaaCkG0evSckphWQgpkXLG9h7rPHjh7dz2HfMSCEmM9ZQzl8tFvDverQa5FYBW63nWulrOWtEFK5KI4r3H9T0mVz09XbdyYZkXSn7EYojzLHpmXiIdAH3Xcbw5MPSeobeEZeFyuXC5jJzOZ/b7Hc55TaYuRK0SIZSLpEbKy8cv4/yg2YtWshO8M60+UE6Z6KAznuQNKVmSuthEFruQXCE7JDUGIWd5k8hh4vTwI+P5zDSNxKAKzOx4enjk/fff8fTwyHgZGS9ncg7A3HQjOl9JtDIJYliYpwvnc4czBZBCgOBUIyKTTJXxVtaKKas+BeKOLqVoio8BrbIrJsuq+2AMWFOVTl1TuRQyYaEz7pOYsLNSl8S7rqHTlCT7DXVnJ4yQFWOkzJaYpU2kvFslNJvmDl4n9qa/dOdNNcykwKYBlYqUVfSvWIthBWq2wDIvTE9PhCWIx+eZ2f9SNsbnM2ZMuyf9V/t89TLlnFvm25b8KKDMXi1cWx4FbVrlZ2cHKRpp1QqvlsGGMlyqd69aEfJ6tg5Dj+2PGN9hfcGlSI6J4xcBPxyJhydRlD4/scyLFIrU4l81JHZ1i888PKb9b3WC/AS2XT0hm/Nu/746ClVhvnkfyIVidaE1YMKCyZmyTLBMmLiQhh5bDHG8YLKmvul9VXWKz97kxuNTsY31HtcPYJxkoG0/sLn/K2eQWUF+teLqvz5pv+cuswrGXnISbRv8jxyfbGyGz7sO2vmfk6Xr/a3jrr4unlErKeeVRNz0UfRcZtWyMQZNMNA1V9dX2TjrZp3JKbCECZvEg5BihmIZekkWEbVfQ0hWBEFjwLiINYGUHZ13DP3CxS+kDM6JkvCyRKqGm0uSop5ybLzOs/XkEAjqIeqHnXgrVIFaDJo1s27rCfo0dFit+k89KU2gtVyDqFq8t/ILV1K2XdP2zcsgxrw0WNZbaZ6QF9/+I56fvu/Xe86Zom3iVdUfwOUsUr0ptYy3YTdIgkkRcdkYI91hwCsJvGSJ9cSUmOaZmHOD2GIja0Ht6hEqAnxTTsSSSaZIcdOcMBRymHGmo8Prvib7SspKIN7M2RZuolL5ishjqEfKZn33SjK/rtnrd0sWPaNlmXHWsMwzJWe6vhPhVpBoh46xvCG/A23+FLvqbRXlEWX30wrsv1jhuR4CFKquSmFfInSFm86BKixHWWt5HQ0xizDWNM0sy0LKWt/HWFKe+e4f/3MrTPb73/+B8TJxOc0s88J4GUVfJkRAdUJcJDoJS+12O3bOMOwPdH3Hw8MHxvnCaXwipC+4TbfsnWxehp7ipdNLdmSrdVSKafWx7CaOq7x2tEqUbo5BXMvV64RUkjdGRAqzok3rapmPTbu1yWpR2SbdlIWvHllIBebseJwujJeRIY447xmGHb3r2HnNHjCWw+GAtVayTwxUoolR71NW1N53Pbt+T5SdRLwV1mK9E+0htbCwlhiCPJO1nB8e+cM//I75fCalpKnLdeDKZBbLS9I6Bbyk9rtaZWv8nzbwjRajNUa8AMYqVyqIB7G6uJ2TLBfJGNoqWG+UQovVn3XjkCuBpD5KkcCrHZWiVkumpvs3pQJjiPQUB4lepOVtpXfC/u5XAgSWkXg+cf793/Px+z/w4bvf40sUwUm10CMSMsp1h3+2e5dy7b3ZTtj6Z3Uy5Bcmc81o3zgX2wlNWgFxu3QBYwtMM8XMhMuZUOACPPUDrvPs+x2kjIuTKsNee3cqfjDVW5NXPaTqQKtwtBv2dOo9ELNi65NZwUxpr9rNibmy3ipnpG4utqxQxpQaiHoZ3BhWWYr0ExZhPT4XAvtjWUOfeCtNkbEJbHta7scy7HZ0tTyF1igS0XbTMlPluuoBcoVWeiRnkk1NXyXZTAwXfnz/SMWtnd/RdT3vvnintlxiDgMhTDjjNaN14bjLvHmdmWfhA90/nJjmwMPTheVp4uHhAs4Lr7Lb4awjLmJ0euf4ME2iWG/Fk7BTQb/d/sDd3R273a6tV7WdPg9GuJrrL3FqUopXc2WeZy6Xy5U3yDlJpb+9vRUPxAuE6T+WzbW9/s95/TkAqt7u/X6P2e8B8Oo1rTSAlBLzMjONI847Dm7PYb+naMgshshYLnz1p3/KzevXzItIG6QCT+PI0+UCJanEhcM4g+9NCx8WCyVG4dh5h+k8ViVjTpcTMUXM7Njt9rzqJNnGGRgXqSfnXQdWtdRa2FfWX2vASYCUOE9M5wt734uKN3XNXg3BHCT64p0j58iyJEZjSEug950Sofea0Wwhi4ZPSUlC8DU6kYskALlVg6RQM8z/eNTgFys8FyUqiONhTbnVOniYzcroM+Ri2PWWlKGzhs72xN5RpLiElKFPkWURPk3KBfPVW8ISmadADJFlWlgWSeWcJiE8TXEipiihnRQIU+L+/ffM4wHbWSgRS+LxAyyXE3cJuv7I/uDxfRbJb5uJVrk01uJcv3G7y6CJalFh85oxgKHW+KkLVA3R2LKKCmqI9NOjWp9F2lDQswAsU4y4KZcFV2BwnrfDUSrde9FSWsZJsum6SqZc3QVmc8E6+arVk3PSySbubKNFK0VXIqk+jdaMQqwQ8cBIPyet+2C1fVoKa2sXGSS2leRg8/5qOdmW9ZObFVvHV7XM68CtFlNWUTQhPFadkjbU1MtQt9t1w6eNyfr+RtH1qm/qjq2mErT6U2LAFBy+IZOixTnpBcwOv/qaN3dHDt98SX44kcaJ+/f3lGWBaZIJnNftvWx+tGpKcxDU5Lx6W8+H0CeekvqZOgbKxuMgTbx1pLTXN023ATWScRGi6oJUNd319O2zhWf3Vj0um34pgOt6/KA1yfRqtU5e9cVtM1ife2d+MhT1wluVZyNvv3yenwNstq9L9qS49sUhLMbf5oZfPNf15njdk8YgBUKdgPOSo6AVNEW56pZoe1RlXAm3abmfJPPJqTc9JanjlLMklBRNf8YGnk4fxdJOQZJLyPT9js4f2O2NiuktLHEhxID3A8sSOBz2vL6beHMr4ZAlJi7jJIKmUQjHyTk616skSIfLjtlmUhLvdYxB6otpSOpwONB1ndYIq16atQ2NDrLn4GLl9Gwn//X7te2rEVbXj603SOgANYPXKcfm82PtpwDS515/fq52jjounoGfaZy4v7/n1d2B3e5I1wmp+/WbNxKmWoJo1o0j4zyRU8I6S04rl7LkVaTVWAEOUv5GaR5KwLfGkHISfbhSKMZwOOzxvmuhxlLXclUsLDpoJUKhleBRAdwUSbNkhTprm5fZeqOlTsRDlZOE3nKpchEyR+s1x3EUo9bQKrfXPatSmOv8rtXoheejDgvq9XR+/sTa8QsJz1XLgRWa141EheVkLVj1AkSfR3hBycLQGUrpwHgy6MQwLF4HQinc7QdKgRCyNFZI+rnEw8OJeQ48nk+M44Wn0xPLEkhL5vHDwjIduXl9iy0RVxIPy8TZd2B69vtAb45SDtN3xBLJWUhlHs/QrSGWnKO6zyQEY1xV3ATxPpk2oK2xqmRsFMRUMnCRat5t9F81pWYmrZ4g0SK2AkTCIqV3vOfd7siu63HGcppnxvki/JxnaqFXG2AFF4D3IkufVHOnajFgBE2bksVlaSTLoXNeNjf1gDlf1bzluRJFK6ZrBfvNhau7FAUnK8E5b+5ri9RhwxJp36s8nRq/jYAxtlnCwino1pBba8c6Jmljsf6jbmDS/tebXPtG9ZzpZC8F8VCVFfwU0Mwl0Y4yvac7WvZ8iSczfvee+eGJU/5b8uUMKWCCWOp13d6CnsrfqM1onAKcUg2K9XgOfGD1Bl1NcwVAVebpCgBtUUtZtxEDlCDWVSC0+VtP/skyUu+vZrWZ9fcWALm+x/c7Uq6eU/ny2upbBLu9QP1HhV7lk3cKK3B6dmvaVgq4zXXI9PlnXzzM9biSDbWGhT+/AV+du1r/L51eF27vLMYUchGtJkNpbSpWdh3HRknJZtVtMYimix4527bZ1w1DQEDkdLoQQmSaZqxKeuy/+IJhN9ANe2IOTMtIzAKOOt8TQuD25kAMF8I7x/39I6fzyN8vk2SOBcjJUZwHH1XGI5KzIxMJYWFehOtZs7b6vuftu7fshh273b4BoK3C86fgx7R14Y+Bn63HRdT9I9M0te8JPcJxPB7w3ot32SrJuArtqqs15wz2U2/RT/b1T2y4hg0oVs95vcdxGnl8fOSLL15ze3eHN5Im/+bNG54enwjLI2GZmUbHZbxgjOggiQG7EVDUSV0jGnXylzYxdawgXKOki8Vuv8OoiOG2PFFdc1uiRRFgbrR+ZymZHBNxEd6jr54QNZokA9Vo9mIiRalxSTba713jJE3jKLQHY1rR3qKFLsTxIuc1RrymTT9MF2ujINY1Q/ifC/wAOWac91KVnIjzQnyKcRWflhRrT0Qytwyq0uwVQZpCTkGQpYfBO252npQEYIhXoGj5CfH0nC6RaUm8cZ6cHV+WnXR2ygT9XIyGlGCaRk7nE/cxij6P73h4eGLY3/D2i/fcvXnH2y++wg0DpvP4bhBl1WxWEUSTMDkwPH4PaSaVkTTcEoY7rLnFIIVVi4FosvCa0GKtWniyZClVUceb1ZpGOacmMlWBZHZOBlU6YPNIH2be7W849AM3uwPeOkHsfcEeb8lOSbkptfpc6wgVQCJoWto8x0iKsYUkOg3T2VywyeAS7JzHWysY2gBdx/DVl3zx5hVxWYhh4cMf/sDldOLDDz+0cI011cLObdPNOZHIat3KQK3uAuEd1JvdoHTpeEXschM180vKRxQoiWUW4a3pAtPlTP2k1cVym722cnzWo7qhm95FQcezfNJqaMXoQlL1SpLzjbxeFzgJNVlgRyiZWBLcvqXf3/Int69FK+dyZnx4ZHp4JH78SJ4mLuO4eqCUqlSBzfZeW/b/5vXn0/m5V8bU5iurR8nUjN3VSKJmn7rNNWrV6Hq+GqTZAmtb/9Z9oUHZQsu7zxZsZ3E7Lx7GuGCNpNKWtlhpnxoU/G8vvg1LGa5b5fqdz9E1ti/nCrFe8CRctfn2hGoMoBZwLlLEuH5vrYhbv/jC/VUX3NY1qod3Uty47w3WFQoqHEpuRHJnVwgnIzur9U7bPGRT0FpRBUDC2bZ4CgXfyVrT9TtKKdyVLGrwBc6XM0+nJ0LMzbjb7Qf6oeOrN7/CGFjCyLLMTPOZ4+HEOI188ZUIIj49PTGOM6fzyDQthGUS2GwsdnFYv8P5PbgOYxy+H/A5sLzPksFkqrCr49Wr1/Rdx263xzlkb7kCPNLOYkdtDKbPtPtL2V8gBZ+FIxRpyRlmzSRzXkJUViVbXDFX9RJfOrZk6gpu2o54BYr0NSt/pQLTvPDdd3+gULh78wrb9yQj63D2nttXb4ixcLnMnE9PzMvIbr/DOUvvLPgeho77x4UYwwYWFpWmMMyXQAgBqOnuovbf9Tv2RSgBH97f45xXCQEVolUQaJ2VjM8ieku5OGIQB4EpkOPMdJkopeCNo3MOryFH55zUiKw0CaeOES/g7XA4SOJsKVyWMyZZAgvDsGNgp2uXgPikZaow0A2ahKQRDFj3otKson8m8NMiLBlE3KOgRe431psoGRvjQBHb1p1ZUVvSDdCrdo2zVsCPjulCwVkR6UsZYpLFsXMi+uVMzUyyUvwtZaa5MC+J+OFESpG0zJASKQRCLvjLhZgzMQdcZzjcvaJjJ5udhUig2IyzHmMzJhdsWiBNlDSCG6DLFJPbAllKIen9iu7MmrUi7bUd+MJlWLUn1Jqru1W2GDzWeDosB99xN+yb9oeQkh173xGs8kjq5NpOTkU4bRIalE8lGSpVIboVsczCQe8QIntCXafG0O0GOOwk/TVG0jThrOVyPpODpFpKFeIWwNAnqy572dBWS13fr6Rgvd9S20KXDKtEuUZLNtUXI+R6oLmL5RRq6W7au208nzmqd7Jsxm+1pusmuG6NhWwNJVuyzc2mkKY2gIciZUlsP2C7nsOwp6TEMk/YYYfpeiEbdp5IIahSdo7q+9ne6uq6uEJF5oWPbF+r9o7iyIo3Gyj97DXqs1y/1D726Qv62fICNFFj0zmH6wcZZ81q0zHw/KYb3tU1YuO92x7PN5J/6nEVnqr3sL2f7bPo+CxcZzR+8tkXr1Pb9fqZDWoRWwWhZrsmlOvvt5usHVTXjfVZquFJ2/ArwX99Smtr1pUhxUxKmWVZCFG8QaKuK6nrxXd0rhMPSCmYIl67mxvPMBy5K4kQAvu+4+l0AjTkUkT6RIjXiSo3R05gvYiNFuFSumKxxeK1uHPnB2KfAIvvLD6vCR3O1Tm9HQPXbf08y+pzcgb12AKW+pmUsxKzXeMMZVc+m736/Gj3UFa4euW9WntWPe0iHHgeL+x2A8fjAeulcnpGjIKuH7QunlevSRSvlVMNHwMYS2HVXStbwF20oru2R6Z6iyvlw0m5lHHCdz3e9xgVpiwKAOseVQn3VjvAZCUXZwl/VU+ps7KnO+9b+vnaN0bXB0vfe/b7gZghpcxlGSkpsgRxqjhvpE6ZuQ4RQsG5WgxpXcFt9Vg9Gw8vHb8s28uwSe+UBS0usW1R1jr6fiClQlgSSwhQCv3Qt5ssoHFoIQNLpWDaQmyMEIXbUNEQyc7fkMtBLZZCCOvAWhZDiBFrMkPv2e0OEs+MUSq4h8Bvv/0D53Hi4//2P/Pm3Rd8+etf81f/l/+GL7/+hnL8Au93dNlhbI9xBut7jO0Jb/+FWK654PFgOpT6QimZVApzVmJvtGTtKANU5GavRArXDA5wbQY7K5uDdVI8zh5vOQx7BnUJS9tLGrclcuh7TOcZjVQMy1Rhb43B5nSVYuqsxdtNSGkzII2zMED2lqTVe1GwlFKS7Dv1gvzqN7/G/PrX/OVf/gXf/f4P/P533/L4cE9Y5k1drrrTSiadKYW8qfJrrLj6nRLiQggyqGMSa1DFskAAn7GmLdxgcHV8bMbjZRx5eHhocf2+79uC9ccmgZzLtLaScFsFXSiAqKFMVD+mAkT5kLiCPcY4sglQMslqSNV6bnZ7Dl99Rfdf/QmEhccP7xlPZx6+f8/T4yPnpyeM8rEli4N1D6xGx7PHaObGZzbg6gL+7NOrIbPkdRNuyV2K7upYrs+6dXgU0EzOq1ttP8P+FXdvv2HobrF0Ah7r5wwrp6qhn81G9RxNffriBmy/1ADbTe+XgCSD3axWUmy0pvOKPpXdFPD8eYfMzHZYwBg6b+mcwRoBvyWrpg9aCwkdh8rVqPk2lArK2yt66wbvtdZfXsnCOVcP6/pZ5x3OO175OzHgsnD/UpH6jTGe+fbbR6l5GMTSNtbw7t0X3NzcQB7IuXD+4sLj6SMfHv7A49MT0zRxOl2Yl8Dj48gUA5fThOt6SacuUiAzhR6Hw+GJVlOqoxhnzovYX997bm6O9H3Pbre7mqPbTND18U37vc38Msa0emE1FPbcSKpcoHEcMcbw9PTUPMRd1zWe0jb7dPv95+PhcyPz+RwOIbTabbd3d3zx5VdYzxrKdZZ+N7A/7Lm5OfJ0uSelyPG4x1rLtATmWQp1h2VRKQMdSyHqXiDewq7rmJellWPKRdrnMo7My8x5HBlyZjgcCMtCwdDvJOHEKKm4oMZAQaIbpTBOUysDVTParHP4ztN79bCniKHgrNTGLAaMk3JVr968oRQjDowwM88Ll9OZsATCEtjtB5x35JRZwszp9CR8qL7XMa3RATZ9gaG4mXLlQb4+fnHYS1xQbffXTlqRYcpZs0OyuuxNI2HVm7TGSuZNEYtnNfuyTmyn/W5lJc5iyViMGNilAEkJyJlSBL1iHLkYhtLJpp0cMThCdLy+O9B50fnxJMane97/4XeUsPDNbzr6IVFyT+crQ9QCnuK8iIkZqJwcoyZ/0dHsrBQD9Vp5y0AjR5esnJpswIjnBnXJacRUnl9GVZMNd53HOichLJ0IubRPy3XUG7Jdg6/CPGUNz1jdCZuXafu6qpkmtYRqary4cOVcUQUNs7U4a/C+Z39z5O7NG7qhk4E6jSpKebnerM3695YzVhd4MYoNznlpk+oJ0jYhS7y6emqaAWyq2aOn0YlXoJEdmy7RC5vVJ2DCbNpuu7lofDuzWoq1kv3KMdDPNSBkWr8aa2XkeEfnDHQD+5hx3R5DR7+/YX9zZrpciCEwzxMlJfnJpYENs7nnl7b1q8cpV9387EE/fan117Pzf7KIbz5XwVApz76gP845+m4Q3S5Nc7+2fdVeU2Rltn35wk1uyaz6wvVDNw/Is0dt33uhKcwL7aoP3QjN1LG1+c7PBj6fXq/OrapOLCrqWTS+MGs/1BtT46sx2TVJwDQjShp827a2uuTqNcvm2TaHc5JBZq0UKbVZPhB17rum6SV8Iyii47bE5jmywHF/g3cdIUZujwvzEhj6By7zzNM0Kb/NkPMi3s8QccbjbUfWyu6YLOAnOXL25CyepwoQ6lGJ0qtXaP3dnv9ZCn0VGnxOXH5JqmP7egVKKaWra1XAVI2tLZG6ebs3Ifh6TvlDf+XCPEtZh5oZ5ztPrhET7a+s5WF89QhlkR4w2bJoIe55mVliaHxO4RLVRBMa9aeKY6LrbKZgnHhoRPvNMs1Ty9jLany2nceYVqU9I6B5CYuUvVCPjzGGzju8s1i936Lp9LaO28YT1JBiMdgCQz9AgRQCZCkdFawRXlnKpBjb/KuewLbkmM1eWOfZi4aRHL/Y8+O81JvSvVDcWtZinKC+JSxgIsZkfC+1O8K8tHN0XY+znhSVnGUE9Rt8K5jpi5KIjaNgSURKSZK22XlZBKxkXeQirP2cPQdxJWGMJ8bEvATVtCkcDwPLHHk6X/j48MgPH+75L3/9P/P33cB//z/03Ny9pTsmdrsbdnsVOuw6rB+ks0zdgCUbqpJ6MwVbEn0ydEpuLgYWU4hlYUkLxBmXF/JxT3EdhhvE61PRtIK+nDEpS03avgPvSNXVWoAoC46WNlXvtwJLvTeDlGsQtJ3bJGVj3awkYaqgEblIdV9KZJ4mrHMcb25BCdxBB16OUWK5fcfu7o7f3NzQeU9Jie9+9zueHu753e/+gRQVfFijGW/qUSlF+S2Z1PKxaUTImILEdNOz9GYyGNdSlaGy/eVvZyU1HyRLbdmkwXd9j98slvV4yU2+Ge3IJmVbvSKJTK1ubLMFQ7WPFBBpp2BNWct/YHDugHFw+/qAeQVffyOLe1gCf/jDbzmdHnj/ww+EeSJcTio2KPLtL+jkNe9LefZWXTht2ViRrd3kd/1eHWI5q1PCqvAiG+Bj1n1YnpkmVLkFuRUQWSNZhv0w4HyH8R3FSKJAIy+CbuQb3s0WNF89ZXuqqzFcjFk9SOIKpGXU1OfdLIGfegHNanvVY6Mn0DwxKp7WuGmbc/00EFqNCCpo0szQoe8ZOktHoisJnxNVUqM+t1H3XA2vNuVyrPzdVAE25M5Sq7aVtomXqxGyAaD1cTSslY1kbRWAo9xDjtIGicI0TXw8/8j9/b1okJXC/nDD7e1rvnp3kPCM61jCwvc/fs/j+Z7703s+Pp64jAsfPo4sS2aaMt519L6XIrzO0ZVONXk6UvbE2LMsInmxLEsL41c14Jq6XjPIhmFoz1U9vxXAhLAWVt72WQVDL9UXq31cgU/1ClUQ1GtpkVqH7DkYqryfta1Xk6Vo+Obh4Z5SCl9//bUSsB1LkvXYIeM7eCidJHhgIaTEw/kRYywxJqZpFikYLfvgvW/rjxSZLuSSyOSWISzevkIoieGwoy8DtvNM88yH+3tujrfsD170gbKIstTi2hjIJJEkiYHTeFFiOPTDQN95jp0YyZQIJVGycJGcFTCXjSTKZ72X6o16dbhh8R0lSFh1voyUJUhWmxIje99JQVdbw286V6wYoDRP63YufXr8Ys9P0UHinACe3AbOmu5c3U+t05WgJwZzJpYIWA1vBVEYLrkNqoKEk6hZSaXgjMVusmDkGjp4lURVFKQYayQ00a2kVo8jHQq3Nzte3R54++aOp/NEiIl/+Nv/nePtW37z550AEAy9AW8yKYob1vV1lTGQvFr30s6u6IBwRsWlCrYYfOnA76SoJLIJYB0pV7haF0/tQQUphUIuhlgkkyPVztVrROuIRqzBYIStn6EVrjTWtqq6Wyu1uinbRDfq4tdFtW0aFewVWMLCNI/Ng+K801ovNQVy9UjtDwe8c+z2O5ZlJiwz9x8/MM8zYR7bribuUdQalR04AUtZyEUyVKqbuhKMQ4w4U8hGY73PvQB1zBVW75beV1IlU6OTV84tXLNytRFsNjNbWAMNGtjdLo66m8mGXUna6g5eO1UAjykq+2/Z+V7IsymK0GBM4pGzlru3bxmOe/bHG+IyE8Yzp/sHLo+PLHmmqIJqdYo15xjNebI+C214fmL7bPf/httKww5tmF85VoxMR+yn57vCfvpZYyXLcBh6itMCqhsQqL23Oji2IEa9EeuxAUufPMsKRttIqDdfP6PXZNOHbD/77Hx5452s58yYVgxy5TUqsGnemsL1pXXs1M4xtQ2k5EDvDF3l3hmoHlh5Xr1zs+WC2XZtEIva1g7R4ka2gnWrHveiTiPWTroGQmyuta6vsK5L1q3gqe869ciL1S+GS4d3lrDMLPPEvAQpxDkvDH7Hu9e/4tWttN8cEssSeXy8cL5MnE8XxnlmniZmzUIbhkE0tVyg6yS0Mc8LtcZZCAvn81nXgRVwNOPGSJFNW/XBrFFRWa8hNXkGqSSgGUfPDMOtBlH1/myV7a21hBiZl0U8eHZVmW6hMmtUhmBjdBUoJYsgqnq0KoCzzqoCvwoibjB93/f4m1vO4YSZDJfzWbSDdkemNDJPE0uQdPHu9gZMVY5b58B2jEe9dzF0hV85h4VUMr7rWFIknk8c7RFvOsly1DWiJiKdTqcGSq2xkjyktSglc08KW2+5mHUcG2PpOsn+Syk1r7/zHl9KI3SLk6gaKLZJQ1RV8dUUqWuW1TZ+QdH/2fELCc9FCVUO64TfsCxB1YJrZ9VBtCIuq2jRGrQRswh66epaAZTVwVJru1TrXxZlLUGhXpItiapU09XUjRzh7Ri7pgF3XqwjA0vILCHxw/uPPD6d+c9/+1v2Nw988dWfttR82zmxgKNtz0v19mRDLg6KACVfwY8xJFsoWLok3gjjB4zrwAqAqy7rRvpsvWdX6w5DKmJpxVJorCori3CyWrGdGmZU8FNo2Wo11ANs9BS0vMcnu59aCGjGk4pL5VKkBsz5wmG/p+864S+ZNbxQjNFvFYbdnsP+wNdff8M0X6QeS4jE/MC8jNpvG4uZ+nehJCFI1o3TOifuVp08Vfuh6AZibSV0PxukZgXG6OIVUxIQhUyOXMBaL0Q61g2pLhGmnYe1mrl+t0ENbbea9izPZVbXSD2vkcnbOc/QeY67A955otZ6m6exoY6b16/ZpxtevX0rSrmXC9/734l6+pRJBUxVF8+rI6iOcVu7E65Wu6293yrPm82L69RpAKhNqWdtuwKMa7D1vBusMZpGPBCMVQCvfafen/rvonBoTcXdzO3qIHpmndfXro7PeGKuwmTP7nQLnre/K2BSTKOSBGokoPdsxNNcAYUYPXqdCsgaYKrwQ0MmxkjNJiWt1lWhpf9rQsAqFKagq4GfQi41e9O2Tq0bAqBE4y0nbKszU0HQ5vTVQG3zUwaBsWKMWaDvO0r2QooGjJKnYyxMo4oj3j+QS6HzA/3+yN3hlmF/I2Ta3rKEwI8/fuS773/k299/xzTPhBCIUYVjMVibsFbWKuccyzLrfBeidvXGfALFN54Z55yk8XeqL6Tcnf1+L2NTvcFtw9b0R/HQroVUa7VxuzFOZc1Y1s+ZWnS1a4rWQ+/xCsy2463kwqLAIyhXZhh6aniu0RygjZyu73HFclyOZJN4//5Huq7j7nBLyZllmphDAGO5ub3V0VaVsDdw14gOXUxJNIPmWaRMkIKkBfB9zzwHYprp9wPWuQ34EeAUY+RyObMsQceIaWWJnBeRRaOk95wbwaEVHrZWUtmbx10BpfUOT2G3G8TTZJEoQtGQmTXNy2Y3i53BUeUgrub4TwCgX1jeQiv2br06ulmtlXWt8HxjwhqNk9r1Ms5VFr78O2VBc/3gWJaFGKKmPkNVEsYYYgkS+WiNt4Y/6oSullpJBWccXddr41d1XxE33HWGwXuGr18T3t3yxZs7QoLLx7/l9NGTjOebf/Hn3Ny9ISw3+H5P5g1G1U0riLLqxjd2jdObCCAicVKxK2OVPOt67XQt+ZEkVUtAgfQh2RtyNkQgkbFqccC6KQvAEzeYReu65ISxTjxkSo6sBWYrchYrVLO+jC6SdXF1FuMlJbFTUFe8x7Pnxlll1humKEJVyzQxDD17JbObItpJxlpS19H1d3R3t/zlqztiWAjjmceHB/7h7/+OMM7EeaGmOVu1PI0pqiAqpT3qZmWcZef28myIAnVVj65aRFVDwjSBxXWMWkUFFSSeQ+F8ufDwMLLre7rO8+71a10EdZI116n0Z/WCiNdn3aqs1f7LK+ixpfoHhDPR7zqO+z03xz3ffPEVnXP89m//lhIipGrRJiKOYCzRFIofSMcd+z898vVXf8a78xNpXhgfHpkvI5d70fyIccGWKCBNC5CuQROIm/2h3lNdifImolpxh7OKfXVY5LIBRfrZFmrRPTdvgJisYxbb9WB6SukpxlPw4o2g7tMr8jewSQK4PowRbZ2X36saUxsE95njGSZpS+TWNjblpfOInMXTOIkhcJnFA+o6jv2OwQmwNbZQfCSbDYDZ3mv1vhjocfRYOgq+ZEgTLbOwciDVY5SvYpayhglIUQKzqUVA5bWUxAq3OKUImRUsZdXy0sG89ZpVz7tollXPom6apZYCgqoG6Fk5NcVaks/03Z6cBm6PQ+M8plQI6cz0IAVUl5SJMTFOgZ2Hf/GnX/Jnf/4brHUM/R5rvWy+IaoHSUL9l8uFGKPsESqUFzW0HquifBSuogx06YWn6YyZDfbiJPTtHeW9QtWUcdZp7cMCBQ7HY9P+qeGrne8ky9iJmK33IhNiLPROhRI1mSUsi3iAXJstLd27/vbeczqL1+Srr78Sr47egwAFzXjdjKNkLbl37HcHHBDOEzFEPvzhBx4fHzg/PDIc93S9p9OyDqm0WUnN0kk50/c9b9684bvvvmMcx2YkiheqY3/cAxafPNO8MC0L5nRaVfudAI8YFyBjZXbTm0xvEp0xiF5nJmkGYd1nik4Gaw27YZB29h7UC1/HmTWSBVg6MAhPrFjhcK7Uh3WGZWq5JnRhembdvXD8csJztYyKbA7GbgGRaW195V5tu7aeY4PYqtVn6uacJfXkysLbfLqeqZKi27t1hS6ycdWJLCtAbi71puJphLRbLYtxjvzw8UwImTEWzo93YDJDTvQp4voD1mWs71R/wgkAaVvChqhYpDMqKQyUe1EtRqsCUWVd5OqCaTR3MWe0xpcWBDCmgYWtW78qdhrU9dja02ya3jRwuDbq5t/VmlHLpv5XjMF6T1djOUVFsYosYj4rBTjJxPL6fDkXbO9wnee4ExGuNN9gup739w8s/kL0I2kRYascY8V07bpVJdvo84on65owuz2K1iczTj0w28OuoLlkWFJmnCOP55klFPouMfSLZAr2FmfAW9n0rFknbbu2qV4eo/2hP7rDOhX/coA3ht55DruBm+OR434nnDEK5CR6V1lqM+Ui1ZcTAkwyDncYsHsY9nvysoDvscOFVBx2uuCWiRwmSo7kWdtsWwNjaxyXFetubSTz/GedSlfT6/kQslYB/CfDSuaWtR2ivlTnyfYw1yfjZexy7aQ0n7y39UCZFz5z1Q7b7z77vT6s0TkgX6pQZloC07xwnoIYGd7gyKpwIONOFnUF22VtXVnadKyIjSoE+FIwOZHTIrIVxqxpxe36KNiWdUxGlmZvmWuYJVMmq1fHtia2uv42bIdpK2/1WbWGqKFffecKwdVmNDWlmGZgiVyJoXhHp3QDIUQHcprJOZBjIi1RMjlzkiyuoWe3O+K7nv3uqB7ZjnFZGGsWU4iACAHKmMvk5AUY5dL4hSHE1s/FqvowVYZDnq1ofaucMyVKaRChGQio7GIvOnTLZmPthjVDScFPjVIk3+OsU77huseIZ1rOueykxlkMoXmFZvV23d3eNs2xagg3JXRdd6tcTTFybXzPrhuYM5wvEzkmkWUxRtcWjaak2Lbj7USq2bCVq2SsOCwU/4nBrLpsS4ptLU4qxth5r8Zwafups+CMzHZK1moBigDqoLmazOIIsc62fedqnKknzVkpQSUlOjZkcp4ZGaaOXdO+vxmxLx7/hNpeIktd3Vd9v8MayzwljTEHibX6jhCEzxNSoIbCVqa8DhRkkMxzhGIl5bzTrJ8MpQgJutbJqjLYW+sIBU9VRLA4DQupxVjdkXL7aRMuEXDSO4MZPF++u+X+8czycOLvfvsfSNbz5Td/wvHmDV8skW7Y0fd7+t0R5ztct9Mslg6qOjOyYXuvHIHIRt4blaNfuSZVz8YochJnh7hGa+cbEblYu9FssrgaW9Uq6JL+Wfkp9TsGclnjz8XoJuWlTEhMLdOsSs0biszkfq0AbzqPLwP7/Q5bCqFkxnGkxMSr3QG7RJb7M/Z2j73diQKysZT+lt2XN/zlm1/hlxEXRv7ub/6Wh/t7fvzDdxgKQ/NwXceqRbYgaR0n09L/nXUrNyiLbL83tdCrbjyVVK7en1QyT+cT41IopucyBc7nkR+++56+8/zq6zfcHPbc3RzZrULen06hTVjDonpVWuhXaPqyEHXecxgGvnj7ll/96hvuv/+B8XRimUbmaeT0+CgFgIsh9gfVQUHCnpoRaI3BH24xh4K5fcVNzrwNiTxdyPPI4+9/z3x+4v13v6ekWomdVuuqLgnbOljVTllntX7eCpFZQOQG8FRAVNbvt/Fl2CgSg+167l5/ybC/JSNGQrGORA1tbRbkn/DW1OMlfZVt4dw/drxkSBmun1/eW4FPDW/FYgkp8+P9ifNl5PE84bqBbnfgEj2dl3pGzhRudobd0HHYiTdR5pFsvhbamuMx9MVQ5jMhBp6mR/rOMniH7/qVmGuU2NxuULwCKWdda5TUa2sGKsKfBDCxGUF5E4oVz4WUG0o5UcqGv0P18kinVq+Qa1zBFSilspYmqG28JlLUzTwz9FL3S5kP5BJJOTPHhTkExmVkPj9xSZmHIhlnIQnwL8U1D1JYFqJqtznnGVyH30k5Dee83ruAE2Mt2SAeqq5rIC9pLTTjZP0Y/E7XEM0e85JME2Pk/YcPXC4XHh8eOZ+eOKfEZR5JORFSxHtH3/V442R+2lqzTgCBs0aKXXvPzc2NhL+8a+E2CSMVpsuJ/X7PN7/6RsUePeSy8WDraFWh1b7v6G0hv37NPE84JOHnsD8wLcILNKmQQ+Ty8CShfSeGqFHvE8DDwwPee969e8c0T5Kld3tLiJHT6aSFVx1xlvR533U4Y/H90HBG7yVU2O0GyIUSE0k9e1sz1RjlwtYoh61iwLU8xerssEa4u+LVL1ij4UacZmFYns9eAfjmp3DOi8cvAz+K8iQ5U9jiORdJfdPJ47zEbKsFWH9vCaqlqODWGksQhKd1tGRyo54RCXEJGC4b8rRpi0lrPP13oabRlxU2U99rdpJYEFljmCmLng1ZyFolQwks04mcE2GO9MOBYdjz6vWXDLs9u5se53t8d4Mx4uYXIqQ0lgGsE/KxV8BTtA3aXdX2qLH4yp96aWmubVi7o7UpV6+vz2u2j04NC7YzliocpVkhyhuonACxNNlsUFrnqwjZjJzJxWD6HuMy+I7i1F3vfavgLZkpFpwAVOsMtvMc3n5B6ffgelII5EWI0WGZGxislkjrvVJWAl2pdcrqpq0tp2165SUqdQKK6nYVz6w6GCFlsJk5ZPoUiWUminqlygrQvHLbeVbZQjVUVMmsFkvvPX3n2Q8DJWVOjyfOpxPT+SKExzmwzFLINmNJNglpPldTTyzqmsVQjAKBAsaJJZS7jt3bGbvfcWcNJcyYZWS+TIR5xqREG/QbwNOy8dfh1YaLtdsxtn7OPBtWav8I38lokNA4jOvw/V5CX86LlpdxV+N39T3U156Pd1buyQsAyZit8fPHj0pe3T7u9Qfa/1bvATX5QDgSqRRs12G8JxvDGAJLjJSc8BaG3MGSiWnG2oA1lv2+x1rwGHzdzGqyiEmkEjAlkJIlVqBkLdBp8sI6Fq68VEZMt1wstqyk6OftkvO2/zSgqwajGG7Szpaa7fgsy7KZ1frrWYOXrcjTtvEUeLXIQOVlU7mbYuDaYulKkPZNSWo7Uog5khDRKYF8C5aEZRFvWRFNomytqCGrV6IOzuLEm+BaCSDxROWcwQtftbOSeexr6rx6dHLOhHmkpIB3QtuwxdMNkoaelbPa+U48qYWWDbgsEpKPORJdEOCYUyPoOtU3q83oneM8DJQipF/vPd3ugO869vtBydNSVkeM0QLO4AaPo6PbD4SSsCnQFQmdpWUhhagZCrpmWmUBKQfJe98qxRuzkrVBog7eC6m495Luvq1cULOdd51kXBlnySkRUmmgeDtk8naxAJxZdeecuebuwLrmrEaXWedBm5mbMWYQ4eH6/bY6rbv9S8cv9vwI+deyxCjcjzlhTCYpGt7tdsSQCCFijNN02PXGq/6K93USFPXMeEn5DZG4BEoRgTHvPV3Xk0okl4StA6fUuSiD0xklppVEKlE701GKpWQLRc7Z9HcKhJCIMXG5XJhj5GlaiAW63nLsLRGYxo9M77/j+28/sNsd2O2P/Pm//CtevX7Du984uv2R4e4bvLvD2Tus3UtITDVm8Jad6djhmJHMrKSCT9ZIOnopEhgwCn7qoM2maIgsyTahIocSGTQNANafdbhtB0odLgr56iZVwUXMYvXlKhRVKKmtpC0EWQdbHYwAxQopur97VX1eMvRuzbWuxAZ0GQPJdRjb8erP/oLXpfAvY+T88Mh3v/tHHr77ljB9j1OAGK7K6sgCsCyTjEVriFH0P3zn6HeeZYnUAn8t9FkEfAkoSuQciAlCFDG0kgt40RsZF0sXI0s5wSL+vN56jUFLphvWVioosPr8jBGOljMOZ+C43zEMA69v75jOI3//wwfCdCEsC+fThcvlLErZRaqkZXpKJ9Oy3rvV7L2M6iiodIAxBZzH7fbc7PfkkniV/pw8n4mPH/jud79jev8ed7lgUt4Ic65DY8v/qY8j7msI+tqV0+VqQZLTOBAivql92+P6Pf5wi9sfscNAxgsnjGr8VANAjZMGNn4mkqFu5Neb9c/xIn16ng2i2xoLekeiTyOhkmIMx1d3ZCyhGM5n0WU67PcU05HMjss4MV1ORM28+dWvvmbXe3YOegu9A/YOBkswgcKCLTMxWsgOGDHWsMtH8UhYRwtDbw25UsgmYXK6CvN6t7ormxHQvO3iRYpRjM8auioarhNDSNMrNuOkts+qW7N6PSkrSN12gdFzkqE0voec1BhL73sGKzxDDsJ5W8KFmBOXmLgsE5dFilfnlCh2Ei0kXwhLJsTCnCQ6UCucn0+nlgCCty2Ddf2RO09G2rJEmV+dqic777XWmOdwlMKi+77ndn9kPwz0hwPO+7U0kLXkIPyjp0cReHy4v2caRy7T1LLEHh7uZa44B2zbapUf+e3fuFZv7d1XX3G8veFX3/yK3X7H7c0RpwA4KanP7Dt8Z+htYTIR4sTB7zCpcHp6IsaE02w/qccIWCEO73Y7jscjKSWpuWYMzlh639F5z243NKPcGaOkvqIZcq55hV7fHLHGMJ6emIvhZDOmaAHsq4VDx42Vceydp3ed1Kv0Hm9oRmvSaW2dFD3HZAHO4sqjznlpu9WgCtXhQdUSRGUqPn/8wsKmhpSU11EslVsjh4CaeS5klbyuIRYhLKp4nyLPrEWVqkVWEXMppXmPyCroFJa2NlUXrjO+xWlLzqIboF4A7wegaBxTPASVf5OzbPYpZi6XkSVIXDlmtQwQD43AFBH0WuaJMJ6YTo9SamNaOBxvuPl94XD3iq/+9C+5vf01t7eFXS8qzZVAaJwnGphNJiDKMNZ6JECVxELJmaikwuIdJRZSSNgiO38jJSoZrnF+NkUidTpdEcHrIeO3aGFTzaSrpr+Wu6hZbtt07nadCn6q67uoNIG1myy8lZxpKuDZbkZl/b3SZaS1s4FuP/D2q6847nvmr94yPT2yTBM/3n+gKKeoLr7Gfsr8SSGSpkU3ZIPVMKdOFZnMenO7oWeaIjGu2iHeSNzakiQjKhtMcQJqcgaTSWXNNjJWwnneuUaQFqE6KarnrSwoJhfmcRJAnzPzODFPE+PTmXG6cDlfSMWSsXT9EWs8xerk9rp4p6wp5nVHqjpTRTa+roMiKqzOFDyZb5zn7Vdfky5PxHni4eM9cV6I49yUhE0qK5AxAmKMQySoFCzZmkikjdkcJLrA5E3fllKtfUun4obGWgU+uphtxuRzr821J+o5EPn0kHOsZQfq+vJzQ2I/lQrbbEgjQMs5h4mZcZ7JaH/tduz2B5xKN3x4PJNTIibL7nCH9x2npXBeZshn9p3lOFjubgcOxsn8V/0y0WJR8bQCIczqQUh0XkoOtNjixvVf0+yNNkiuFINqFVM7FnIOrN7nzZOa2nYGa30rhdA+UdQwQ8fjZjJvwVXZDpRNGzdOC1VxmUbGFk+ybGx91+GKw/iM7wzDYJXwHJlcBWeQtIZjyVaNwaRK1K9kfS+ZJUVSyY0wHUPQOn6FqEk50ySikoYMOZJCZi6ZsDhCmFt5hifr6ZzH9b2EkdSw7rteDKdimrbOMPR03nE47Fqml/PVmDGNtD3PMynFdn/jtBZ+/fHHH3h8euTp8ZHXr1/zV3/1b2g8IPXkFK2NYruOJUTuH0+8PRwZvOd4vCHHRFiiCErmzFzE0CYmwjhznz5QgP2w4xRPUEoLb6a8lqnwvoMiRk7f99wcjrJ/INzCmCKXcRQdON1nt/tGDXXlXEQT0Imjw3vXOKo60/Q3rN50EU0sqZLAFTzb+ol1/lqMeCF19KWfYUr94tpeKUnBNVnoVpIXJmlqdFLXpm+b6TZboy5U1eI2TmLSFfgALd0xa2PGGKUYmmpXGIymKZdmeWSVnscYBt8pByQ2BFvd16lkQhLP1HkcZRDmpOqjYhlVrZ5cEiHMxGUkzGfO55HzeWQZZ/rdjv67hbs370imJ37p8OyxR4f3vSpcO3zJRJtJxpGN6MtIaiGy8OkukpIu/s5SsvCgtt1XCYSr1P3GUt64vLfhxXrU11JKn+w4NQOlbuaVi7UlVddNABDVYW1vZ8VaKTo4sjHUSGOpu6lOVlPYFKDUjVu9W9ZIeuWrN2/Id3tyesuH777j/PQEjw/ar5J5ZOETNymgZMogEgzO0vlOCzWqam5dqIG+63E2kVKgEnGNphxbYksHNyAu+7pwm1U40VkJS4iuCqLijQC06tKVSsaFZZKNrKTMMs1M5wvT5cI0jYzjLBwfYzmGiHeKOlxRz6YCvtpym74uxSiD2VNRpbWGzhtu7u5wBqbLA9PlzOIK8+kiop8xCqDKWk9Du8pW3c2Nd6f9VtzV7qNO+zZA6/cEEPuuw3qn36mLVWnfLWU9x/p8Gy+Mqd6O50tYPUdNN1d+BOv4fwnUfE4naH1v8516X3rLRhdhDCwhCGQ3knkz9IMUW1wiT5cLYDHWcRxu6Hc7LqcnYlyYljO3O0csHbEUZSFrtWqqV64aJlL2wNiESQF26jVQQmfbBFjjk0XbK6nH2WJXr612YNXjwqyUgXqsho+AVZNXbSW1H8XD9xlc+XzdqdfZ8gvbxqhtuv0PI5Iizjgc0GXDLluCZnZ6alabEdCT3bUnTI8Kfs7TSKjZYTEyz3MTvI1YYiqYvFAd7aInlghqQC/zasjZBLYYirdqbxa6TktuIGvAu3dfaBkMhxvk967fSep73zfv+TzPjOOFp6cn+XuayHlREcZEyo7lUTaDjx8/MM8Tf/EX/xrjahvrmFGvvPOeEBOn85nX+wPWe/auo6REdIElBC3xJIYeKRPizDSOHI4Hdvs957N0srdiOGTNirYYnBeA4q3lsNvz5u4VQWU6lnkihsA4zcJRrAkztgJumZ8lVaqL1ULjooUk5P7NRNPeNJs1YwXxV6ONBv43iQRtPtcx+0esp1/m+bFG3IlVo6PUbJhC1tidc1qdPSUNT6wehHUxWwdWjhKU9lbTB41ti37WFOOKmq8WSHXFyTqgA8GI9sSSltXTo0tFzlL9/f50UvQdtYq8p5ROFoNqWZTMOAfGJfD+xw+MlwsPHx94+/YNf/Yv/gX7w43EiDvAOp6+/YGnb+/5G/O/8PbNN+z3t3z57iuMMyQi1vU42/Hq1RuGYQeHW9lp1KVdu11AlwxvTAITdR8YpHP1cXOR4n9G1ZfXXs+S6mqrsmkt+lkHcN8yP2qW/Qqi6vfES5SLgCWnImDVw+OMEbA4J0xK2HXcYvDNSi4oF0zvWUClgAOfDb5ALiMQJem3QFDPVjYd+9df0h1f0928YZ4mzo+PzB9/JJwe1pDJ9jBClEtFVLLLlNq4QDknmhnMzhgGZ+i7REoygUrK5DIT5m+Z7ROjfaDrX2P9gc7+CcbsKRyo09LFIH0XrGbFSXqr95beD5L9kQsxLpxnqUdzenrk8eN7lmliXERgc0pBivoBPsxkJ9wCKKp7JP0sqbtGam81YKk4yVh1CDus68HtCSURS6bsO/rhNb/evyXHRJ4D49MTyzhy+cO3xOnCdH4iuULsIWmqu9W9ti4zz8EX234tVa0VrCu43tLf3IDr1YCR0Iw1tPFAHTY6v1ua+dqh+hkxguqiWK9nFIjl9Uz1bqiCq6VushtvZhOs+wQgFfV2yDiqhOenceQ8TjyezsRUeH18g7UdxnWcp4n78wNZ9Wlu37zWMKXjMs08Xk6UEOms4d3hLTc7x93Bse8Geuvp6dVbOFMopAIoAVlKWojHL10i43TCd6K5Muwk0cIWvwGXdp0T1WuWxKuKihGu4NBRSlQN2QpIXGs/q9lLRg0hAQ0QVbsMIzpkFLTm2YaAbriemZt+rWGeTZPLOpTrR33rS2cGSXu3kjbf+71mMEnh1KTk2poevh4OiqfTmlIyXuTzMatGUFFF+0W4niGExv8MWnlgnheJEKQo40GTb0rRfWiZmcIC1oNxjMskxqOTJBXnvRbfln3JGkm6qe8bb7H7Pce91Cz70osGUae/6xq+3++Yl5nkRDMoq96Od17WbSMh2EuIlK7H7vZScBooNtIPA8Nuxz4KJynktOrqRbDnidf9jtwLLxH1xhl9Tu9EMiHGgMUQTmcu48g0z1ziwpIip3mWxBbrNYPLMSjgizljvJRusc6Dc7hukPJN3aDjwbCW4hDDOpXc9u4KpKuhuu55NfMRjPVUr1Gui8xGePml4xdyftR8V1IuioJliVJyq7GAegfUYreaOpKbt2i1/uoGXDkOtTgacLVAVWJTfWhKuVqU20kRInaLIeakpGYptDqqJRBDTSK3lKJK0Fk2wxgz0yipltNlJi5RGPWHA69fv2IYdqIO6sSrNc4LyzKyhEwP5PnEwcpAWghYK+CnJ1L2BxwF43vods3UzmpZlpr9ddW2bECSDpJmNeujV6uONQNutdzkdyWGN0Ne3TSGIoSxzeZSZcdzFvRe27epZ2sfVBVZAfCrMm7dutrANXXjFCE4W4x6vqQf5JoqyoXBdB3OOnbGYLymtZ57krOYTSX5UtZFt41HXYzbvYrfvlkRnYHeWXaDY1kgxSKhrTJj8gdI9xA+UPxMyTfADcZEIe/qNmOLwxQVSbQGU7xYgTiMWqgx5CYGdjo98fT0yPn8xDLPLAp6Yi7yUyCmhM0JX/uzhdnUwllnIfnKUaHtvdHKyQoNjLNY17PvdrJRpYztd3TnM2U6Ey6eRCKZTHISdpHgb6pdfAWCtvdwBWy1D4wzGO8wzlNU/+qT9edzC1J7fTvXn83x7b2Y1VL8YyffhmWee4eee4VWIwQWVcKt2YNOq33XdSppSLYA1juMERJoLomYkspUyAbYOc/gpXCvtVZCPLVwYL2POpfq3M3r5l4wuOLxSZCprc9hlFyzMSqp4amCcG6KaXphVfyu7gwSzqrjTEOurG1UayZtC6M2/5M1n3Ar2pqkY3druDUL36zGXqkLj6krnX63SLacLQWLE+++TRjNZLM2KTCrfVtAhSCdFsQWxC3tWUnVGVnf4iDRgSU4JUMXliBRCGfQ+pCGHI0K29bxZ9oGXY30eVl0rxOhSRu9rA9Fw+fG4juvIog9/aETwq8XULPb7Tfgp4aEBORcLhe8k+zWrKHjvpd9Iavsuu960VmrYd/ihFivTgkZArrylyL7TBH06bpO9Z8kS9h6p9zTopo6hRShZCkbtCwzSxDgs6QoAEd5kJUUXbWQcgiSqIFpUQvrqkiyvVqzpHnL1XzcjqzKEZY5Wp4tDHW81p2yhmT57PELOT8Fk2ZKSVgvhc9iiNohUhsmRWQwIrLoxkDSGjClZLzvm+ihMcIq11NrJd7Ubnp9T4hXxqAxVmkWYyTNLymSzTrhixEl6Zgik6poPj6diDmzNJCgqfQ14yclwjxxmWbO48QPHx8ZpwVnHa/uXvHn/+1/TacD0ClZO5ciJQucpxzkrMebBWvf8w+//VtSNqTSUYoFLPdvv+B4vOHLr/6U/nDL7tUXWNeB82TrwQqPAAp9N8ginYT8JZHpoqmsVV+hdnUhpqwLlJXKvSXTd4K+U0pt0lJorlsA52USlAIhBokL60Yr3rYCMZERQT9n1XL0XsOVwqEqGFwv3hWn/nFTK1IbqTZdLVoTUZBjJbVVAWrSiWmK1I8LIfL09EgOC4bIbrD0Nz3ToxRQTSFRkhCeHRlPpNZhEy9BEQJnliwQ52RRcc5j73bs9z0/fP/A6TSSUsDniYN9z4GZQzL4OGNMJub/gjO3DPyZuOatwdmdeLrQzY0OUzwlOeYoFuJ4mpimifv7j4yjhLnSfCanSMiRWGApjiUnYikMccGkno5VkVuZFgryTNsoM0qCx7T+rJZutYONsVpsV4GnGMUMXUf/+hXHL25IcWa8nAnnhflx4vL0kXk6Q7qnlNTiHDVtvln2uhFU0OO8rCZ+v8P3PYuspk0So4ZayuY+i27ScooKABSUb1a2NaRyrfD8U4dccrOwltX1Xs+5JQSDcLVq+xXlvYQws4SZu1d3hAxPcSGOZ+K0MNzecnx1wzAM5JR5fDyJqGrK7A5Hbu5uOex25BB4+PEj++GWYa+VwSkSUsVJWjdrCLI5cArQjEqxvmMKykfp2HWHpmS8KhLXTKIaohVgI8amnL/klWhbqACrFoxck1JqO0k6vaNzUjBaVP5lcxalZdabZgVuqyffKp+p8JJhS8vkWUFvjb62wqIm4QpkW/Besr1qpmZSDtvqAXq5cnsz6HR7FG9P0lqVmtUXjfZ7VPBYGseoeprQ5w4hsmTx2IVS9YJK84QK+HGkIIbNrAKIzjkOsaMbPIfjQUJ4WXXyS8EooK5SLSjNgYLWyvOttlnfdQy7Hf/6X/8F+66ThAgDpXPQO0qIEvYaF0pM9MbgrWfXDy2cbzpHMRt1aWskCWieecoiTTDNc2WpSkTFCXE8Y0U0E2Rt1+jPzc0tUJg/fGznrOCnH0T3yLp1fxfAbYnlGvxod14Bm9QkVWkli9Z4/fZrL4XN1+OX1/aigLqPRV69encq7XP1EsiDrZNOKgQXdR/KZ4RkBZXBjZEQRHWl1rBXIV8Bn+tnUitEF9icEyFK3ZQqJpViEqRuTPOaSJwXFi2idjk9MU4zl1HIbof9jmHYcXPYs+v7ZmlVTQGHPNMwqLvPWkRGIRNuemKCWDwxyUBe5gdSPLMsM8P+huPpgWF/pN8dMN0e4ztSXprr3DlB7xJwhxrkEs+DiOmhaDhRK0JXtLsu7lvgU0k5zZtTksQrcsaEpB6QDXeiLhgxiSXfu7bMSVtDrXNU1aVlk1SdirqiVmRuDMZmSY1PDqhuaM2CywmTI8tF2mk+P5FjoCwTeT6RljPTfCLMM5fLhcvlSe8lQg5Y12Gae3TrsSjYDNZknIGewsHCq8HSp57SG7w9cDN8RW9nBjPR0eOKw5sdjh1OM5ZslpFuTJVkQEQGS6YYJ8AsFc4XJTcrt2wJS5N7D0UWzViyavpIem9MUTcKgbstlr0Zt61d63O1v/TtzfyrrxfdWIsxmnoOpt9jnGQiepvoXMT3A8tyIcwDKc7MlxM2RUiBZlzXc5rt+QVs7A439Psj1V+5Cg5s72cDeFYiWANSV1O7ungEFfFs2v/EUb0WG69KfecZgDLP2mpFdlklFCxBYkTiK/ae7qA1pSjEZSYnEXjzzklBZCvzdplnSooYJ1IMXWcxJsm8IyHZLEYNpGqV00BhbeQKOA2op0V0rYrKPZTSt2SHCkZWUFJDpCs4KE26ewWeayNcscxWL5T217a1qqBjLTH0uZBiG8bba5lPR8bnDqshfiHgVzHXjLUiFFnBT4smGPNJn1fvePUN1HYXQrbKnngJ81VjrSAE61zBD2XdY0Kk0/kbc0KEViUQkwyQPaU4okvkLI4BEUe0OCf5naZIgoVdFSg15Ly26fVaLv09TVJkdaqfKYVR29JWMGEQwdNSpBakQ3l4luCEK2eMEZ4pIlybSiaFzJgW5hQIRcBuMGIMVCJxMVKBICHJRlXIZTf07Pd7QgiKEWrhbU2Td2tNvOd99JOHqXaBBnjlQddnuFKIl3NWh8jnjl8c9kqI6FCMkRSTcF9Ui6Bq5mB0YLFaetYaul60fITcLGPfuY662FQ58ViiEpYrScqL9yhnzAZkFXXbYSrJSoZ1DOLxqYXXRAlUm0RK5Wr8WDwX58uZ8TLyww/fS7G3JfDNN3/Cze0dNzc39N7TOdXv0ZCO/FnYdZZ3rw7shl7r3kia9dubPSFnxpyZ58A8B77/7kfO5wsfPjzSDQdev/uat198w6vX7xhuvsD1O7rDDV2/Z3d8hekHKaFhgrqsJbACFl8MLkktlGwK0SQdGqjgFsS4Wn/WiD6DgE4Na1BE7CYWSiyYJWKzFEs0OtpKSioOliim4P7/tP1pryxJkiWIHVFVM/Pl3rfEkhmVmTXV3ejpJjAkQIAfCfBX8O/yA78QBBogCGLYnJ7h9DJdWZ1Zmfki3l3c3UwX4Ycjomp+34vqiULRAzfeXXwx00X0iMiRIyZcCEzGj2IkIcaIFJ2cJmgSWLkLO1wMqLECLhM46AQ0QdGNYee8IZQrpK54/fRH3C4XvLy+WhPQDfX1M+rtBU8/fcLtesGf/vT3+PNfLlyZNaOVC+Z0pn5J347AbCsGrdq8bQiqmFRxOk9oxxlTbAhyQgwPaPmCuj0zatIosx4kIGriyPRKRz9MlErVjYbzeqvYcsXz0w3btuFyeUXOG8GPFjQ0FDDVtbbGSkOAvXniikPNndgdAzVSvEFTBzg74AFbj91U7oBRTy24TwI/2CIkPSCEhhhOCMcA+YYeaK0Fn5/+iOvlGbc//Ce09Rl6ywwCNYx2U3G8d7Oo4+PHX2E6f4BJHvMTu/0ZQA7Qzj8DxDSC9pbmjeUxAN32COxnDkv3Er/83X/9IQYm1bzLaaJz87qRLH7AhOl4wHI647JesW4Zz8+vAASn+YjjgR3Hn64XrNuKny5XRBE8LBOWQ8TpGBHDK6AbIBtEKgQJlGAwb0J16OeoCRrqSAfx0GjIekM2p2KeqJ0yz2I0Nxsn2d/7DvxUt4fSvee+ptxhsnHUJlDhUefVujCnNgSg2urbR9JGebkR+B3w7ubBD7OvPQj23oCX/r4WqQu8hmTApTVPg/Fzv3awelRGAUSQdMv+UhZFqlYZ2+q4h8Z+juUu8kM+UJNCCFCsYKdZ5kGAqgm1BawmFAhN3YFmT8CG2DZEiUiBvLEQExWUQ8QUB7Bp2lBqw9pI1r68PqOUYo59sUiURfwD3+N8OPZeY0jsV6nHGQHAVhUxWYpLOWaXvGErufdoK7Wiu45JOveL86MoWlG0oHrpOYDHhzPev3+P3//+v2C1vl9IAV71d9fkFV+C1Pu52kUKdy4UG2tXA+KMnorxxZrrDKGhtvIPVn7+4shPFCfPJoQpkhAlQiKW3UyyTVOZKPTRGmXmrbFaRkxW2w4NkL/HMkY1prkArbl2ixLpcwT8bU35syKXglIrXm5XbDlj3bbeFK2phzotRdYarpeCda34y19+xLbycDqejvj2u+/w/v0HLIcj5ikiuSCKwrgYLLf++OEdDlPC6TAzHeR5NAtkIwAtsKP8EoH0qw/I+QHfffyA0oCtNTx9/gM+f/4T0vEjpvmI999+jzTPSPPCz18O+PjNrzBPB6TpCISEmOZhCAMXBlVOedwHcQqkK7NWBBREQ+JQhSQn1Tag0UNIkW5Hs8hPTAnBeg5la+4XZTJPryGGhqoVEyZSwSpLQoJL/TP3RJKzeV7SKurtgm27oBmAvr280DuuGShXhHrDYb0h1gJYWq3VhiJADQI5LXiYIx5PM8J3f8Z/wGeclgkfzsybixGAfbtw+ziRVKEo9NBUUaVAqyBFChxAyCEoIdEg1oqsJsqZbGy0ge1ViKibUlq/NY7nLZM4ebGU6229UbStVSsjbihoyA3YrHqyCUPj0YXe4g64+EoXj4AEALsInB1qDaNCzC1FuHuO7EJhfHO1+vZq5qUJSbLxdMIhBXwjf41YV0zthtvrBXldkT9/Ri0ZxeXziaUgURAP7xDmB1uJMhqVQ/vv+sX9A2DnZ6MAd+Dn55/nhRV7zPNzUaAvjW8zEKRYECAhYX54NBsys/2Kr8UomN8/WIGAYt0uuF6fUZRSD+/enRFDwCEJlkNESoooBQEZEHLemJa1GJkpRnpkRvpKHmXDHu31NAMgWPGMIAGlsUnnvCyWrnI+2C7Kors1pWKims7rAXaL5KsHEESHbIEYVzOl/tyeqvJeexYR4WeMCfHS8z6PVjyjOmzY27nbz1czbTJP67Fa1bcJwSsPv7EOfF24Y+6RfNI0rEWHAs1kRgg8qBVXmzcKBbVzakPWjIZiYoesbGoGfnKlbzkny26oX4d2YJfM4feyeH7PQqIp2Rw0ro4UA0JLqA2I0lBywA0NNQKtBkxJrFUOz6F1vbGcPm/WwT5A1wyPoHpriWryJ94jrQlwODGlOi2kX9RSehd7ZlM2RqZcsFOBNW/405//jM9Pz3h+ufB9BSzWCKxy9h6g8zx1oHwHli27o01NIoNRqZFR4leMETFNeP/uG8zzAaV6+w3aJdJxLsia8XOPX97Y1BaSxICIQYpzIpYfPMG8NBeb40J0dN6QohGiqm8YphMaRjlltDYVI9fat2wfCFVYKV/G9XbDljNebldj6lt5JBwWoEd7Sq24XK+4XjZ8/ukzSq0QURwPB3z//XdYlgcepGgmBtc8SgyoIkjEu4czlilhDmDOttW+rfx8mQO4SKaAk014/gC8XG/4+58+49NPP+Hp5YI4f8a0nKCSEWIAInA8PmA5nHCYI3B8gKiSIZ/IrGdEwL3+YLwM7fl4ATdDbRVBK0LLQKt90an9nVxnizKIoDSwem5OpnAqkG1DLQ2JoTMoCqpUbnwzolkbidP2Pn3clJoQog2oGfnyitvlmdV1pSD/9BloFRENoVyBcsW8bUimS8TyVUUGUGJAOiwQzEjze3z+sAFg9OnheOAKFSBhNGOssBYBSo+5NmX4oikqCjTAALuFfQVAiMjeDV5HykzosNk64CFVa8VtXekNloqtArkpbtsVOResxcpsrZS5KXWdigK5aNfsqNX6DlkaUPgRu4IZHcETB3Vq+6Cb8/1+dRqsv86eLOiRPU5d7JFUUnUEcVkQUkKcJ0RpSKFBPn2CvL4g37a+djrxMICNH+czwnTqzoZtl13Kzg4r7FLXexD0Xw2DvwU/uIsQECTsIhx+cL8BOXvD+9XPNdA+CatzHucZkIgSJ1bpbQWZfQwwHw6oqnh+ueK6rrg8vyDOB8Rpxul4QEoRSRqmOSLGxhJ2yQDGeuA1+rxIn3jfp+O83HMiRmqr6QqIotSAaTqYnAY5bk1A4q0MYrOPJPbgxsbC02f9c9STmIyJqVQ49gk9jfE28uOk6mZO7s4DF194dj8+p/1aGN1R2c/lPqLnQMqxoF+3UyiMX3aXghv3DaBfv9vqvhb8M3YFBk3JZ21+MCu6XYpNUDRidufBorgV6I5M6yrTLtKng29jw5GMVxUMwAUxZxR0SGB2TVpEVUFAQw5ivQEFLTXUwnHeVmp55Uxg3ULEZBVnGjOaCEp0MAmUZsricUgjTMuCw+GA4+mEECg5sG0bwvWK0iobTwehdx8jWmnUxPvpMwCgaujD6JpvBNeC0/HUQWSIVJL2de34/u6Q34Ng+wMjYwmPj+9wOp3ZBLc2bHlD3gq2mLGuFc27N3/l8cvbWwQBUMAKHStRg12wMFRftaKgoUUFghiRkMY/xIAQBU0zJ6Zys6V5ggg3FkKhR11tUSP0DeOKq1mzRZEUPz1/xvVyw5artQqgh15VoFbCyUNKsa2Ky+sFTy/PeHm9IJeCw2HB4XjEr371a8zTgnk+wJtoUsehISLDGhrj+199h+PxiDlFz0YwquToXByONESM9gIaaOxmqTysH77F7371SLVsTShF8ZfPv8fL9Yqfnp4QQkKMCX/3//l/YFlOePfxt3j4+C2+/c3v8N133+P4+B4tJwDUx9AaoNXSDQIkB5+1geTiGb7ZW6WUeQgTYgKmIJ0wntS8QFFurpwBbcwhuxGp1bQgIiM2QgXcEAIWCdbMcMPT0xMurxf8x//pf8b6esHt+QXt+oR2e8Vfff8tTscDHo6zkYiBqAWx8UtbQ5QKb0pV0wGUJbBYjgh+P//IhRwUc1RAy90mUaA3kW1mjNlymH8V+5xihMUiFU0aWhJImi2+wsOn1GzcAkVtlIHP28aqkDxIk1ujoN+1ZdTGkHQ10FUMTq8NyLXhdctoQgXqemhYEnCswBSAKQKTsoN2UDFpCaM5DxzUy8S7wKXuPPa3ERCLxnXgZHu3qRNCLdIgByApYjxAQD2m5cMJ00PG+f1v0Epmd/nLC15fn5FbgaaEKsma+JrB8M90Z2hnTkh55/Pujya/rvtDef+WfvlsCLv/Iwn5b9/D32cciLr76oGRfhhVpdoxtJhNCghBcYwJhyA4p4h3xxOq8i5ybZig2A4J2+PZhBCBl+fPCKJYJqCc3iOBVXcZsC7VPABgICgqCcJMW4mp01O0QxzkGoGfYN7XuYE4AVrbUPKPpjszYZpZOZmmCU5A5r2OxssOGGoloBdhoQUMjCkosaGVSSOl8Ay0UlrAGwALYMKFCnirG5/h5p/qy5Kv3U+8mO2EMqXuEU7ZhUGDeKTHHVJL3dTaNdpq9ef4Ie/AA0AnaY+Ppn7QWEOMusEiWwpIs6iFZyZZASZ1wqRWHaXD8Q0iOBgfh3Ja5GkxugHAhQKh3REx+nAPMiwTo1EhULdOa8NUmOJbY8EMRTrOfVyaZjpWmSXxtRQjhStauyG3hrUqmQ61GbFfoZgBBCtQEkACbq8rge3EdIzr8FXPHAQqoUoElsMJt9sNl+vNHDdQHgC7R58H4Pf/5Y+Y0oTT+YTz6YTHx8e7/aoKKNsGk2Nk49jfUTgH21bxd3/3BwKoiQRqygRELIcFvzr+yt713+Brj1+Y9nqDwmSgNDWL2lrr4csRKjHj5qQ+V5Hb+avat4j036g6XXJn8ez3W2E/mFwr1m3FmlfkAprTOJmhdaFEoBaqOq/Xgutlw+X51pUsj8cjzucz3j08guTdQXYLBug8ApJSwOm44HicGV7cebDiltM3nQZ4xMjdeFUBIkPFUwioS7SKKcG2Fby+FGRkxLoCdUMrAatWtPUVU1wg0jAdE+ZQoNsrarOO2SEBbQLq1JWVvawdsIiadqof49vCsPiUWMHWFTot9N60AW2D1pUpDlU2DgWgWtE0gErfG1QE1cAPtoRte8W6vuLHH3/E6/ML/vi3/wH5ekO7bQjbBbFcUY8RqkfE6cHAj1iEygihysZ2bqKigQR/BB38pud3V/zp1z/xoLjbddq9aG5M6wdm3my13kyqldUMMsKvOw4iQU8hn8vBT21A3lZGpjJTQA2gbk8D1o1pvbqyVLpqs67tgq0xh3/dCpowySLvbigHwfLNc2+2mCbqfpjm+Y50P4y5R3aCc2Z3XpQXvXcAsQMSeymEfaWKOwt3YygEvGgKaQGtRKzXhNtrwvUlINcIBMHTb5+R5o2Hie3dJiRY77RObaQ8vcFo0/D8xSJE6q59X8fq1wLAsez1m0t/15+N5Oz+/rYEdv89x9M4SPsDyg7q6JIQgZ3ZG2BpCME2R0wpYJlB6YLWkNcboM20mOjxe9VM6CA+dI5Pt3h7kOqLEGY6dw0vd8EZ/htga7SNMRSgxWaHG6sV91OrfQz26wF3vHrtzoM9R/YpVoGnXmEOEoGHr09qxzR7n2Ew31j23ZQNwny/zAHW+3Ds/38PcN5GhaSXvPN3waKcol6k8yWZ3oNkb7fOUD2nY9KU7WdaU0hoHVqGoH18BwfKU5Zyj/aFVyCq5BQG6aDSdXdaEERrIZGEFBASn2DglJV+CREtCoooamC1by52prpIrfWqa+ocqojg4E8EpfAadDMAZzYCYtydEFiuHngd25ZR1LI7cACzm629d6M35FjYAH2ameYXnk0uJ+AAWfvi3L3P7m/ltkIBxDkhJLbeiIGV6MfjoTe9/drjHwF+ZrSmveeQ+GFRye4uLSOmGSGmHhWBifJNU8S2ZuRcMS8TBeEmYaXV6wvmeUGy3PF+4wu8MouTXZvi88sLbrcVrxczfAr0PBBm8ygUtZLw/PrCZpJPP77idrvgcrngN3/9G7x//x7v3783Ip8v8KHky5LxiA/vHnE6LDgfF9NhqGZomMqLMWKOE1smNBoaiI6QNsRSVGwo6M3kahU0aRzHZcb58AO2XHC9/tAPEIKnCMgDXm7P+Pf//e/xP6wrctnQsHV9nSmdcZg/dsB3PB6xzAs+fPwGVQVbdc+YUuXBANDp+IjHxw924AnO53fU9NAGrTfUcsOPnz5hW1eczw/2OuB2zbhcvEWEAaKmqDXjj3/8W/zx7/8Wzz99Rtk2RAR88/4D/tU//xf45vCI94eExaKC0awJVYcLXSWvnpAhddVaNADNCefBw1Xyf/k//b/wf/0//r+/vmz17Y9fORh3Bvnu0Pm5RzfEevfz/lt9+0Zf/Kh3rxH5E03+rhzbH2/O5ze/2aPvL6/nH3iT/xU3+jMvuANZ403+Xfj9l2ji/8+PFn+e1PjzROe9Nd7/1p7fgFYIHCmRYKk6FDuk2EYlginTOQHTw2web0SxKsaHicf4eYn4cJyAvGLTAkGFTOgRz33EgYe0kXbRyKUKACojQXsgAMDSMEa4tZQ3oMiZkhFb3ix1sSClCYflOLgW7rDdOZlcqGwUaqBCAkJIdyvWgYSaU+GVYHWYTyu9ZtsMVWqo+cE1UlPj+7uHAZa7g0CdK8TvB+zS4XRCIBr7k+4J8NpBktwhG34+rU3bHd50nAQkifO6eNRIACadGOOvrCzaSvZPYTQIDc1BkOnJqbR+fT3NB541qs2qeZVVrlWgusG5SaKKKIo5kau12Li1pshiEVzraVkHzRG5JEq9mLBjCJm9NIsRg5VFGn0wXK052o1aZqC2isPhAEwTHh8fEULAtmXkaqX6Ns77/gReBeegvjaBiLce2S+Wwf3hZ1FzSQK5rU4f7DjdgHZrDX/58cfOqSzWs/OHH37A8XjEzz1+MeEZloNuCvI4bPN4o81gZbToESD23GK4dZRiNgsTihmWaZo6QbYfEp6KMfZ9q1TeJDhYseUCE4jm4oTnx+lVl1JxvbLi5vnpGSWT6HpYjjgdTnj38A6n44ndeU1uHubleY76dDjgsEw4HY84zJPxgOB7jVulKdcH0HsZOdeoRw20mT5QJGIHrII9mDfPG5+nMAyt8ybEA6F8fm0LtllQSjRVVHp5Mc6YJ3S+xTw1TKlg0ldEpfCXG86pbN3oKTaseoMbXylP8DL3Vm5o5Yr1+Zmy5tdPZp8F6y3jdt26oqYb7Noa1pc/Q7dnTNgwTYqPj2d8eDzi3SniNAUsCZjEQ8TFNooRxjtfYKRUucFL90r98eHvD/jf/5u/3gHm4W/0PaLmMdtvPLrBa27jZ2AXNUM3gNpGCmkPzN1LV6BrjnTdER2KwTADxKhQRUPDVtW8NbekAub1vRQ2YZ5n9sGJCS40F0Psz+le7T+4YbXfz348+DuPkti4+NjoV+ChjnH9IrJ297SvgEj/nK+8ooON3fu/fXwNv/g17//0+Pt3rr3QoxLy5g3UXuMH2xdcIBhJXLGT1uDPni7rDkm/YB6iyf4KMcK0NJyWiCiC0zJhmgRuFUQFuUVzjtTqKyNErIu5NXJU0E62/jlwpOxXOu6mD6Vzbxr2kbCcsx1CoVdtiQnhSfCxDLs3Gq+FKKoWeDWnjwX3FQ9+IU4YAMQdfh0g2fEMOmiSr8yT31voqdIxhXp3TbvF0KdCxRyIN2uZ1z2O6C9WuRgvEW+uyaI06gBr935+Lc5xTNGqTNXTe8o+ecLxpL0Ju0t3MGjUBL9/W3/+OkgzHTSzy55mE7uuYGkhG4SmjCw6+EkpMLKjsYtVhiCIsSIXi8pa9yNWy7H1klYjLTeexaU1bCvB9jSxKs0j6pzw1udj7LOBYPtWs/ZGpRZcb1ccDgdMKWFeDgB4Dc4zKl7wpOP+3L46wT5vmVIhxav0QI7SXlH8zeMXgx8JCjRrTArtpWsufhdCYmf2stkr1MjECQjs7hwDUPNGZZr5gBDYJ6eaAqeHujSQU1TQkGtG3jL+/OkT1pyxFl+6BnhESNzUAK0V25Zxvd7w9PSE6/WKnz59giDgw/kjPnz4gO+++xbTMlHkb2dBxRitrWwQAT68Jy/l3elA8KHaO7H7uFa1cLaCOjOi2LYVbtRqZRVaSkvnZTAnm+9SGALm2WMQhDiwswj7hicoHo8Lvv9wghO4RVgpor7afCx89FtDLRdIi5AwdRROm8rX5ay4vBj3QASv1hZDRNC2G1q+sqyzVjw9v7AsXYG8FYqBdRtiRg+CVjLOseDdu4RlmvHP/+Z3OC0HPBwiZm1IWjvw82JZbojWQYYqusp/a0CtK5pxevwjf/c/PuD//D/+H3r/GDV17ybON1DEKj0Tq+ZR9FSPpb3cbjB7Q+NOkVNWbmlraLn0lEJrbG7p/ebylrFt9LJvK1Oy1e6hVUYrqypeyoq1FXxeM2oTFCRomIEwAcJ89TyRg/bx40c8Pjzg4XxClIYYBMs8I6bIyJ31YhvFiF+DDgaa7NBpaMYXEkQrR+/VOagdqPe0V/e2W/8Mb1zsUc27T3P32MBjhRpnj0zBYQbNAHsa00iXb++gE7Pffo7Znz2zwMuH92Wxb8div3ZoM5w4Pt5HdocPnybjd+o+wz2gApylIICyeCICmI+siD0tC4I06nE1AZSNUgWCLWdMEjBHgYQVQSoEC9BjGtpJ9sJBA9Qr/uhwIHhKe4CDkdakXWO7moicq/GBkkWAfa65HpxD5lwawhumhb0iyRmRfH+vInUHOHQA1J0Z25fBuEJ8nUCcMwryW3xyVCNa87562kELbZvaqOyAkdsMgNcRLD3fxt8Ac1D90na/5zJTOj9u27tRtWiQGQnB7kA1MANYJChGQNknsomV3cs+FR8NgEqPWuwr5KRZml8ZAB9OS4NqASUFQPkPA9oeAREAUe139j6uvk3+FqutalNME4VxS61Y84ZSG+JGCkYu2oUjK0huV6DbsJJXiASUvCGlhOVwoEabACq7Yg0M0koH7zDQKrRFt+2G9tTw/fQdjscD3r976ICFfdCueH55YfPx3PqclUJJDq+e3TZSM25bxjRNmOfZ+rn9k5W6K1QLVJmvCzIadNZaGN6cUr/HmGxRGEptrbCrq8zDcyCiAOCcDCVqF7GWFBsu1yvW2w15y8imnus5YTExPYVrL1TcLldcbze8vLzi9fKKkgu+/fZbLPOC9+cPOCwLpimOSJOVc8MUbUUbvv/4EcfDAQ/nB6Qg0FLMQReIST0x0qtIiWG81rKDcW4g4b2GNCOFCjQrlbaTwXVcQpA+Se7QRHeb4EZPEZQtBwI8PIhhFOARjbdVLUDqoWfbuOpvyuvIADYx9VthONV1kCQlBD1YWLfh/cMC78NSqzLEPeC8HRCCUjaUmjGZfPu7RTClhkUKYgOkChVuRawysO1kCVw1WqkxAjXtjIDaRlWJ97mh1zQ8LcB2m4GdbJc4IkgjslQrKw2dyNnhW/BiZ3J7WmNllld0EdhQoI4Clkyv5lKx2XsWB5iaO+H5Zv1wSi0k5ouVCNdmgFccv/LfAGqRWDSw5A21CFOJppuxzHNvpgofAx3rAgqEbo4IOHrzSyVcYLUzNbbGCd93vQGgPW/BV+bbxy7EZObPX98dtx2e6Wlh9xa/iMS4Cf3aw0vC/bX31zScTK9AGlfo3LFx+N1/Btc309l+XT2K8pXbHffLz2ri3wMh0Eb4uFdJ0KrItRoI5Zu0qpgxme6Lv3b03CLx2Q8Q4xK2xu/hkQ3XrNE+Hs24jSGE7lF7r8PaqC8zTxNCYC+n4XR1E4EumgeCwqJ1l06SPj50GvYVWoCTh0acdEQk+tiC68ujdhCmd9QiCf5ZtWt1+VzoVyZkTwTfg12ahX0sYHDh/J/gK3aHPGq3y7Y4bC0rPBKjPv9CMOSAyHtX7fl1DQ2wwgn/mBB8fY6KsH3rHo5X6OlNrXWAH4dSBuDIMyVXCH7EGWjSOKKB4hmbQJs4pYiueA0vXw+0f0qS9FoKvGLQU1ayZZRC/bJ+Q+rrkddAZoM7nVTX7vIgreFPf/kzfvz8E/7wx0EJiZHtPw6HI04Pj0gpodWG65Uafs/Pz7itG22p0L762i4mzRLCPxnnR2EtDBEkIsWA4ixwdr2zm0Y3suKHNXjzAdFISLaRrbjED66mPIQVLGFf1w2XyxW36xXblrmQdsBn9AJjaiznasq/7Jy7bRuginfv/grn4xnvz+97awj/XCiRPdU2GS788PCId+8ebVFWlHwjcLD0mLhyJRipoQdWAWUenVcZEWSGBJYEl9a67okj/yCuGC390Aq+gNywitkP9YU+Svi9E4AI+ji8zZ1735XYhdLQeTtQYBIYgW4Q0ynx3miIhZsOQA+ZMjowNjkPLwtlN6CUDTVnzLOlM3OjdgUKpEWgBjM0dk3KnHoFy8C9xHxMEg/pigBXcq1FeyRGQ0BPgqgieIWFKvWB4OFcdPAGk1FoVq4uTQnM3Oq7sKAagdn6vhUDaWqebq2V5ObKXHNtjAI6+GnIzGErI5hbMXl+m1uPQvl/zHGbMbPvg811NeI5wIMqmgAn13To97+nbxLG8cGKdPPOWzfzfXf36ALGntx/7yKDCnRC6HilLS5/T8bL+8Hg+6XDDO3vBPSV8OXji/W8O5TVUZXtqbv83hiAfph1lV/ZXfr9h919rupoFOwRVXl7TX7A373XmAMx4x8NxGpLVPUumc8RKgxXZYRDpUFCIfdDzHr2cd+BWiiAwbXZawL5rYgMPRxRv25yI8QOUKZVvahj2o2z3H9vU8t14AJ4PKj8oBMIvFUDX2iteOw5sPEfQNSu9c1aEquwEtPSki6iyPRK8LnQnZ3skzEcnfsZGeumT0x/FaM+JJTb+79ZIE5Cv+Oz2HfNIzbGNVVFp4L4a/16JARWpplOUx/bBjC97fews+UqBn6yFWh4pMspJYIROBvrzsHkiFw6J0zsjBaE0NBUECN199pUYCMPuQlKpQMooVCRvqrZRM6zZNq+vsd28zCcBuuNtrPBpbe9UqzrBoWiFlYyphRxPLEQ6XR+wPF8xul4JOAKkYKwry8oraLUgjAFQHhmOJeIc/BPlfZSUAnYMAs5sewWe5iPUCjyVlnuPC/IZqiDkBwdAw/RvJYef5QQjYi19UNpM3G4H59+YirMOtKOCRcAkQ1MG8N3tTU8PT3jdrvh84+fehuB3/z6V3h8eMDpdMaUItK8dW+kWUi2VZaczjHg4/sP+PbjN6zAqCvVPdW6+4ILsPMTOwAa6H0KC4CIzSaz6HUYUbaB9yISM0peNZGhaARbAKCpo+TkkTAPl9oi9/CiAAzz+qYzj88BUTFgGmdFLhyXSTj1TV2zoiJOEyQElI0hzENiCS43G6mFzdiGzuMKfjECzHFGKxW39QapTDehJHCymUPeOuwDqnESgoldZhFUNe1pO0RdB6rWSrFD7jAz+2wA0ZRes/8eil2JZ0MGy2abi3mV2r1jlAxX5R7RpF0KTQEnQJJgXW1t7Stt/Po4tv3Y02qHmvXXKRVr3aiHFAOYuuCagBBETyHgYZ5wWma8Px5wSgmLe82icNPl1rKWFS8vK2IQzFNCigFLSoiysJmubIhQpMBKiOPhYEKQgufPP1mz3xuKBFSJfW1nC5d7uLobNhFK+fsWwAATwsHo17c/evj8QVkcSQt/xO6I+OO/VrkF6K7yCWg7XqFdjD1rdzoK7j77ayKHHhGhfRrAR0Q6KN+/RvxaJfBgbJXaLMLGkGx/wvUvIWBOCUgBGgNaI0WgaWB5faXWy4yEKBWTrtTugjNCtKcKqVrvFbR+2HBdhWRVQGrRtbbbU6iIGihlURq2suG2XRFDwpSuWKblrrN4l1Do1YToaSwJDbUZ9VvVopQmTGehPlWgVauwlKH261GQ7gAZD0StlFzVHMPAqxYAU3CdMR1K432mbWUZtwZv58n7P30NY3sWw3XQgq1uVbAvhKUAbb0FKO6WTditUwfnGPwT/p6fL2C3A4H3vWxQsxVNWVLvEfE+1qoACoIoNKADB8AcQKBX57XitIXQVzr3Bc+EGAUhCaJxzrbKsyRUb8OxdIdBbJ3VJrhl4ZkOilxWiVCJCDFCQ4KEiSLIMqLwOZdxXU2sWIprM2u1Lg61R8Fg47puBbc14+npFX/+y4+MTi4zYko4LgeWsv/wa/zN8Z+xGnYKWNcb/vSnP+Hl5QWvr6/YtvxPl/byG/I+XoCV5oEeKpzrJNLRqNqC7x2IYRUMLoJkh1dt5Aa1WnHbNmzbhutttUX81hvlZLXG8Nm28XC5XG7Y1htarQhBMJvI2Ol8wpSM6CW1O0cKTmSIBBiHecLxMON0XKgQWRlSdu8KZkg8TNsJkHf9bnD/NziXwY5rwm1o3XtvI4/NLx9ft+HD+Pqh4mXYPTrSPaadN7XfeP1KGIWy7cLZ0Gq8l2iaOP1Ud5d5d2/SDxzpno491UFEM15DszVh48ERgHl1vNcxSk43H59HEGGpsHZ/6PhaHMQ3j745WHLysVofLVf2JslO7W9iKtL+PgQ29DAHEBr9aRxUd1mP/XU0i1j5vapFeLSgqSs8VyO92vpX84pDRAoBKfJrikxjeYXHGB3t66+pGuA1fatANdqKykiDKqbYkAKje3MQHGJANOP82gqkbEBZyZeLE2DRVDdCO5PUr9eBg69DkkPflAr7ph1vYAvoLSSCHaj7Q2r/Pvs3sVXnCLc/eRx9b1785rH/288BKm94uSPZvEl3fTWioON+74JC4tFU7XuExRECxAgRZSq3NahpkzUAoXGfsY+RH9g2yhaVGJ/z9p4ZkRl/8mvje7pVgjYjVntkFNC2wdy7zu+RfamN2YOdWekjo9r/h/ELdCdMd3/rP/u4YTeVwv18/zDQIbtopZu+3Vz62vAy+x5t6RGJN6vpbm73jsXdk3a/tkSu7q/3/r36k31dd4d9PLlfTx9T7ctXRKw0X+//tttTPcDpf98fH611oKt9H3vKwS+29eC2l7iT/H5/T1VJ2JYm5E72SBKGgKH9xsUuQ7f1Y13sbbfYmIbeVkUQhzQXAFimgWBpXRmw2ErGlCYI2H0AIl3bJ1on+tPx1AsVUlpHc9ivPP4RaS/BlGZeYDVgAx2EtigdHKU4QYOiGeGrWViCio4RKkCxFAFE8Pr6issre+LU6qkPm6u+eJm73LZq5Cx2U75cr/j802fEIPj22494OJ8tbWWkVOGGzxblCQGojeTZbz5+wHE54JvTI1KMaLXwOSn0CUvJWe00GgHANE9EtGrpjpK7ho/rNAAG+CFobQVUMcWZoKMC3uW3FnSDpkAX3FIoSmHYelkWqliWAeC8XQUaSdFBQvfYrldGnaZEYcBtvVkPrp1nBsCbI7KRbLDwZ8PtesE0JUzTBJaxA8tE5dgWoh3wdsjXhsvlQgCQG6QG6sG01qEMhPwHRYVKQwvujQ0C8thEFpGyMXfwsufsFLvm1oGK9I7UOVuqqbYOfqqDH/OaGvNzNBYdNFUbE+9Btx8nVylvPSJ1F9a2zV7QjLe0gUrYN14DdAda/cCvSOmAtJxwngKmFHE8HpCmqV9DKRWiVAR2eXgIpfh76hRAbEArK14vN8yBYOf9++9wCAuWEBBVEbzXXS24ff6MLW9Y84oSEra0IMwzkCiAOUAo72vsx7eA5M5efmk1/HUyQKtjirHeaez2YeqvRXycB9ErirC3ml9e1/+axz76o02RS+7RLY/+NDfx3QnZXVNzFXl65cDgYEwxmairQgujg8lK16cpIIaEJcro01TRjXeUCC0LUqhooSGKtYzxe217gFPQc+BvxiDG9IUT46rpvdEkhAJ2peBSLggh4LCLEt4RZRxcSUeHfE9tQPW2Fg6exv4A3NbACLLSwdVepZm2Esa149lSjWO01225T2HZ5XgRlL2fc7b2EYA9IPrydwSk7HJvPKmuf+Y8sTdDYeO4X6+tDZ6S9lSYI1YrAvITLYjxZ8c47m3R3czZ0EfEXl0qriljJOVmTGn1HmxQEqSV0Re11GpP5yrLadI8Q7WhpjwAC7xxq6DUgAjG8Js2157t/8r+Oh1c23Or9QkTEYTEfp3Hw4HnUUq2Dj1v5+7w/cO462it4fn5GU9PT6hUkMQyz0hTwvl0xuPjO3z//a/6e/37//5/+eK9gH+Uzg92k7IjuakRRoWRBDHUBqjlYXbeu5nK1oBb2XrPkNuNDdWqe987JE4jKWgFJlbIXly324rL5Yotb3h4OGGaEh4ezn3jwg5SMeQcqtKzaIrjYcE0T3g4nLBM1B0SkAcSQ+phbubUPQ/MSe3pJIDh2gZAhzz4ODSt+sS9QoyNmKbYwRPUD1xHexM8zeHic+SaAGzcyc+mYJkYYud9NdyT2lzgCwZAtTUzSjywJQSkNPW5FV98MiIaah5aNe6PawJBBa1YeqqqNaqWocjqfqY2CnXZslabU4F5nP1zePt7MNJM76Gno+y5d38zxWX/nRPeyh34uX9ds0gVvMJJ1TwFi8M1NY8cb35njQ9dnMvn3P7rOiCyMwccKkQzESEkQBIQE6Y5YppZ7TNFsMmhVEAzoAFoTDmKORnEPpYu6E6BCQaGgDkmzJGq3aFVoBIItgxkZeSrlor1+oqtWDlpTFgnxWRik6pxOJOGUIZB3Fv/4Z26TED/lf3gUbW99+3Psw+4i5SOHkg/93AL8vbx9WjB+Jvufn8fFaVfZivfiMU+fXeR3Tf34JiCEVH+pjvXAoQYkFLEckhoeUPdSl/nwUvRjYOVrA2Cp2dpqpzrIWiSqC9md2NFM3cXo70AYnetO14MIyqhX5/uyrgD7vc7wRj3XYgBYdpVcd2Ng8/b7lJ0OAt7jCRvpoJ7v42Ixy7C3fmFYCSM70sLMhwln12LQARLBL6Z27HY9te4d2DcXnJM7vhO/ZX++na3Hng+3XN1ht6ipwF3Ip/qYEvxJetuFxnZiTY6sGo7G8inye61Cqou09i4PXLHgy8Ya58gya9CUIq3XBnpuhiliy7WKeCwWBPe6meqfyk7yEu7iwYxZepjxOuMQpJ/MnAcZOQ6pJ9Lu7XiFs6PsTbSas24luttRc4ZJRcstwW3w603pP65xy/s7cUvDhI30TRRI6fV3Ceqe+jmpcU489DXZt1yGYKrVfH8+oLb7YbXy8VK3b28E/BTxNNnrSm2lT1LXp5ejdT8hNpYifXP/tk/w+F0wmJN/UK8v3HRhlgZeWho+Pjdd3h4fMBpnuk9R/aaKqUizAKRaBuNtxssJdBqQWsV19sKASeR3JWIGKKJF27wZE4wSXnmooHcKrkZy4RaC2XIbbHlXBGiYJoEncBqkZF1zQghIaWpG4H9Pbbq4cJ7Q8IqD95HNZLjMs0WXSEvIU6T8a4KxFSVQyD4K8W9SiCXbdhWjUALaJsh+wygCWLzxQ9Q98GNFoBqHB0AIhlQYNvuAc0+0rJ/dBBmf3NiW3UOTkP/XTHeRq0NuTWUr4CfamMyiHgm384PAKqaUNnuoQoYz0xb26VzYYbEPMRAj7tBEVoAKgnOCYH90eICiTPCMmOeE6aZDYFjAOZYESVD2gqpgJMbeJlq3qhYXyV0Sx9iwIwJp5gwR0EKQGxsSbApUHJmSaiNzevtilIKbjkjxwnbXBj6jhTZV9OFcv4T+lW8PXV9ww4r21NjOjxZMZ1qf6nzxwRgLb7NMQ/WnzFanVjsB8D9wXV/YSNKdL+WOuq6O0hgPc5qpVAdGyvTgbEOwl9eDmBl5n0Q7v4YUsQ0T3h8fMDt9QWv2w3Fwrxa2b9wWtLQ3RHpHbqhtCCxRTsgSDmYDTglVDu2OA4ca4+QeJRi74+7Z3HvpNEhqqaP03o7mNvtBoAlx/My4xAOA5zs7MuX437vJItwLEPYgyaTkqjao3lU2uBfqR5sXdeVh6IXJngKWJw3anwdsftVs2vYOS4O0GRHKdjbkn30if+Y/Igd5N0hfGOTnGS/d3hHcI4gREidZKWWX6lzx4TOc48MQYeUwJCSZjWTqzN/JSIKgER5K1xR00/yUncHni5KjOaE5QoYOCt1wx68A0CKC7yxhCBB24JWyxDAhAEfBVPwxm1DsLRUSEMSxno1JglIIki2bwKRGCTAskLj4ZFACEDakmAPW7Sxefq6rqwOtyrYaZpwOp26Q/G1xy8DPyJIaRqbFw1NM1qlwfCDthsVcGFtt5ulUyJyWbFuK27XF3a+3jbq4BSrXrLmdAI7lNQqZwoPtOenV6y3DT/9+BkIguV0xPl8xOGw4PTAZqQhjlBqMHjaakUMgofzCfMyYTnOOB6PmOwAceKxl//5hvESxNoG9yc0emRTTGx9kWaSHFtDLYoWFClOaK0gV/aRci/GF0xrDeu23jskIpiXBVAajpFz5xLzXjY8fCxUXav9GCwlw5Seh617+gaKlCIjIoouRinmyZfiYd6EVldbeN60cIyHN4oTsCQe1cjFxaJq6nwEuxYZxoavCva+AcE21TRV1FJQymrzzDXVxwjo1+BrA3DeV0XJVBCn98INtm2bSR+0nnLyBrl3kR8MoKbKlIf9cC925w8LXbt3DoSRNrMj/7A8IKYJLSiCFkAi2lQArZDIXmxhOdJAxAliwmjwCEtjzxzO/fBQAfTwunAAOKLmPUUhgEowLlAFtroR/NzY4Tln0yBqFVtmf7ytVuTacGuK6XREbDNqsxoxGWXtfkiRxwD0qCrG3HSvUvfRR/dg70ni4/3AMcTu9TuV9cFBuvf2x27Su/ccB/IAYOO5Xz46NLDXM20z9Gq+SHXtvu3RSKBXbe4/VwSYlxnff/89tscHrO8e8enTn3C7XhmBU4KOYNEf/0y1g6TVMrx9EJSitV4eH2Og+nOPvBsZuhowh18Tr0sABLnnjfGerCS7jbU2okWMJudWKZYXAqblwJR9SHgbVXFb58BLFWiF3CWxNc3PZ2uEHlFUFj7AdpLczSXXuCnJwtMp2tcNL0E9aiTChpsGgLiPAoZwI+7mledvs3PjSyDNpT1ApP/dGTB7x8z/4sPq0doYo2U01MbbosyqcH0sByyeNu2RFVuPycbVI/ilp+kBMd2nbkf69YzrchvVAKNmmGAx9vfMfcC5yIA57qKKeUo4zBOBqITOR/MSey8ScdHDDl7gauYU8oQyYOIE/WmauaYNAMLPpV3qLySzR3auSxCkEKFBcasrtNE50KbY1o2FTP9k1V7CMJa0Ci+vbGr8CRetw1s+CbBtmZ5NjKx4WVc8vdyQc0Xe5culb1b0yVMDPznTcF8uF2r4XK44HBeczg94/+EDzucTYhz5adlvNJvTGAOOxwNO5yMe3513oUe/vb2hG4bU0A9Xh4yO6cny1SkmVihZdEpUkeYERYNaTxVPdQ1D25BLRZRoaSy+a0qJCytbA8FdODWEkd4S4ZJudYC0veNJoJr4OTlDgiBG6RGS4b1VS+XUDkpq5q3uVYQ78PCflV6Jtl3Ky5KyCmt460667Sw3FMyrJwTna8TcAYZa+XnJjOhcrze4NzQIc25YxJqKFvNeAoFNbdhyRqum9A3nDBl/qLJ60BWYvYZqz/OBKisXgH4gdFOoI/XTBQJ35b2KAAkTDYKwqiaFAqQC0QSRiLgsgERqvvQNqkP5dbcufS36e7t9oyKtHWhgKNm1WGCk7ZILasl4vbz0iFjxyjkbg9IaclBGh6pF05oAaJDIsPUdaHE4ZJIUfTHCjevY+8EPXn/O/kD1Md0t3UGK3TkLO/Lql1EGf+4AHWaKv/Kcr3vMfm091WoRvc6H2UX2BsjbvXu/jx3wgR9gdBjfv3+PcjxiOx5xvb6i5IxbLfTwckVMAQmM2IRgfDeRDrJ5bSNqQiDR3QnQMfOBdLA0Uv5+A3z2m2imR2MMePuImY9FjaockFvFVGO35RoTbZcOgvF+fgjiDBwoHcZga4Gl7ywoGSDJHSemtQLaKKOH2yz/V9kOxw/aMUEAtK9bscXFfWzRzDYc3f0cvn2MNTn+7XHLNzj6ft1aGsydaH+JsDluq7UfSiOlvAfwXDsxjMnrAAgClQDRhoYAuQNdrlHEwETfp3aE3d3iQFW784//uu1GP7f854CYInmgtQFKp21UhGrf12rnJTsQOPgJZp8Iv1iYpLu1Jh0Ewqv12rAnkDRsRSTWYIAjdJstQt01rxJ/y8/bP35ZtVdrWLcbaqlIU2JIqWWoVhP8Y9oI4CTV5vcQcblm/PnHJ6zrirxt2IpV1wQDP3aocxwsPVR5cK+3Fa8vF/byerlCJOCH3/6A4/GAx8czU28p3pXZiQBBBVErgjScH9ie4sPjA/VRYB1jtUECBQ9jL9GsyI3l3ikxdZFzQUqJvCCv/DLl39Jql4pXK+93/aOIRDIxCqIdFiVvHYyFmBDjjJapRrnmjBgiDselH+RBjFht+ditFswz2x7U4noGjOQEC1eUklGra+qaRxOonxAasHmppNwAjQigunCQgHg48RBQL98uPQqUwgI0oGVFu2WUW0EoyqqRutMZsYou3XlHFqew1dtQWumbBQIclgOmdMDxgL7pPFoDZVi21mziWBXrtqFWRamKtdxYxo+h9dAaOTzFNqhT0O6AGegN+nV09WclsAjAm5SPPYTFbKUWpmFft/6nHy8bJAYsS0SaEg7HxdpVLDYaloqUgOqil0Dvo9PgmkBbJwcmHUbEDT7TnA2LWNPdRiJ+U0XeNoanMwnOz9dsEdbCqFipaFbEUyCoQZEDgKfPuG4r0nJAiAlJZwgSBBMQrJM3LEXys/l0sV3s8/5m7PqB4EllFkEM73scnvzeoo3mzIzTBIx+mRfoEQRqSf+80fNr6UDC3K9mANmLJCAE2BL3wPvLxx1Juw8BD/g4TTieTvj+h9+w8/XlBb+ZZlwvr/i73/8t1tsVt9dXSKMO1jwbDyIwhR7jZMUUpZdFNwGqACoHlgq3hmMSRKlQvZodtTSd0LHxYTO3brf+7bpVoY1Vt64x5YMs9j6iwv5PueF6o0N7Op0wpYRpSjYOAdp8lSsoYTCOGfJARyrd27Z4hEcV1JFpBVWBaqBqn75QhfW4CtAIhB34YQNh6s6NGfP0v6enaIM6vxJc2upvzt9wNhVdo8i1bATkKrWmCGL3YVwVtyUA0C/LTuzefw0KryImjhNAwyBle9SjEH0G/53ydQpGfQSKOZn77vOp7JXJnV37glVNUASL+vGspm2vdnYY0LYzBuJjZUKyUDQRVGQgKeIccbtlk1uIqFaQoX032f/MjhPg0eax2hm42dkcpCFnAt0gsGxK7JFFsfRYabm/f2sMGFRTetaOcNF5pcmc+Z97/CNK3VtHeANJ7jyHHfptzSuyCraccXNSUrFSYXct+oDZpjT1y20bIofX28oIUiLn5XQ+4XBYMC9LX9QSfMsN7ysGQYoJx2XGMk/mWQ007TuOA+pIObD8e3fv91EQjEWFEY6P/nvdRXpERq8vHV5sN0L+eltsHhbtESsMLzIEobaRCQV5aWE/aMxRGGXhdzN3j/w50HzvvdexZ1Gqe5DDG1GFpbpYrcaIj43h/vPMq3CPbj9sDW2QhpXCj9zQ7p356wjqfE0wJB0RhOX6VMylJyq1AlK7EjU3tvF8IGhKADQOyHtPqCnGmNnXfgwF6JV0MQbIxGrFl5cXaK4o5oVyHTF/rRqRCnPqU2IRVYze0sM8ld24eKhbbS6aNepT3bds6G4kXCYyKIU5XbTQCd/VyMy5Fqwlo1rqeMvGM4sMW1cRVAW2Bsh6QZUNS1gRNQFyQJAFAUeImE6VeO3T/iF2P3vgc79ZpEdOxj2MAbcx2b/qLmyx81DvdsabqxgyvH1Uv/boV+lTARi5vRlIsM+We5vyDz183gB0AOX30BQIMWJeDjidK0JMOD08QSRgu61QrZ2jBggkGj8qMBKk0Xks1h9MYWXxrLqpakrQ2uF138+yu8Buc+y3uh93nt12t7K7q7s34BozKQketAQxzltyXSCPoO+sLd+l70ECobE++HwnntPu0I7egWJgZyPvOUcqpMjtK/NHHNDtO8w/e2O33i4VE+kca8XSkbtR4Ui9GaPdz3cR013aWDC4NbzG8f7YrUk/m3A3ZuMzemZi9xrPoFAA8osdAqdv8DX7PWY/u7SKf4r4p/naFqY/pVrlVwWMtN4zEHaeUUCTb73ntdHOSd9zjESjq6CTm8R1FOARpiGG0u/Dta+M54RdlNiv4ecev7yxaRAEMHe53jJiUjt0Qy8tDkZSvt42rDnj08szipXs+uJxV8Q5Pn0AamOX2Fzw9PkVr69XfP78hJQiUprwz/7mb3A4HnYbbaSqxNIU0NFc8uPDAx5PC949nhnCzStFFyWRcCWBkQQlMdZL72rhQaqJXsfycETJ9JydwO5kPO9n21CRIkvBSyn9wGRec0za4XBE04raTPxOG9IUEVJgblzVjIqYGigX1jxHSB1EQlXFNCV4+fWep9C5CP2gp4qnRzGSiSnWEuFdWWstLP9vZdxfALQxOtIaULcCrYq6NUjRsVlUgVD6WcbORmGYhsrNo6LIRir39TCqtsiZqp0IuTsfwYjcaK0MREmIc8KyHDCXjK0W/PT5J7SckbOLHHqdlGDPXe6HmRszD/X2LzWADiSJiIEE9dPphIeHBzx8fI+QAv7dv/sfoXhFfF3NYyXxnORrArLPzytSooLu48MJ8zzhdAI0TICpM0fX3wGsvw9QRZA3yiOkwMhcSjNJsjHBYzJRMgIaWivQ2lBz6UKhr7cLcim43RixzSV33k9YFq4vCVhbxqU2XPWCsG04VnLEDocDpvgBc/wVIk6QMKGFBYoEtUifA/W34MRJ7CPvfw9MqM7On+ksOJh/+9iD572hRk+dhS90YX7e6O3dCgDdQLqsABogUTjmrnmD0A+Au7Ni5+j4zwClMSYTCty2DX/7n/8z3r1/hw/vPyCGhMOBafrnp8+opWC93bDerigmzknlZEajYwqIaUKICbVWbNvK8uOiRhyNuN6opDynA2JQxMCITy1mkwQWDVHorkp9mCXjjkU6anccFvsnhFEZxX2puFwuiDEgRcGyLLt+YaHPu2PYe35NAI2C2ynarBCYWqHtaCj1foyj8XiglFW5r3ayewgDjjgPslU1QjDAtLt0Pucdp+/ucQ+a/H27k7xTgHdwMyQbhgTD20rVvgL3qNTWYQgMxyr0ztb1h4WvXUunFB2XaU5nsq7u0mRclzQ0MFqsaGiSAUQEWSA2D9Gr0nTfU22MrVcKLrNgnsmDXXPFy+sNQRSHhVWJqgHTPFtrikMnIM+zVVSHwtPS5FGen55JWM4VaBMdghx6JiIY8T1OYmdSgEgBQkEKDSECpU3sUL+ufagYOX0jILR7/HLwYwvMWfr7fKsGehzsgZTxelux5g2bkVCrDejdGcNKY9TKSqdSiqkzFtONUZxOJxwOByzLgnmZu/bEF0RE89qiNByOEw7LgvNhwTxPBEsCRJmJGXeeBMORgLfLANj00ZtW9vJyI9g1Cx0GkcGBg3nykcCvaaNXbiHzPWHXqwtSmtCq0YnAxT9NUy+x7tenldGjxqZ5wSofoEMZc2/A+0zJzpvAAD7wiJFLb+4PpuEE8rcK+2wFmqIVhVrER6tCqoMGResa9Z6/N0l795x19HTJW+lChDlvHaiQpDzSXZ7L5UeUbhD2QA+BkQuoYJ4WCALTYblgqwyVUi/ozieDh88B7AyTB1bJ+Ugh4GhSCO/ePeDh4QHvHt9heTwCIeCv/uoFx+Nn3G4b1jVjXTOqmkH0ZSGAFEbY8rbRS4JA4gSdGqZpJlPONXxsvJQlIjSoIhaeChATowwhIIlxOFpF3m4UbCysFspbxvV264CH4LKYUrbCpShUmDospSK0DNENtSlQBdtW0aKixYpYT5Awo6X3gCyAPMCbGXthAcPxBCl7g78/+IABYmhbvwJ61N13/bo3d/c+QzbBieMjUjP2xz0c8uIBT4Oq2YFRofQm8AQZb3f3GBEJnzeLUtp/tVa8PL/AGTfzPGOZF7TTGVDFN99+j9eXZ7zGhFpugHqLFKYgegTJHM80TdDa0Eq2FCmvI0JQ1AofYFVbiH0IFW6vTG0aIyXtJqDveR+EXeSh1dZTjyOaq52fxCIDb4PDdK1Y8cV94YNaZHTPV+Ge6/Io4mM7yr0Z1R6RJLc7Y13s52RMVc9I2eewlFvGp+56j7U7I+GLbHeNOlJ1qsC+wl9EdpG2txEt3N0rx/RnQJeM8b8jUYvZVbi98reQ+0v1sdORFdDAhsbBIi7Vy8VBoL1f2NEXAQCXVIE2q5JvPS26TMbhaRNqBWrl+zYV9oQMASkRNAPGwVQBAtW+q+kAHZYJMQBtbtA2AUbohgG3aqT1gmCCsNY2a2cy1MYnRTaObUHpUMZ/orSXzQBL8ExciF1rlVciASFFrPmK1+sVn01ietM9GbT7TwCY+6uN+jbrLeO2rvj06Ses64ZtzTgeT/j48SPev3+P0+m0I/3uJtlDdDaYU1J8eDzgV999C1SSSFkVIZjihJIzVkOIzg8RIePcjXCKySIwK2Xzo5hxZOQDAszzDMC0a8xTcoPZGqt8OkjDWMi1VnpIy4JtK9DCSEsQwTTPqKViW9d+GDczKK0lqAIx0AMs/TMF8zz3dMd9lZh5TkqD5R5YcFEuGV24fYYERhT3c6c2ln1XRd0IfphSJtkZ6ht7+P8tMv/PjcndzOtr2NaC22219GbD9XqFdw33NhZOSh4y7kBr2+5wkiHBHwKQDkCYcJiPmNICQcQNN2zbAN4VemdMoIMwPB6tr/N5mrGkGd98/BYP5zP+6odf4/HxEe8/vIcmisKlOOHPf/4znp+f8fz0gloyStmBew4pvU8A221DzRu2dUNIE9IhA4ej1fHMnBf4ejbA13wygjVxZsVEChMmAUGwZtyur1CLWJaNmhcvr6/IJXfv2XkLCuH6sXvNtaJsGemYkZDRpRHaihhekOKfIHJEkANw+CtIOCOGgBgXJMThBTerPnQIZBGCsV07NGJ5qxnoaOT3EdrenV7J0gXaunMCO8x9v3ZoswN1u4nm2IVdWqEfZAKYDlVrGa3Vfoi61yv373T/tpBufwIivWttLP0QgtSaK3789CO2lfP+m9/8xlTnJyzzAYKAn378ESl9wuvLj8j5hvW2AmgIoSElS+2GAAnAHCNqyciNHKBiMhINgtaoBRRaQwoRUdA5P50YDUt1GziC2sHqewI7sAq3H4zIhh2QtacDYKNTL392+7Ysi2UGDLS/AQNjjevuvYDWLIrv0aPwNpIt1lqJ50kjm3rQGfrlDcGEYA5Sg3atsv4sAYJMBjZ2RGFDIbxFpzEQ/Cj8cMbd+vBqZ64pj3z9HAjCFz/7qOt+DnYUCrVqplFgYRxXdYcD3dEkEYNjk4hSIIFRt5Kj2SSmlzqkdKDYeF3mUrOXpfqEMUhwmgN0CjjPEa0Jag3IPCowCuEViozWMtY61st+vE6nBcBiYHJCrazWotPmoqwNpcwYYWYGAaJFh5wWMk8T/BNiosbWzz1+YW8vRcuZ5W1qKSvTKHi9snrrtq7Y1mJ8nUxipo3DACm2qVpDLsr+QrcVz8/PbGH//AIRwffff4/D4YDz+RHLMhvw8SkHr0EVLsgXQ8AyT/j245HqkaJA8FREAZQRnVoLas2YpolaEuKbsJkXKL2/yq7jXj/aXTq8lMwNakDCN72I4LAc7NAbAGW81/BMiUwTmoMZdDg/Fkh0gp5vWu0dvfcpML7fmOw9MHKA6UrOjqwBelckY5s30WysIrv8tmwKylWBEozDxHsJ0mwMh1prCBFIEyQmBBOL9BL4VivyVlBMkKrWisv1gloKsv3cLFzPztO5e+a1rqg174yFe0FC8rkQxCqAECfE1DBNGfm2spTeXtcNVI8qce2IANPEaoZlXvB4/IDDfMQ3H77B6XTExw8fcDgsmGIkt1sFp9MJ33zzDf7lv/iX+OPf/xEigvp0QdlKP/CDACka5yex5FOE43y7XlC2jFu6YJoPiFPC2fQp4rIYaqpcZ+LJRPRDraoir1eUvOF6uSBvGdtlxZY3lJJx2dbuOdkWNoMuvQJOUUlYDDcoCqqanAOsV7FaqD9uqFKRb39CazfU9R1SqpjmjeOSqB5OnpvbKatMciN9v7LvFYsBULNllACbC9zX6X6t8/s23rtHMfkaMbU7tdOhQyIj3e5DBSImItpcYsJ5eu4wBOwP1e5p7+7GDwtyItIA52AEmfOzoeSM4/GIX//wA1JK+ObjN1imCefTET9+mnC9vOLHT3+xyrzNHLTaScWsREsIhxNaJWBrtk8QAhoIGqo2SGuYjVSaxJLQNq7k+3nqifNxr5jtYyNdo8fTKLKL5BAw1D5W2dZezhs5mtOMeZ6NxDooClAHyPLFZ6oqWqGyNezcELHuAPso7ZuoorOFBmNlV0nJT+N7uAetjLJT7d+bp/p8+7o14T56CgQ1lgUwRGAfIYCO3mO0pYPr4xepJgZoCB4eLbRVO97vfha6N9WBkd5r/qiDfvXPr3BJWbX1350Rq/hNIUARoSqdKgJol7ViWX1AkARIhaLAC5ygjNJIg7V3UYQeJWOKtaEyS1BgNoznpeOAEAKiuGSLAk2Zyp8FS0qoM5unV1Wshf0ts+ni8ZhyPuSOFWkZlGma/inTXgo1sbYQklVBMO++rozaPD2/kLdRwQUCMMeMvWGyUs6m2LaMdSOp+fX1isvlgm3LmOcZj4+POCwHHI5Hy+X2y7BIpJeTcmFPKWKZEh7PJ240+IS7JgRLvb3nEoQE6K5NsCvxc40Vfl5HR/D0FYTs+ABATB25y40Ly1tba1ayfm+Ye/TLPK4YQxeA6vIm/uGKkVLYhU1jfKup5AToL0OlXACWptx1BLZn9Nf56TRS4CyL16pW2QbrBWRkOtBIhMhFHWOiWnScIGmGpAkxModrcW60qljmYtyuDbUUNlPNBeu67sAPxyNk08bQhlwAKd4HiWRmjrsz/Cs/xoxrCNGayY602vBn/Q65NgkoBNMUcTwsOJ2OeH96xHE54/27RxwPxw5KUvRKmoZ5nnE6najjsq14fn7C02WFbKV/Bjk9/iWd8Nws6lhLgWwBpVSkacKcEo14itAgxrlqVioMtjmAwrlt27oiWzRpva24vl6w5bXzyQbUdp4N11M1x6GqKbQLm+sq1DPI7rxZPKxAUXDLL6g5YH3ZME0N88J7bfMEmefunPXePb5TzekZZkB3+0LMQQJYgfeVcuy+trXvBwdzPXJx/5Ivfudp1H4Z/lodNimlfQrFD0PnpYz1I+Nb+LHLKEKwkHvsB3PThrpVrOsN27ZhWWa8//Aeh+WAZZmh7QQRRV4vEACvLy9QAFvZoMb5i5ZSRxyaQFUs3eDNei2FyPQfS+lDABKE6Xp9w1mCh3EZKVCNHRhhmAiMFNlu3DHsUesgQLryfc4Faapd3dudtmHLGR0Wmwg/mAHj6qhCKtfFXnOJHz0AULerzQ+G3YX73ztYVWtTwbvxOCNLqt+uud23ultjvg6IpMc6AdAbzdr+vLe1u4fuUrPq1y7jkscyh+6uv4Ok3Tj4td6pbOsAP52kvZ93VeOjjvXic6im0SMiVjDm+5gViU5JEI2wfi52TSayCCVIQgPUeKAtQITk5yTRNqdxeGSX5rd7C8Zb0qaoiOwxtrE9FYsDmDFyMAi7R5drSbb//snSXk0Vua2swBFAQJXYdcv49PmCnBtyNvSMBhUT8IpnmK/VUx1Pz89Y1w3PL8/Y1ozL5UrElhb87rd/g+PpiIeHI7VLdkDEt2BqwQZhw69//RHv3j/gfFogAMq2ouVKQmAiUbRsJCAXM7jH45FtMtbcydPTFKk9tBWIsDnqNC9oteF6u7H8NEaG0kSQczGvJGBKC8tSM6MaKd1rSahqjwpRoZfVbJ4PF+wjTX052SnCksUYIyMnuSDFCXFKaKh2sFsev0uzS0e9t9uNZcvThNpu0LohF6qdhsiwd7FIi6oyzQIjSG4C5AlSkqGisZiClQEzHCvYFEBVbK0gIiIiITQy8r3Dbu2f06zyr+ByvZKM6/L/BnyaeX/c8A2lBTTMrMRT8sqage9NG4odUgBQWmETUrFeMi1Ac4YAWJTaEDFEnJYJk81njBGPD2csywHH4xGP5/c4LEc8PDyQsGc9mSKI5YICmm9AWTHHhm+/eURKf41SN6RY8HrhvKUJmCZgmtHbptTaII2RHAfj12sBroLr9RlTSjgeD3j3+A4PDw+Y5QCZJkxhQgSQrGS9bBnX18/IecP19RVb3nBZr+xMXitK7A42YKkEOCk+sF3K1iqarmhtQ2oNWuEceERXp7ey+FoEz58XbDngtv6Iw+GMc3zE9ekG4EqhxRhxOh7JbVkiUohg9sIOcZDsKmbdRdRK/t0hdy+S67/tDyHhxQx+Vt8p/fiBt0WwMnhWDLKaxLlue+VuJ9vDqPER0RTLRkot2GdutXVDu4+cMg2pbFCbIiRUQDbyIwKrFEvbsG4rPv14QSkF//lv/2ccj0d8//33/VpSjAhTwO/+m9/hervij3/8I1MAecO28fCZpoQYnNzLQwUAIxjVuoQXYMg4BIuNVUyh4jgpggYEDf3AZ3UYQGGIYMCAfwsYEX5HfM3SmyGI4dS4Q8s+VwGlUKJiXSmXcT4fERPHKIbJIosEPvwcWATNKnksSso+Xy6810AV+r07af81d8r4ewl7Mrpdm0tyhGDpooCUWPnIFkINWky013igYuBMADQpxp2xtWREG1FA2+Y3vyNSdy8aMPvfu8djAPI7fpyB8X4v7nMH0/JRtSTmjlYh2gEQxQcNQKiaBIhdg4HXVivpK8GrhQleRCoEE0SipTtpsyGCgLlr83jlcbPIn2hFtFJ8sXSPSkDh0rNKkAoIC4umNCNE6s9h8XMlgSnS1AFbUwKpdz6uOKMhoWGCWWPkjfIGt9uKLWesufQCkp97/CM4P7ygWgtaUdzWFeuWWT5bm0UNWg+zASM1UY3DwQNvpZd6vfUKsXmeKQX/8GBVJiOfTstonouCHIkALFPCcZlwXBKWKQGqKKsvtRHqDF5xpdr7LjnB1sUR91986kDs41s7CeB8gxFpIWGO0Z/YRbYwIivY+4wsFyUZTftz906CmFfqCpyjnE9sDZv30MsWx7X2wJFapYQ008MwU77bUeZr0Wg2RQwTNT+qRaKqdBfpjjYqwS+yf67aXXpUt1nJlJPeS6nWGb1g29g7aM3FUpHkDTSrvlPV3lkd2ixNgx75KU5UtSjQHfipVkZv489mrZSNX+LMw0MClmnCnNjHKqWE43JgtHE54DDPWOY00jm2flqzyolWkTfqVtWSEQAs04TTccG6LciZjWVDpI5I8PTBLsoR/DCBG0GgbJWik6K4JR50CRVaFzyeHuhZNZay58zPz5k58lIyamMH+arsD+VjAHE+h0JdDdHWEpeQH25voxrwiDS/WuSXMHq0GXEdatISSSExIzfFVhoO84KUAqZo9xt0t4vcyR0e/H79e3piHCNfcQ561Ef3IrzjObs919+lR1M94tve7HHzTMUjEnxezbWvTX8+nScDdypQr9SKAfOc4FVtXPNXPD3/hNvthtYUh2VBzmsXDjweDpimCefTiSrvxlVywMfikAYoK/0YFyD3oclOl6U1oNGOVUT4CAVV1GbClXCv3m3TcNTcMwfQUz7doovHTNxeOeH8fm76uCkj76GR4hDNRk5JIGnQDkLYG7/h6PY1CAe0XDFfi+z5i0eQfBTk8Hpl/KTKOfZn9P0oRlc2MK0u7TD4PEzZ2ph5RFIUNHxfrmMHy36W7QI0+1u2s3LcL/rrPLU77Lv/vH/2XWRs95dRCLAbT3XOUjMqh5XA+730jMLIPiAwGuP3oiM8ZfbD52aITMYgaBG9uMSFDvuXuhM0BsL5VvtndonvkKCY0DCRYN2AYv1EU4yorSG5/hd+/vHL2lsEQZwmqAIvzy94en7BurF6JBuvoNlg8dpnQKkMWkvDthU8PT/j9fUVz8/PnftxOp3wq++/x4f373A+H9lkU1iFBdydr4BWCCpEMt49PuBX333LdhZ1IxlX4a2QYPYeAcBxni1Vkvuk8rCoOCzH7tmFIJgXtqZgRIXtDkhu5qOZEFiK7LG1bVsHKnedwG0So3Wtvd1eUWtjOwwdasJvOwL35WqEaabSeDgHCdZOxAiad7L27oUNL8K94VI35HpDlAVTWjAvEU2r9e9xg8Lo2HE5o1Xg6fUVKAKp4ur5tkhlXKaMTTSKyaQf5jyMnbtD8LOuN4b/160DYh+PvK4oWx6pLR9Pq4Dj9/c9vhTAViluBhHzFsZzmIKYMaWEFCI+Pr7r7IaIZikkxZQmPB6POByOOJ1OnacQwUOjVabjFMDWVuSa8eOnT70prwO4bz++x/G0oLW/ZQQGXpkgY11it5eVQDwmOywqgNKw1hvybcVPn/6M07Lg4XzGD9//CkGB7bpiu11xu624Xq/IhVGFUi3ipdTgKBXQYJILCnhFY5BAApIEzJOXHQMyAS3cG2c1snYBtWUQZ8RwxOn4HiUDT6+rebGCh/MBrQLXpxdsOSNvG7795lucjke8Ox6QgmBKETECKQVEddBPoBp31mokKQdw2Rt0rsXw5vm+CH2d2mFgRuSu9x0ACKMYOXua0pKgKuNDIGwNUipeXl+tA3vp78MmygG6EPhBaC/OD2d8880HqCpeX1/w9Lzhxx8/4T/+x/+Ip6cneEr6P/zHf49pmjHPE52+acK7d+8wTzMejg9QtaivRU23rXKcknTdqRADojCiQlAOVHAt9AIGBJQWcb1GxLghhowl7lJJZq+6w6Qs6GCNQYME7ePBthRq2MAqYsMgNQM73OG8MTS8vLwy+pcCDssJp8NIaTXjMwVLF8YQbR+PQ9+8Pv7jB6/NdZ9vHc/16EuX7MAAfuqdRiUgNCuMCWwRUdwpaaOYpT9s/8ZIrWw6BUMjqkcEne9lG6mvYEWP7vha3pOi3XYHqzauZXSY31+Er26XCuVn70H+AFJvgdUuOdf3ROdcCBjB0gAn/80zx0VRep9E73YQJKCptcDw6BEWeAowRsGcht2rdn/OP2UVl8sQZGZYQuqK9bBob9HEPV5NVkcznp8vWNeMp6cbQkg4PzyalES66xP5tccvS3s1xfPlhnXbcL2tuOWC3Cqc96VAV7oUBJKdtaEUxZYLLq8rXl8veH29IGeW73748BGn4wHn8wnzlHoDPwWMwEoDpw1AI8E5xoD3D+9xPh0xTwusjsedQMvz2QLsQEL6YRrM658MTJBvI726IISAUkiCSyY2xo7u/GpagVp6yXmtpef390BGlRl1sdOjqYVIw0AKfl0e4vSqrVoLUzMpoqlXnpURFsWIFOw9AAdL/jwR3leEGvEUu7ERM1622ZQRsLJVlrQ3sFOvH1C+EFT7yPbsgRJ8sGcXlY+1sbVJbZVpr1opeLmtFN/LuVcgUY25WjuG2o2btr13zrms9ksHd01ZQl93A9E7Ran2lg8xBEwTtSdYxVYRWulralkWHI9HzDP1SmIv0bUIVildsPOaL1jzhs+fPyPn3MXeHKgFBaYQodHRjHTr40dInwMoXBusGzH31AVIMeDbjx/x7vHRFKcroz5GKs21sFqrsey5iVWFqHalYkbpIr9ghgq8v5QSFAWthW68FKPS3A+TpixlzUVRWoXKCtWEEKZ+6G2FYe9aGxQRYTqiNOC2FWh56eBnWRKWJWGKrtW182r9RINY6e5+xO4fBDB2cCitQPeTdMdvEel/d9Ru1Cdyxpoje4wiRdsrCmsBUjJeX+8bMPuBO8+2rmJETAnH0xkPD484Hk/Ytg2324qX51d8+suPuF1vyLnA05+qQMlsyrhtGVNKqLVhShNuh7XbpJ6EE/RrZ9NiOlhOhmYfxck8Zqch+L0INJgtcnsaBCk6EPBqJwUPwx3RchgA3KXn5X7MO0iBD+ngUDXz0KWRGH2xwooQAuY0wftXOU2wn332Od3m+V53AKFvVshduw1023G3JvrtDNFOsQPbz6AoYnTFXcWZGb0mo6ghghesZuO9Ks2ae311bDy6IRb2GGkvGzh7HUGl31/rYIrRF78vgO1CYK+z9+qTNvZInzOxSKDZWg6n7qbaIroCeJLNrzwGi8gYMG1BQNVlW2vNm3krqOQ9+rRFA0qtz4/fnTn1tQGpQs1J60mKMIob6JEJ0EpPIdZKZ16s28J/7fGLwE9tDZ+envH09NyF4/a4igs1AMq8XWs31FaxborbbcPnpxc8Pz/jcrkACDgsC374qx+wzBMOkyE9VYIFAVSyxcgEWhK0AEka5mnC9999j3lKmFNCLitac6AkCJP0w5Jo04jRUKLoRMnsZZqhiak7AAgxdW//ei0oJWOyCgUWjghaDSh1haIgeFuE5mWWdpDcRSXofQdthGii5kHhDsk7UXqaJtNjaQiRwo70PCvW29o9gH3wxb0dwa6Du3sfIiN0HhzoVMCrOhTU7SmKOc2IIWK7ZtSi6FxIt4sQAx1cqArp/GxVGPhpgETUllHqhuvtZtGe1bpVl14N4gTTAX6aEau1AzMaugF06OeMfkfNvkrzlOvOkNj9KwgCCH4mnM9naK0ot80UqiuWZcHhcMDDwwNiZKQuBhpl//xaKy6XC15eX/F0fcZ1veLTp08ovRGmpddKBSowxWQT5MeJmOEcAX3p88RLN1vR99UUA+Yp4a9/+1t8ePceAS4SmZG3lVE0Ey3MxpOqEii6HVgpqGJhYwRI8HoxGqcokZozLaPUAAmWFhPn6I1DpbaAUiNuW0EpGyoumNMJy3wgrwaCy7Z1bgbHdEFpinLLeFkvCAJMU8DD+YhHPWGeTEDSHJ+msJSkzb+1VXAvvx+yO5vj//pB5M5B2QnC3T/cgHJOelsTsc8NNmeivSVKaQVr3vD0/AxvlkkgIqabtOB9OCOmCdO84PHxHT58+IjjcUZritfXKz59+gn/5b/8gXuhOHhqaFWxSTbn6YYYIy6XWxeHOxwO/JpmrstEonOraor1AZPZk3maAAmI0wJIgggbBXtkTUWtZ1iA1ISmFVEqwkEAoc5Rt+oyREUZEbJ978DHfnYHlXZA+9709Fmw6jPilsE9qfWGdd3M0YjA8UznEUwTR+iQ7fCjv2HodemdERxOYHcEB9Fa1QHQPg22cyINOHTSrf9VvHeUVe7C2m8oO6IzOk9b4S+ktAYBFTk5o4IRoA0e3Mz9p7ltNrBoNxRj7GBHWYHii9ecco4rnGRsr+3cb/UZ3SUS3YkWmHMGEwEaWQOAa0wBtLDTjwveJWGc/g2sMizWV0sC+Ua8kAwJZUSdkQCE3R7Snnq+3Ry4ZQSJ6A24BZgmnxuz9aZ1JwaoS214ebkgJLYVmqa0G+MvH78w8kOCMELsolluRRw3q6L3pLqtJB/99PSK623F09MrUkp4eDjj4eEd5mVBShP1MIxkBxBk8ZD28FbF+bDgcFpwPp2xTInEQCOipZig0Qlm5tW11olawUAFQBVSWCShWVhsnhf7XDOCOSPNE2JypWbBlBK82qPVhgZFigkIhoLtcARofFNKPJSrCdTZwauw9IyO5zlg4ZrUvsDYBmQzEuNIj7GkfjIRvtgjRwLp4nf+UFVs24YQA9I0mTilYl1XkwAg3ypNE2omiThvNMg1NwT13jL+hu4diBH9RlSmKaHJmgtKYePWbbODOWcDPw56qPnj194dkjBCqb4evF2FVyKRME7OjTRlcz8J7DOzA0R3XKvWSHAE88IES5Vp0RDx8PBo6Yupv6bpaMNRS8Xr6wXresP1dsPz6xNu2w0ls69MiJEN9UrFZtEYtt5gdVZrra9rrhFvAXAPdujN85rSPOH777/Ht998g8fzGVGkc+aKiRWqHdyujdSgbD+x93iFYpvivW7s/oKtl7rnRwWFF2N0xxW0MzkDWyXpMcUZ0zSzGOD6ghB46EqcDDyyQ/flmiGNB+qcIqMOrSG/XPD59YLDzHTk4/mAKUY6NFPEnGLnpamRW6Hme/bB2h1gOzt1F3m4exjZdLc33Hlp1dql7I16P+z5ptoa6raaqrRZZBGUFVjR8PT8hHd4xPF4oI7XNCHnjM+ff8K//bf/Fj/9RK0f7tXd9dqhKqANY6qKQCyvG7KlVY8WkTwcFhNsdSG3iFJrP4CHKq6JYFr6qGQri68kTgcJ0LCgoaKsN9NBQ083qJvTO+C5h5ljXPePzk30KIBHIRzc79ZmL3wQimMR8M2YpoBp9qhgMHkIA/B3oGHYzP69OxzyJY8IbyNT5hRoV783cri4LR85YOf4iHEEoU7Edi/RRRrto4Rgg/dtUiKtmuYabYFrE+1BY5eEGXcI7eBpRIb8ffl7r/Ab63dfvTxSA32k4HyvEMNdyTw7udvcyQTRsIvIMgtD+mgd7ySBauNygCZFiWJCqs6eGiXnnfeooSM03ovgcHBA7TyLOkrwxc78QLyQIp2ow0GRDoXCtqUiV0EpNtf4+ccv6+2lfHMxVr7nhwdqRSfk1cJoz7qteH5+wbpyAz8+0ji8e/eOUZYdiPHJIYNcoXV4GPOUcD7NeP9uwRQDIsSLOrpBa97gzGMEqoA2VBFE23zJJOJdTA9QzDGZgTfuiWl9IAjyxoUQG0lue6KjewUSgnFw7tWVdzQP0PCy5LzUIQHlqTJv7Lhn/LsHXSuF19jx/U1UZ1fu7t7E/tB34cOEBI0D1bfi/BkCjhgSSt1QckErMGKxhcl9G/Z7HwRIjptFHGyxbzmzai5XNhtt7O/WaiURuendve4f9Lxl5+2p9ahhZUNTGgzRAK0kmXLr83qqg8i7hduXloELK79uQ414WRYsy9KB4z5Mrkqi5uXyinVdsa4rbtcrbtvKg0oEsN5L1VJjpdLTCUGtqob3MRTRd0bS1rgvlWg6MYfDER/ff8Cvvv8eMwfAHAtrvdJaX+fNNapkZyZ3Z5JXhOz3mV8HKwWZOjb75su7Xyl5DUYaF+o3xZSw1oqSN0hUhJAQIoVCJcTeWdlF9lIi8VYbqDRdC7bcMCWmjKcUcbS14Qde6Nfj3rDvj53N+Mpk7w9ZX6/+vdw9j6BGW0NI9p623O3juteNprQxqgR6BiTZQFYJUI5HANKjhtdX6pf94Q9/wLbeOmdsjO/OnkBtbwhKzn0PeyGA1oopTbaGhdo9KSEmOg8xNgOeLCcOIr2UWDTY3rP2GQz+EYRbRDuZKv1OmWKM6d14/vxjpDH8X7cSFjGyA8ntqDusIqwWDZFCrpDEhtOBPBJERgGGX/f1i3G71EGDvr0mf95YNAOM7VMlfiDT7jvY5XMHtaHtUky6Ow+53ww0WuqG+4iRDj+ldhZgXNPeJtoa6U7n3WKXuznxnohMi47n9iMajIZxDhxuS7cN/fkud6EO4vqIQExkkbbCPyPeZRh4r3R4pMGCBhEufdPtkHt+0K7jOk0jksV2RuigsDWmqiNYikpR4ISkAo3BugcI5GaFMtD7sXzz+IUih7AWBoBw5yAEek6bldbeMiMHeav4+z/+PS7XCy6XG86nI/6b3/0VzpYHP8yLeQh5IG3hBBczRsgNjw9nfP/dtzifZhwOCYna26ibdRzX2jvAtuYlrSwhX+YD3HaV2rpXVe0QXsyTYg8mgcTUt+r1dkWrlXl8COBNOEWxLAeICHLJFIoXgqWUZkvnKEoxkrIkix5kW3yCKU30IjWjVUGBYp5Igl6vN9pZ4E1UiEf8PE84nx9xu92wris1dYIgxonKvsU7ufMRArlNIoJWCivbYqAhb4oNBXVruJQbmqk3eysLsYVX1DcfeuuGZhLkDSyTJ6l5oxLnViz82awC0HRAlBsIEixCFfspNTbfAB1QtXJKbt7WglUbWTSoBuOhAMXSis02GCINUakZ3g99miLmmLBY6udaubE1CBtJxkivzDhXjAKxeentdsNPn3/CthH8PK9X5FoQLYWqpjtRGsCMoXs+3IiOK6CuafG2b49gauzTdDqf8fjwiB9++A3mZQbWhhtYZcSy54KsFQVKnZfAcarJIpD9LQVQRixrVkioCEF7u4QaVhYoaAbCCqQCSQAikPoJjR4BekiPEJyx1W9QasTlliGT9cAKE1QCLtvFxkExTQvmw4ECaQq83q48mESwLCecHhe0UrC2it//+TOg5D4xMnzCcWEl3vvDjBQoM0CxNQfkdrKpQncOBULsXqobWrUocOcdBG8QqhY9VEQ1ETY/BMXiAM7hsGILqglT0I0HB+3V7fWCcjxDKgFvzQ3/9//bv8Hf//EP2F4vJuePvsY9KhA8TWuAWxRMOwNQBIuYblhXpr1/ekmYYsJxXjDNCVOaMM3kHa65Ilr6PsZIzqIRimOarEs913exyKcgIE4nri8TWw1omFKFSIOYXm/tJHBgcIF87/6cmJyYKCodUdhYFnPoOn5VU2AuBaXccFsZsTocjkgxYZoCYmxISXs0aKzP/iaw07ITpSmfMw74Dsv2UWGt0J2Eh0e0aXac3LEHT9GCfoIpFcQwKt+KRb9HKBt9zFLge2sEmjItRH6jwtsWKQAtZi933seoYvS14p+5ixx1z4UAK02jKrGpaXi1QR9QZXWDStzdnqFirT54XN+oIF9wgoo1L+xgDajaUMA+fhIsKyCUbnBg5KrRrRDcmHtuq5xj1SyQoY0NlKGKtESoDIXuTTMba2uC1+VF41vVW4Fmyojcg9kvH/+I3l4+o3bfyhuqtWHLBdfrDetasK0F67ahVsUyLzgejng4n61H12SCXegeb0fKMAXcELHMMx5OB5yPLDlOIRhy5Yhz7Bu8j9S4Ju0LRKwpmkc6vJmmh4ZDiJQ7V+V7OYq3CEsnvHbkvb992V2Hb6bdYjTw4BvNyWNi+hCd7FwrJIrtWz/spUd27qvB/HNGyD5AAKvacFXm/Vi8jQbBvEs1lNVas55daiHNXai/bzYOUfXNZLn3CkWuHt2x1gq1mpr0AD6ddCliAonOwnJfvO/uMX4OZvp72Gdamq1aJQYF0YaY39tgp/+U7DDo4l5AH1+IbczGCB4JrRkQ4LbecFtvJGrnDVtmDyO2MTBjC4t86SCMqsvgf+Vx59xZlCHGiClOeDidcT6dcTwQZGttKFp6BK3U0Z+r37M5Dk0cT5pn5bBSYcrAkcrHItDgXmsBpGIn2ntv6+2tUkgIsjC1VQNKVcRmGikI5tV6tQf3E7SO9QP3HskP4lxyLWXHvU0RtgK9sifgHANmVaQomCIrgZjSQQdl0L2Hv7tmH+O7KRgniRjQ9cnYr8I+BB2Tj9U1voy/JSSDNgMp1+sFnz9/RikZf/rTn/Djjz9aW5F7+8F5H59478W3/uHaGjkVSl2xqg0tMkrTWkObuBZoJ4AU6QB4pDgm670W6bBKCIyc7ooI1OoeBZEEUlSExlSPk1u5Xw0wdrxhO/jOJu4Gvc+Bjd9uTmjmxuSMA91tG5hWbgAQO3hVDZYaDo5QdgO4t8lf7rN/6NEhj4U8xG1Wn+/9e/ln+b3zc4NXtilo4/sY+eeTU+cFNKZfeve8sc7eXLAbit293UXOdXelfah3G8FZ8pA+MDqeBd0HNuxsHZEfG1dXjL6b3x1I820RuFr6R7ulFwHE+owFu1oZ80XqBnlpfk76xO3vaw9l+0yY/fZS/LuQ11ce/6jGpv2Ab9pbEqzrhtfLBX/+9AkvzxdcLiuOhyOOxzN+95sfcDwseHg498XkgD2ZzgNTaDzolkPC8TDjb37zayLCVq3CpfQcqRMlFMYR6v9xA5VSsNYVx/OZkRalMvC6rViWBafjqYsOtq2Z0By1iqq1E5iiiYcpSbasnIIRCNV4RDsArPoFQXZdVxyPbMq6GRmUQCQC0aMj5MZA0Ql+CK5QSdJjaw0369Tt1SYig+9TK3lJ8yHhdrsiW9jcy86D8ODPmQ3maEwIBltWaGHFiVYzbCrwBnMOdrRZVM42N6uLKBngTUrv+DsY4d9u2HzAFLvnjvSXmqCVp/f2X7k0lLrvAj9kBSrYcPYLqGHVFiLA4XhkWiIIN2cADkc2y23akGuGVzhobbjeuLZ//OlHbNuG1+srcma1VwsKBCFwFub8a6P+j3adK31zgvZAxd0jWnuR43LE6XDAX//2t+yKHGPn96z11vdZrS4WSUE7L7ctTYegobcRsEEXAPNCsreX5W66UiTTiZLY2Qy/7PEPBDOCHHCcZjSNmOcDahPUFnDbKnJtyC2ahyaUt7hdGFlVwXI625pO2LaMny5PcKL4dDj1yrTrtuHzj0/QnBFFcXt/xBwjlhRwOCwUTzydEFNkJAsehzBivx9MhvoUQyFZLU0haukka/jqDoytRvvO6qt6hIDv5WCuml1mRIVr/On5M27rFZ8//4QYI/7Tf/oPuF2vaNUJzVZ27lUsit4r8C1u8MEXWzTVuEGhkVRf1q1XSnn37HmeMU0Tlm3pLTY8CjRPyfSIGCmOIVFXyxwISjtGqBY0rdAtI0jFnEyROQDa2N4gxnEGODj++sP39uCsfP1papVg6DZeG3C7rRBZEeOKGFOXAvDWBZ3faBfgoGSUjLsD2ABxdXX0v3/9Wo30bz+z/9/YFGJaPjRjzUDO4CQRiJtzok6H0J0DraDacUCKEU3aaO/Q7aB9to1Hvx84F+arI01buHf+xZ0fRuai9ayUpqR5tGy8PucrjfGzvKjtL/LGqmZflvYYmndBYr+/4Oms0iwl35BiQojuIKE7YjxTW+fdQQTUt0wIEuFq3wnkMqYQ0YRg3fdoLaza1WLtNKqtiX8A8f4yzg8E2lMPFVUrrlc2j3x+fsH1tuL19YbWgGme8fDuEafjEYcjF6xL3XPyBd6WAqpQaYiJctTvHs44zIkGIwSkYE0YtVk5riB10hk5C6UoQjTVA1tsIYyDtxlhdlkmhCDIZQPD14GHCFrXCgyAlV3GTjZ21A6olWAK0kRPK2dLiTXd6UqEHrkh9yP0NhOtedPOPA4aRX++T9rXDnnAK8PYKsGJs7UWiC06lu5X4xjhDvGTQ2TepCpqIdlTaxsRn2Z3aiHSqkaea+jNVJtp0zS111vVlit4s/vw4As5YGoukNWwAzgGMF0rQ+uIFplBYKi8GSm9dtDXI3W7agr07Tk8CxhwVaH2ENAwLRPiFCGR3jRqAYw70yrVQunJX7Fl09EpTJk2sA6XgGuAGzWD4b3voGAPPDskdHcG+BxOydIYpwOOhyN7uQHWH8lK2islA0qx7silMgLkawPoQBViRZIBACpCoJPx/sMRf/WbX3ssCM+3J6zbFT89r2giqL5Mvup0CqsvkIDGCp7JCMJBBJgFqalFUjlXWRqyNgtlC6qSCF9aZSTKuG4i3hJBu3fHdG5EhOKWga1UXLeKubDqY14rYoo4Hlguv6SIGN273IPON9EcBzLCg6u0wvB6UPsalTHd7qnN8S6y0HQUeTQFte1iJQ7Oik8/fYKq4rZekeuGYMJ4asDL75Nf+0+8P9g4Hzy43Y5Ld+vFuF+Kbc2IkRyJWlgunKYJKSXUUhkRnmcqlEeYjIMAyn/J2wMy8978DKsaRGOrIFrcaI4q0+vSr2cHFsRlwS36KdptiUd6nJPSKzsFbJ4JlkybW2v0Y4FadSigti8I6oJJC7jaNec/8YAdkN7mEb0QYh+N8SokQ3djYvrcSLdRfI32e++Hhs+bnWkxijUD9c/el+krU0fS+kII5rAAgel7UQLNcfVjQQTZVeDuHl59Z3/YBz/8nGkuuwFGVoKknlKT4DwAVgl6VqXfl3CLuL0R0yLwKH0Qi9B3QEypBbfBarayj56CKWcM2QjXq3MdJLq13sR18EBDd6ZtbxrY45lp443hdH/t8QsjPwKtTBPlUpHripeXC263FX/68yesW8Ft3bAcFxxOB3z89iPOxxMOpxOiDBQp/V+bUyG5aZpZyfDxm3eYY0R+fWJ/qOVAvMv6NkZljpMdgBVlJSFwcpl3Jdk0pcTh0YZSiViPxwWlUGlVTGa7mSR5kGhbO1hZacLT8xMUijRZLlK16wGlhWXpLVsaojJP6lVcALp3wq7xRN2lZFTTu/GWGXeei41VKaVHj1SV/CPbaMmEE3n9im27mVfGtAgrmRzKeaSFpYulqKksk1ughSXmDCGIlfcS7FRbfq0yxZZ7BQHtBEERkX0tI8VBL0fgfdFak7uKJyc6eupuRI1GGfswHObR2OsdNFXdgcKwD1n4IWfGOMgo9Ydiy5Q2WA6LgZ+AqkzZtSr9Xi7XC27rDS+XV+Scsa6rpfEAX8DNNx+c7McDpXdhD0BMEVrUUiycDtowlt/P04TDwsjoYTkgJFaz5Vy6HlLR0sFPrY1tVGo1OX6PzqmfiV2QTqQgRGA5JHz73QP+1b/+a/K+IPjzpz/i6eUz8n/6hK0WbPsh3FlVBpgjIiZETBSLE0ECu4bXwJSiQnBahF2Zt4xVClZUICQ0CH66XrsWEavFFiRrwfJ6ebGQNawtBgsbBMD1ejGuXkFMFSluLJmPAd+8JzconI9QWGGDF7TJXiRtdzfWBqAa+GkY4McNdI+2+xoUmGSAnTvK9jAC7isCLkUG1+Xl80/Ytg3X9QJtjXpGMuCC2P7xoR5OPwGCdLDj6a9B6ucTeUh4B3ttG6O8VRFCxrZuPUKSLUrSlooYA1Jk9+spJZM+AAIY/d40gz2cwLJDCHJLSNr4Fbz0m8+jvdpHxBz8+EIEVKz0W5uJWFp8wHgjAd7/rQFOjrVoXbNDkpn8jG1bu+3zKNByWKAxQiQhCFseBIvcRBn2A1o7QNvbiWDEb0HkWQQvJ0cfZwIgB3m7OfEUMsA9j9a1lsRsl5OEa2WkmLJvhc638MSRYGkeriiIKFpQcyb9aneg3k2Mj09ziDTScAwYerNuG3c17SZNgMQ+/4AihgY2bY2kQ2C8r6vDR5EeWXKw5tGyhlG5K/uInNh66piN11wqvYbQmMWgTpUDZwuw1MLItACCo9miZs7H8NLUuJUEP2zG6j3Kfu7xCwnPFVt5xu224vV6xeuFjUzXdcPlsiGmCR8/foPH9494eHfG6XSkVztZdZbur6UBaNC6Yp4nnM4POJ1OWA4LNQBL6Xyb7uVrQwgJEMX1et1FVlxckEPrOi3TNNEDzezgrqqjYWbww3Egw32UZssFunp/l7H4W1OkiSTC6+UCVdcGMZKluFKlkY2nCYBi29Z+7yw3Z0nqPE1I08SUk93nEHWzpoR2QPh7+TWXUnC53HYggYs9CMv/Y2DlRMkFzVj+tTAUWY2z1nbcNefiuH3tkRW75q7JowovDW0NBkgM1dvrmnKGmZ5hJKApXy8A87MOaqxyaR/JacbDcsDp4Md5RH2s3I7ZkN0JQPqflCH123pDqxWhNszzhGVZoABKqyjNyt7BCr9tXfHy8oJ1XfF6uZhqMje2j4dlBulBBWsYCukpL4k7npVX10T0g5XCijOWZcK8TEhT6vIKTPMVE75bUVBRmyJvWy+pL5b+bOaNxRBMn2dEKmMEzucF//pf/3O8/2Bd2Cfy3b797hHv3y/4+PGAy+0zni5/wo8/PeP1csN6Y0kuA1zB1HbBkL8fuEKPjB1X6MHHwDYW0xxxiBFlYSfm2hQNC7ulgHyhUjKum7UAkWAlzjPJ89uGrIySBDtQ08wKsutWEQTYQgOer5iuGc+3ghjYIfr8QMHU40IZiiSuczSWSgCs6qzu1h3gh0ZHJL7+dlFd+hKWTgMjiiHQLV6WGYfjAXnbsK0Nmk2B3Sra1PattoY0sdFjlFGI4fyc0XTya/Eg/81b7o2a2jxTiTlns4PU0Sk5I8WAOSWUqVC93D4vxmgpU7EiguFrByTyswrQUBGkdjCXxMva0Q9xxeqD1D19j8o40b+ZvfGD+msP38I+Bv5cd36cBtCgPeUXAtvzdEfEAFhfqB6B2UWDGLFefdLpmMTdZ/dcsj/G9403MuYjODRqPaMQhNVJFEwMqPUeyPr6Qud5WZqxUZDSdRJJGTV+WRswWjG0lgiw9wAZtk6ygbYGePUpXIF6/7wG1c207QIgmRVtwmgtLHLGqCELR6JYYEBYNn+/VhUkwwcoMoAMqj9bXE4JcD0aqqbAPexXAFWsyANmtqL2SJpamjFvxSghBbUZIAvYjcGXj1+Y9lLkcsNtveD19YbnlyteXsiDaC1gjhHn8wPevXvE4/sHNi0z7zYAiNoDXnbjDQjAlAJOy4LjYbEOxw50ODmj2mls9lpqBz50UkYo04nMIQR2oW8NKbEVRe5aPPuSZrirSH2VlJDXK0ouiMmNkB9a0qsnXKV1Sgt6fjXswtN2wDWLCsXknwl4aM/TYa22jvB1N05wgAfrT2YI2w//bdsAGP9IeSiHxFzp0Lghwm62aTyFpbYX+pd7OBgpJyfV+utcc6G1wQOqPVJjwEDRIyQOjMbruOwpbIUOavbgBx3s6nhfbb2UflzbMENfEwHuYWY72LacgabYwIauh8CIj1aCI3CYsG4rbrcrrrcrtnUjV0sbo0fqXglD0x5d8Pw8AKt0EB/Ouy8XFgu2NpyXkVLsUUIvW2dVIjk/GfSes3M0aiWgbB55ggkN0vv0j5/niONxwa9+/Q0Oh8XKoRUxKU5xBo4THt8d8HqdsDxnCjQ2hdbMNKNFOLqp6CEKGms1IwXlnoqgtxWjQENASxFbYQXREYkHa4i4rRm1ZNSaoY1aWzGaFta6MrXYmIpO3vYgRCPUN0vVKC5rQSwNW2novdPSjKq8hhQZteJWolciqlCRLstBC8BDfH8YK0YRhtuf/r2NgSVt+tx7JK/rBfVN7Q7G4KxJJDhDAJpyrpnytOqbvdeqere+7z+dv+HUFACCWmEpc1aLeZPjFCN04udPNSG1hhAiZjdwQXolZ2y+jgPXffOjVjvXpvX0hB3ugDlnft88vf1w7vwq/cqG7SOsfZ+J7a2BSIczRK2rirDFzt+MUYAkiCZW1fXj/H8Ccqz8s8z+s3mmc1EF4eeq1+x+x/U6aHFgPLhzXgbvxS2AgWQNnTbsPfFY1s1Iykj90N6LiW06IJC34+Z78M21jRv3tdv6v9qlNbjutT/VOHGS7BrYRFZ9km18BGKV36adpX6EeGJqv18AAqAN6CksjDWtoYPk8RkwmQbYuSd8iwZUcV7qIFaUWrqj7SlcB4o/9/hF4KdUxadPGZ8+veJyveJyo0x7jBF/8zd/g9P5iHcfHq1JHw/1IARAAYpJSLJqmiGqVK79zW8RjRsRoyB4SSoEy3JALQW329W8woWlgQIclkO/rlvZUGrB+UxCZUDAtm34/PkF0zSbd5NQW8G2FczzjNPpYKCtISb27SpFjfhMox6cVyTs4zVNPJy2jT2pJmuIGhFMCC/jYJwighIrwTMw10lxwdJxMWLbMq7XGwmLKXSDDxVee4y46MVaP2x9w7iAo7dhOB6PBhpqDwH2VFUu1ExqBWUjqVur6Qo1hTZWUDgXqBqXp+aKqgQ3bRe5aY1RiabVlEzNkOkEly13AxViJBnUfhcj9UZqq6hGDi7WR633YrH0Fszo+XUafOtnr++V4KE2A1c0BOheVasVog3XrSLHCJyozXM6HpG3jFJLJ4JvKxuFrhulBLL1yoIACQmuLt2cR+Uhb4oOATFAjFwYNEDYYYttQiqjJgJG8WKIiMLu1iksiHGChISibHuQS8NWG9amuOUVxZrBEkQ6UBWozmDnbgH7s62IIphSwL/6b/8GH795xMcPj0bK3RCjIAZF3dhcMwTBeT7j/N2/wPfvfotSNhRluu//++//F2xlwdYeAF1sTooZyb3nyEOgmcFRqOlHNRwiGSPLMqGBPcKuCbhGRT1GtAbcMlPTTz/dGEkRwcP5hCARt+sVpVWslxUSI9I8Y1lmiAjW7YrbVvB0uXX+0dqULTSkYpkmnA8HHA8HLPOMw0QuURNBKQHr1jAlaha5LECzqWWKxipM/YDxf9xIg1IPQRogDTcFe3CVZqKD7Ce2rms/69XypiEJVAJEJlRUlAZIrWQH7cQ2B9iUfr4ZBO8HyXiuO5ZqPCpepYjgcnlls1XjAjkZOsXY061xYvRAQPDKCDZ74EU065QdkMuEIA0xmOq+kAMKKEQ9BUVA1XYkcVCximOqhV/uLGga+90O21ZsrAIGN8UcDY/8vr6awnoMOCwHzPOCaUpGKUjw/mc+/hK90tWjA9KDN94Ytg69CLhCcidXq/eBs33fU2Seft6tFbBCln/uHhBpILDUfWiIUphyrw5gFEBgNSmYukaEVdGyXxZT/xnegFfFsgfYgRkxcNYm8LgvBjQYfWVqyAGb2OU1QK4QqRRHtQCEhIQQDwSKWtGQ7S4joAFBqdzMWx1FSPy0ynMGE99fGTkS8zh7A+tY7/dJbZ3wLdYIfIqTyQUQLNaq2NYb1o0Om0LQRM06/RNFflqlTPv1umLbqKi4LEcs1nTxcFwwzyPi0AsvAEi3GA1ixONlYQm7QKCV5X+M4kQu7rpTvLQv93Zc3M+jQm/THPSCumkwz2OkyXZPpxcJdO8fX+gDeDqH19+a8noDMMjMAarUCXK1TPcieE2D1OUEMSi6Fow/n8/x13FxBsC67rrH6fcSe3WY56MNZfRKA/WIjhmSVgVapZe0OzmZQmdtaNM4mdmJ0Z3oPMrXmW6xlIKM0sPhOe+Rv82NrwIzcK4V5L/vt2G3Ijo4RKOIfD8zGHzu+9/2nxpZ3tyQjVpIW85Yt3WnPF1QS8G6skO6K1Pz/rnpRoSrcT7ce9qVtEv3Uu0AsQ0o4h5wG97lruTeUyIK9LHvab7WCNBq6WRhgh2YV+5VD0ZKjgmn04zjccbj4xkP56NVGVkqC80iBDSTqvSuYpwgM9ASwUEIgo8fPmLNC9ZyRi4TWg2om19js7vcjbsPO8Mc/eAWmM6JmSNNAWFJqBUmEcBUlotGUhqCRQo9+bpLBbkiOtNpADzlJ8J2H6VgawV5JsGTZdMNdWnWCFSw5oJ1K1AEJGmm3WMHHbxKEqNk/s3yGpHVZmRxCqqWEPCWaNlTZhx+goJm0cT9+/rQfWUly+6Xeyxmr3rzgmFj3LvnvBtPSam1o6oo1lIi1Yikzr0QqDl3AW53ubZJA6CtQwNCIG9qwHH//FEa73e0j8Jo5yT61Y8bHEpOMv7ejfb9v814lk0bcsi2l5oJx6r1XfxKqwO7Dq+m84g8P8qvWfuc+Na+Xw7aF4hHmt8++jn0Ntq1/3znDNoH0fY5kB36VOMcs2tq9/dEiqWvBenzD59FB5fdad2PO9CXjAPQ3Sw4ITnsTvP+P59Y/7w+1tpdJHKNxhjJ/vm7KD3efL5H+AkEhW2l+uzw/24nfd2Ncf/KhNjjF4GfvG344x/+nukD08n567/+a7x79w7vHk8IQaHi5eg2WX1LsOKqaYWI4le//gbHwwI0to+I3sNFYm/u+eOPPyKlZKqpBB5+MykFixTUnl5iJUwB+4qRzCxRTBNEEVPA6XQyT+wGkVGRxbQK03fRRNn2Wg61NutJVXpKKSZKescYO8H5+fWz9QSjZz+liaTsUrEcTLI+50HeFuPyCA0SlAS5GCNy3qxSw8K5MODUGg7LwUqhOem3243HrEjXKKpdWXdCKeChVajmWhv7/XAMBdBADaQ20lENg2TsIebhwQHADCD18lEKVbKpZ0MDrDqr6/Ao35tVW8165Cgo/c5IQjc20G5wvLrga0vZgY9vBtltOn9uLhktZ0QhF2raKFFQa+nzW0xx+Hq99vJyo/CNedlVbziyjxLts5hL96ghEIyUGBB0ZiS0BQAroO2+TBe8x1wrms1hKRVbzcjWQfy6ecWXeU1gZVW0PUaAJUhTwHxM+N3vfsB3333Ed98dcDhE9r8R6uW0mtEqZV9UlE1Z1ciGRgILiDgdHvC/+df/O2x1wi3P+Pz5ius148e/vCJvlbw4lV5yqgjQ5pKSYDpRmu1JQYoLr1ECDvMEOUzI1QURmc7ajrXLP/z0+TNyrkiHI2JKOBwPHbC/Pj2zSfGckOYZ53cPPSV6eX2hknLOWOYJl1wQ9RUR5FhNKeLhccHtdsHn51csh4JpmvF4ikiJx0S0lL2q7jGcRXBZqda5aDV3Q+spGm8ZQiL+znw5JgqWojatEwmCEMfaHQmbcfAMUG12dXfgtJ1zZWf57sNGCscV2GFSGNu2sXjjesU0JSyHuTtUy7L09hnT/vANghhP5AhqgLQrJGRKNohA49V3MMjhmPp9AR41cfAfRwTa/uYpMl7vDvM42HGitEVt3GmKEKzWNDlNRopeWrfNDpx93+1TUVWJcvdQfu9Q0/b+fApl/5q9QzoOZXnz3s0wgqdlg/W/YiSH0SdX5B6RLZHIs8DU+qU6BWGPzIqtDUuhagKjOy4sSFkXse4EnuLrgUIV1GJRnJB5dsaErv/T152TkweI9bSXBJIbmV5zXSOnXDg/coytr22aWun0J2+VQm4tf9eaUyu4ykpFr1q+ny9LJ/7M4xe2twBajZjSjPPjCeeHE95/+IDj8Wg51wYNrS8qn25Ror8pJqQpIiX2VwqBNftOrq9VeYDmzYwI6CGh9hYYnrvOZTPeA3UKYhALx4mlHaRrCLF/zAYorHR9l6MFeqTGy8x7jxWFEaWHtg+wq+CysticczeE2rTnbDlm/DmlCduWzZAFhEQ12bpL89F7UQMOpYPF2VoGlDK8k54icrJt8M6/FIIDFGXdepSqVHbk3kd0VD2yAF6Hlc1WAxxOXGbpslqpOrqxcdInf6cGunav7QTpUa7fWjMC7Kja8vD18PEV7tCwLHQHgNTHdOd5A/ASU/6sQAdbtW8UblyKcfqG8zYJLBsv2DL/LcXD8WOliPqqRn+9f+koMepAxOkeItb/LQaUZkYdw3NxbhRDtuSuFPs5l4qtFEsVGhCzncXzVBGkMKIkAdOS8O79Ae/eH/Hu/QHzwv5itRWWKweYFELDnNhrzqUTRp8gXt1oSCmoQXE+TjjME377w2+Qc8Pf/+kveHl5xeenV4sMejNRAST049t5TgSTzgvhxyg4bIcpoEbBnASlULdKH07ItaHFhNrAikZTRYwxIKYImZkeWtcNaocFQkScIsK0AALcskIqdUCyAlOKqInk4GtVrLcNYStYm2JOCefjgUA5BHghZmtM3VG2gGXAOzzC+VBbg00t3b/rQ3Vvcvq68NfGECBpAsYImUO9e5HtAY6ljuNUpGMsL4Nn5MDjJwMw94PK9m/VwkantVrLkcxiCWumSZXohGbrN8SIoAHN1iksmtfqjGSq10lIig52+A3UNxwn3nsEjyDl/lW7TLMEHmrhXY7yef+3B1Rg9FkdLK1SFK0xuhlLRKmb9UNkIcheimQc4DsLcjdX5pDpmwm0XSL7cm4tPCc7TgodjPZIhNsU+5+HBxhBj9w7CogVr7jejoNvvxa/Hjr/VqUL9GiQjRIjoh61tnF3bqpzuDynuL8afp5VUFdzsTwFLCMpp57m8xSbj9nd/UmPaKo/t4/4W2K/Fx2EPu8CGCj0VL+DXu67mBJibQBcMsM9lj3Iun/8QvAjaHXC+XDGt998i1/98A0OpyMjLMoP9iaEfZkqKB0fBHNKOJ0mHI4TpsShS1NCK4pcPP3TrPdV6xEbRovEQAQ9ri3feLC1ijiR90I+BHP10UrItYMf68mjO0/KrtQjcSlGeMNMByQhsisz20YwFZCseoKLvJqStVeRBdPXGZVPXvX1enlFaw2n44neVorQzSqgdmk99mxqqDUbJ+mAIBE5N4xKrwqgYJ6pAuzGSkwmXUTRriae1QpaDjxQmpinUAYYqRQQ9IqWCjUP2wCPCsUF2wA9fJBz0NWGC9AJzO4Vt2zES6aLaquobag0q52Ce3JzAzBSHQ58huHxvLx7dATKRkAeT9qBOx3v2ViGrQYCY2AUz2UFti13ojHt0J7AboY4WFRHhMakG2gaKk9neUIvBtu4IbDj+i6S1RTGq1IDP+ydx+iHYiu1d20vnmYS8BAWE3cXRk8lBCyHhA8fT3j/4Yh3H46Ypwp29t7skIwd3CXTE/L1x+s3gqPGHuJOokjS8HBMiGnBf/ff/W9RSsP/8O/+J/zd3/0Bl8sTWjauhCoULJcVMX2YkBAk9PShzx+1XphiOU6TjQkb+pYiWKYHlKZ4aTANsWegspnt8fyAOM3APKPkjOvlCi1sSjc9PLC7+jTxb9cbdMtArciN+lw3KSg1Yy0NdeMaPWwFyzQBGpEgmFQQDxEhCUQDGpyQTp7HvhqLeDtYtbNpJXsjWezCF184vFw5KVDC39N5UIXK7ijan7uOL+Hgy8mx/uf71ADMSXFnabRI0NGbjsF8rDdKDaSUoI29wlIkIb/OiWMShA6pVbhBBagzkjKaOAs7xSdRiHWGl2BkV+Oqce9Mdhj7eAjEoq2qHtX3cqdd+bzdo7o3BBB4tGHXW2EUKZdb5/4clhPm+YAURyWuR5e7/b07MLX/u6+o3V9yCBYR4afSynQHzY52iw53ArTurt+AgL8DicbB5pdRoLiPjqlVJ+7Wg187dd/cieFYNeP0uGPppOoYJjDSttPX8vRfPxMF5MENhzOGZlISoVdj195Qp90Pna/R/p9HRgeopz2ILBoRSjh6YEmMS7R39vzGnUnklcdpSiydx2aA7Eug+vbxi8DPNAf89T9/wPv373F+eMDpdLCyb6FYkVArxzfWul4BVZxPC46HCR/eP5DUHATaCkpTtFwgiIhhhvNp3EtIJnqYUkTJFbnmzgciWYqh+hSoyaORhOBk/bC2bcPhxKjUy8srF26LSNOEaZqZVqoVpVpp5q5FRDB43uo4aEMICDGglBtyUUzWud3bSYQgWBaGjXv3cutkXkrBvMyM9nh/sTLCy7Wy6qiUynLhaTJyccVtXXl4tNj7ztB71u4NllIQQKVgEpgB1AQtwhLVbDoIZReRsX9rU3Iv7He+uarxgRpCb13BViAGhGFfNkbN+oJV64PmxOyuNWGL1+oJuqH3w5BGxhe5jX+rto8ELsffGwXeYR2HE/YZZvwYoQP3uB0C+/9gxrhY88g1bz1UbYFH4wzIIFbbDCj2npL/FujVr+KEO4boYwIko3t+ivH9vsyfej7kJbm0QBcwDNbVOIxrCmA67927R/zq1x/xL//b3yElRgfjcUYIVGZVAaoGlAbkqmjXFTFELMczAKA0IMQJIhEti+n5BCNX06trdcPf/f4/IEjEwynhh19/wDwLXq8r1i3j0/MV61ZxeV0BjVBE1FbQIIgywaNjPeptNa5uP1QEU1BME7CkiKaCqQIPMeAcgulTNQLC7Yr18gK1KE04LggxMFW4biivPKliCEjHg1Xa0At+fXk1cn/DdDgizAkBgqLAH356oexPUzycF7bWEUXN1jjZvHFqs3T/Gk6ED7rnKTK1oKGOsxRgRmHfZkUEEhJbjgznetA1HeTs38JCaA7+x9r8usc7HA3Z/byLaCggolhXpo5KKax+jamnxKbEAhISigWlJgDkxaUgiAKUPCMJMEcgxYIUC0GP7PoO9s7eIwrCy/fDLkCQ0JTkevZUu78njxyLad6wP5Y5zQ6SzAEFMq7XK9a1IkVqBZ3P515te8edBDoQasaxu5s83w7KakFWr/qf5j6WfXzdUsgARm7Fq9kZB8IA4A2LCRKZ5mrNiz1oz7R61ZRLhWhnXcVk1VeVvFBVRQJ6wcpuQfVrgzkifm9OXenaVhY6b1oobQ5KUPh7iSnme89Pj/9I55q58DCwr7SmrpBXt1Fvql+fOdojYTjWba8ytbFflhkKYLpFoALt57Nd/fGLwE+Mgg8fF3z4aBLjKdgNU9+A4McPLSXPAIplDjgeSML0zZotSlBqtS7W9JBcPROg190Jyq2hlmLpa+lfPAgTvUyrogrBO6JXbqOudEw0KcJGjECGgorIsGiRp1O8rNk9AW4Q/p6RoTIk3ruxI/E5hIBSrDVEa/CuzMcjo2S3260f3PMcjLuTx6EroW8OwJSee/8Tv4YRKRFg5FHgZGawoquqEZ29SqwZiGn92ry/0mhR4YcwjXkDdWVq8/QVAPVGc9J1i1p1DoRVzHXw4wkPuz6456MjqmML3b2ijmNs7b31dHzcx++wM6QGkiC9mgNinhO6H2zXxYEjkXtU0TUld0nsMNu52btzZW+MuU7UDyTx6bCDUlj99NaAo1+PG2p0nlWt1SIpBJvMnxu52WUexNJTMWI5HHA8nXB+eMC6XrDmDUuNCArk4oZC2YpiKxBYv7P5CG0E3mlSk5sn2JFUUJugVDHjWvDjpz8jpQnH4xmHJeH9+zNiEtzWgGteAa247Qy9A0w1npSqGGcK6OFvn8tgfrSYmB6tCyaJiJjhzXJr3dBKQcsblaCXBTEFhESuXCsF2CpCikhxRkoBMSWUnKHVgIzNK+UtZmilzVhvGVBFUGXpubJ5rJaKPbk/7EG4oq8thY7nGbjRt9PudmaXOhUHy91jfrMJRPqSu3+74Vh0kLRzDu6dBPSLfRtRZdpJd04JeWUl1u7gtRmIBjpCHCXbCoL+KEBQqgZ7Ip4H6YgOcKs6tBsX6k6OH3Uq9Kg8TXJ/z07c9Zuy6ID9sr+HvTej2BWiGS1xb3nbD9UhGjuiNXJnX8ZEyO4n27CQAebuqouGbdtP2sCau4gS9nbNRPyCxZO9FYohRKbVrUR+5zC5uqdHZLp/IYw603nByID2h+fnzRHZRRGxGw8YwHevzW36oHmIrWsHPT3eAwcp/Xr8CocXZP93JAt4Ob6/E0eAYGqAZSumSJHSDRaQqF6Q8XYKd49fFvlJEd9+eMDxeICECgnPEJ0gCNDQK/UhAGJQnA8zphjxw/ffkwi3DfSelGrHuQEwNcwoVh0jVjVlqYmiDTVb+agpqZbC3PQ8T9jWG25NMc8k1q0rFZtjnLCuGevKzRtCwDIxjXW9vkLEyugqN8tspeY1b51jxPRUwun0gNfLK15eXywcOxbFPCULD0dseUNW9jHREFAhSGkfrWBbixgnLIczFBm5bizH14gGEnRfLy84nU44PZx7Gm7LG1JMWKYZLyvF7yhoOFFbBAkREyUI1oK2gpVdhV1wc1Xjtli39aYWoRJ+9WovK2evrOgrXtrunBMz9lXRNUHUrJ/CUh87zg8Udwe/8xAcGO0Br28Ijz6F/ppqB0To5E5fa2LpHAG5LbwWTyF6dWDEVgoqMAQxW+U6BtAiNW2KDKDZlN6/BGGXbm3DW9+3L4EfYgqgwhO/QYYxgJArISlCnNMARQCJ1KLGRRLtwGdtigJBCwlIgSW+IdhYUplaQgCCQlIEZsGfn37C5//nk6VMK6svA9AnDWzUWnJGiLz+ef6jnauCEIcRBmze4L2TvT0NuXAfP35D71cbto2tK0JrOKSA8Ljgcllxeb2gmRha7mTO3WHfDf7gGfjp0KNbcUIA6fUaGlQaZAHqlPB4mtGUMhwlX1GuFUtrgAjmx9nmCqjtirYqtBaIAo9zItkzBoL8l4sRs4EFFAI8LAukZdQbW1SoZiBMEJDfmKaAGAR5W9EqO0m3INjgdU5MXcEjj36m2FJ3Z9E5Ub6gfU0Dtg/s3UIn5LoDoT3t2nmLfgDZ3ugAoe+We27deLiHLd0BKJYSSzHhtgrwejHeTMThuJAIvUxIEjGFCXVK1DWzaFuWhKQwLaEzOZ5mc6NGBC0Q3eCpFy8FFwXPE6ENB0xuAy4ZktArKKF9YMUcnFYVEgmyvBIsxtQ5UCVn1FzwoxGjl2XBshwwzfNdCskfruLsmjzQoWqsofTRgx/Mfaj9Peje1No6SA7i8M/AnxdTiM+5ohW7BzQ47ykFFsdoIJirdUMMCk2uAabINy9ISgOqmcOaYqLrp8YHbV6w4GA8WMR3LEaaLzaW1dZ6oMOrfaFslBsRLFJfEZWfTW55ACTBcXft9ASBxAb0qKgg6ljs5kaXAAAlNElEQVTf5D7F4QCb87aP8ouR35fk5+AHvF4qXi8F18uG8g+EgH4R+JEgDHeaoae8OReg718XAiRCjez4zEIYHoJ2074pQ6Aew7783KMtLlyYN7amiN7RGb45Qtc98OiLRx72VVyAs9UFnjNtrZqht0kQDxHa0Kt7qcaLKaaP06M8GCKLdnNe4SHw6BOgcDXpgaanaTZZ8eErOjBwYrB7Ifybe/mtP8dBmXNW6ITwvmppvVGcG4MeSeiec+tcnGYVXn5/vbzdokK9Q3svb7YohUrn09CTdAXkPZ8H3Kz2nOH97A2vGfNmANq9UlXILo36RakqMADV3s3df7YtOvdc/DJUtUd3ugMSYB2vnXA5ntu/ZHwmP948VVv/ex/Wb1f73/25Mq7BeFatEeRDaLDZJBV2uPGQFgORIyJqBH2rSFu3jC0DuHi4XhH+f+19W5MkN3PdyQRQ1T27pEkpFHKEHOH//5v0pCfZ1ieb3N2Z7q4CkH7IC1C9syRXIfmzzQJjOLN9qULhkjh5OzlZZ2Grbd+qEgUmgKghJU1SYAMKYf2McaPQTD1mJ+eM1lI8bXV3as/oXUn2Wq3obbc9yHbkeoozHeazO+iZLBKDcX3H8Qm6AUYtuqGHvKbvizQNwyRCIrX86sHSrHaUZodmi4tTvhmNIxJR8MOUkEkLfYrs0PgTc7+QVZua+u5Bsyx0XB+9G1BlaNGvsf71z6HXPu+FcKeFSdPmYcJJx5TeWO16BUc+LmPscJHQqmVaq/bZp+3lJQSq1YPSdQak3jTJJCV1HnOGsK3nlCCs7ncQoXFHY4170/R5tngkZf1PYskCcHYaie7M1oLRtzFqvueGVWhYQtwS7tdpzXISaTy7Z7X6mdSlGy+QAo1DTJd3Imgtpr7GGKq8DyeNyzoMeRSW4SEaQ3DMMutgETI5FNafyaoyW1OcgzW6/DTHFAOmWWMQMT4chrvZ/EazdD48/7z6zOIz3KjTs7r1TQ4jZM3VQy2J89UYe5Po9TTWsHn3Z9J1yx5XmROWAtRVaTNSe+fMsPZ94IfISizMKX++aC3unbxWCiEhIxHh9fMXlKx1u9xcr8UlBZfr1fh99D9dkMp/cb1ecbvd8fr6io8vH7BeLmCrhrtA0zTvt5sySZtbyoOTNeg3qYDjhMvyAukdt9uXAESQbP3WdD/GClDXonMWpNiqoO4bbrfNkKcDH1I6dVLU+/b2htvthst1jVglEa1NwsxKzGQBqz/99DP22vD6ekPKHSm7xtXx9nbDui746eefsO87tn1DSeqbXkpBaxtub0qK+PHDR42x6sDjtmF/7Ljf3tTV1ayUR+vYdy2FsDdNm25WGFPs+VoTi/uZ2ZO7ZRgpyHFXmruLdKETZEqj9SBmYGxkTyut5jOOzIi5SQGkw4uzKjX8MR5IBZaDbQAGbh3otO6H2+Di8TXrmXnbbmDWBJQTJo5Kz4xlLWrFaDXOD2elVUA69gKRB7c/P9LTgSZ6bfWLM9A8GF7jsCp1gBpq3+FsFh4XpWVTGIWTgaCxZf05NYi84/E/PwMYJItDRGDEFuis6A/rXSLIFoAXG055ZsaNIbfH0Uynf/7n1+kZdTxy/mEoGbKrtcTS4HepiBipSdFxwO0HVYDd+OyYS5ALfEWrvSeoeZyQRZDYFQoAtYVVPQMgISyudZIFevaOYiChkBKsESe1EuxDYXFgqAnVpqn3hgaxcjoELnMsgz4TpwXcgV73r5eHAcsmkzf/MObki2fC2+8fTEdXsEGnw7g+HwIDqvtkhG5C4wQVqCXaBsbkAmGvu8qkfUHhgiXth3qDKTEutSCljpyUHFGt1FrMtixAIWBhXYtEHeCb7X97bBlWF+2xx0hRDJ9AwKnqQW6WDMDklT2pKnE7SirIqcR6J4IlOTyQHneknPByfVHyx1WpSnIudm87pD2GxRBJ1L4KhcsV97F2lFLD5tEPcXcdTvIMB9kpcMdhuIEMxI357odpTCoitBRNJ/TmoQw+kDaKlEC0wAkamTUxqFbl1RI7+2TCQ1qQGiZ/de9k1vPTHJNmfbQfB0LdlftY7gBtNmZXm8k8LU85rMf3GptCIOhIyfpnmyoxcLlk5CXhcjVr3T++f53vrO1l1cMpmxaqRwjZyAcmnqLuhQiPDj1IH+ondoJCtsOgto7tcdegRR7mzLe3O7p0XK8vSGUFUbEDtqE3DT5clgJOHgejh6bX9lqWjFqVoffxuMegujbrtU1yAijKCmiWQU6muTy2IPRLOSPnBa1rSQlNnyf0qsJcA5c1XdQ5ZLSY6TynmmK71x2P7YYFCaCEtBAyJ3z8+AIiTevtHYBYSi8Ydd/1gC4XEBitCvauLq26N2PsHJawHtadFlafKG/hh2+kvk/WHU9BF1HAM1s+bCyk94C9sTxmHhxMa8AWhbo7Rirk8F75Ue+LGi4CLX1ThgYkxmorruXZDawatdhAa9aUwS3rh/v3D4cTM3p3K55mJuWsY+OV7qO/s4AzU5H0o+ZCQ3wfXve5d63LrZOdoP5D6egmVLp+eVgREsGrTh/88Ra82t2sGhqhjZ/ArBbPLg6TNe6Cmt9z5a/5M4xvRvyK330GRqZVSjcrjdRprk1wmwsHh3GZBP6kOYZlIgSq/elavgnAcLn6pxyc2kzAtWYZI6PX0oOD9X/6bJ4iTA4Cp+yVpzgKkLs+JaQ6m3XXgzGJWBU2JrS2wQt5Rv8sk5BjxcRghZYflgQ69l+fgeJaruWTrbMOMh4U/xljoctkHtPxXB2IbMTRmQlImMWti7prsZl1hxpSTgeLdO8NKQE5O48bDKB2FCIUElSzWBAlcF5AEKttpozSHlKjWcTuIre4qDm707wRobHguH7UTaMs4jGe9qOJFJpccH8AqTJaL8i5YJEVibUArMNBD6gmA3Quowj+tyrxbql38j3ykieQ6LLY3MEsUK5gI8AWBoH0BBD0mmrJnGYKACLbFwZLJOZwThrxcXF38yhToXQtJiPdPcemsHR/fsZclV73vMpEAqHTsNDJoYOiRLs6SrEPxmIc8WYEjGzAZ+uQuBV6+qqKUVPuO9o+ZMN77btre7WqVdnY/HxMFsdjwUlNBAlGeG9mQ/WHMx6tKq16SlhyBlEGOKFuFZ+/vOLDywsuRlvfe8fr22csy4IPHz6CJANIaO2hfCzbDctScLlclByMgPv9FuCnlIJlWdDaK9q+Y+/VzN1uSnceEiMXIwtkFiWAYl7BTLhb/EsHsPCCdb3gsWka+rY9NJbmQbhcVlwuV3x5/QW1bth3LdR4vX5Arc0Kl+qkPh537HXHtt9BvBogNLLEHz9i2x643T6DaQXTEi6wLg2JGKVcNIh6b9g2jcURi3D3e4zg5gF8RkCzp7VPAKhLuLfc9eZL0bmA9Lr+2w6eSQD1eZc+Haqjiru+Pxalp4S7IFELWHwvPkhjhdvrbXavQ0Grr1RPw9eDUovO5pzH84sYgGNz41rcWdJNLAXY+xYAS8GiWp60PI+uH69wrsLUNuTk08bUI3XrqeWgN6tabcPUSdDZLFcmlVPOsYc0dfwItMTI0Dr4YClR96+913bIQQIM4aoEaJOgnbrcIAd5I4JJm/Vg0HFdd/007DbPLSxuPu+equ8Hx+iRHcwBaCXWy3z/+d+R0my1goZb1EAJlPsmwI9/3R+9N3glbXcfamqtB3ECXqTYvoBjszXDflm9lmrWPiaCy1Xl02N7073ja9vmkpjAs6tkjLBeI1QB+mo+hmVMpq1BsfpDiaBpbGPMbdxJMK/TbgrEHFfn74cr2C1xXfdqooQde2RMuYxvbUXKCbnoa5wYWYz6QwSFtMxlYvUWZCyG9QmFlaKBpBuoaQHEyUbG3ZYOG3QeHfaoqdoBMZPyM7WuZUcIhmdFjAdHgC5oj82y2AqWohnIOV2U3cJAMpMDDJVXPoQCXyaeKu6UJSqXBnzqo4SI4+Eu4bJSa7V9tiOKzFKAVs8wdgCkV3XZysnGgFvMebfs2dniamIv+IGCUNCvF1YggKiYBWmwTavlSdeQyhtV0uFus0jSGfeDAC2UDAsJEY717rFyBDHR5C5XOgIgIcA40+CKk3snasf+2KH17fDN9l3gp9WOX395A6UFySoC55TAiZAXC8ki5YnpEGROYMyl6zV+ZOOKO+1gAt6+vGkV531D/9Lw9saatcGMXApSKeDEuN/esG87ck7gzPhh/YAugr3uqrERjNGYsF40K+TL6ytaU3PzamnmUQBVlINGeo/q3vs2rCQQLVKYctLaZKmg1Y5Pnz4hZxe+PmF6MDpzMxHjcrkCIK0+74LS5qnWhpIL/vPf/z32qiml9/stDjcRQckvWtKgvuF+182bc4I0we12N3ZVoO0GcqoEAOq1Q1o30jLNNKvd0LBZf7yKfKsYlh9RvpnBwYMgCKxVA4IdmHjsyojW14M9NC5fM0HGOIBZCIfJEhcWq69qCegXuyigPigAcWeJ2jxjTozVVQCvfeMgcu7TDKYAmPDWKsJtr5HGf7R8icWVeFzK/NQSY3N8kknVZDvSRDdnN60WgNZ6spgetrIDAoS5O9GROfZg1Zlu0VuzQOT7IXsnQBJpkLsKNvIZjSNzcHa49IJZOtgE/3EOnC19fF4CELqrq1P2D38FfpwozYHQ09WfANwEfhwTP39JNAZn7uY8Vkof4+uCQ/AD0NpUHSa8dTySsR0e7zJlu9ijO1hiy2y7rFetHUaCbXvgcb/H+iNQEGcGACH/y7NkaPwcMCxhxBHO4GwGjDKeWcx18TRv6s4Y8ZL9yXrrY+3r9fD04hYIgUjSNHNSN1nihFYbKDG4aKJJuMTMhV+Z0JiQs7oUs5AbOrGRkkSqN0CQsqWUi0CjsdwFLeh9n0BuA7MAogG26kpWwEZGONi6WuV7d+JEROAt2b7Yd3OJ7TtyuiOljOtVWfVZ1N3NnEK2DEBPE3jX11PyoF1jjLeAfLVMGmBORxe+tJEkUxaNXfV4VgkLid9Dpr9dVgjE+0kcJLWeKQWQUlC0BoG51FlBiCqA7JhCWUc6QlnwfoKsGCxrfUuQn60U2V6zJTcC+8XlGkE6RfC3jVZARFjSka+7WOGujU4WYvF0WfsuEdB7DeD4Xvu+2l5dcLtplkgugpSBXtTXqAcBzNRniJxGCq8juU4CFlJiJAFqf4RA8tT03JL6hku2xdDVUlLvSPkCYtXia9NYFqfv7WaSIyZI1eyoMKMmJWVisypparNZC8gqoluBTT+ICeqmIzuI6t6skGuGZg4qQCDjh3BXRqJkAaEKiHIusLUdk8fMuFxWyK2h1j20A80m0kh91B29V9S6aTouLzrZzVxIQoegZk1vR5g2/YAc1p357xHo3E3oxedt887gZ5SpMJDg1gP3v4YQ9+14BAuukY5AvuOB5v0No8S32ld2zAGs3NqkMnH40l15D//69M0B3WTSxGfuj6FZz+6Ywzk0HVwDDo9NG9YDMgDRvTaYmDY1OqKHKUVWl8ybXJRbQ61zLuAcNNm4i2psrSuI12w+0558XTtwMC31CSKEcH12lXmA/xz75O0r8HN816xZfQCfGfw4EJ5BzKFLQxsdVySngrJrTGsJCno5rFr+/rR+ebid9JBwMEFahDbaAKaRoksO/lXoJh4ulrED9FDMKauWv14UophipVbAcQcv1pn8uu7yoAM0OozCEfONfahPKofPxL+fgGKM27S+v2rfPD+GjHB3tHUbwVrfWZVTgTJHs7JzE1QJIEuX5zRqqTVW50kiQk+qUkFygB9nDx998OwrCleTK5uEuc6aj4GfFw7GEVxBbnnw2NPWGloyd3jR0I4kCcPF43GgNvM2UZNOGJ8bchLRXwee7n6SPgCo6kkea2aWmKc58vkc8zw/p1s2E7Sm4ARAAMATWGgGNB4U7gqRQxEvL6GeHO+P3ostA8zWn8mVqUNPy4imvmu8DptVz13HvsfU4jOZb8YAxjz6hX39Kdv9ZLn6Rvu+qu614y//csd6EXC+gxIiuHddLyiJcFkoiAy7EQM6EktJTflBVU6CDRr85HVsBFqKgTrj7ZddUSVz1Le6ZEZPSev1pIT1wwe8vn7Btj3sHBbUL5/iEMglITGhyYaOhEILHsYIm7KaXB9bRe/AtlfkvGBdXlCspITQhlp3vH76FTkXfLheUIpmhX163cAMXF+Skvu1ih9++E9aif32pu6uLiicUJYVj8cDIh3rdUFrDf/jv/83MOtYpVDi7OBpooRuTSBJrQ/bfsOSFvz844/48ukV9/sDbTOXlGWLohOkqvYilQ0YqQ+6idfVsjpSXUkPq5UJaeYK8zif1hrU3pKifIFj9AaECf8Q22ML2zlzZiGsZnb7jAxNwYG8C4P3WgqxNJqvLQkwYYBQAAjDs+tdEBFZjRtSx6yYtgKG1c1xgKLg+kJX1Fpwu6k7deuCYkp+s40ZgDcluAsl6AAIZsLO0fNUBEiM/riho6OiIyFrIH9S8sK8XgOISa2otekcQ8ksRRBs28B4Pg3233G/P7Qwa63otY6gQ/j8HIXShAC//dp0+r5nfcMsVL9+EzG3bpqi+QYSxGnx8TktvE/P6XPkAjSCQqbb+cFi7i9dBGqPHs8zslGUMgDmoiOrT6bNYxR9Pspqddo4IZnWLw4KSVmaNWGCwV1BbAKBlxWJE5a84P64azJCV2vq41F1DbeGdVWr+lp0XdqJcKCP0WBZAprG4GjtJ5WgHsQf4e009pYm+MjkVqaAuBwDM4KKI77unTastoCQrmQhJYft0tGEND60qdK5Pe6WDKOWn8t6wbIWrMsC3tXauRRNZuHEyMTIpNnCqTMyPtgYAxl3ZLrbDpR49hEDJBCz7mS2vS4drT9QZUNijR8llLC0UFtBDWh0B1FDylb7ijL2rWKXjrprcPvlckEpgnW1QPd5boKw9TBa8UPhClI41CwcQ60gVkTZQE/vpAk3m5LwhoLm+6DDFGG7pq1pTkYVg2ahCE3ZwklQkrlFW0cpGtC91xHC0KVj35pZdxmMDBAHDx+konOCdEblTe/SSEtYkQBiUdcG2CjBKAY83tLjat29lUHIEGhoQg8Pie1hW6cEQSYKHirNhW3vWipT7li4oXNDa99awf8Gy8/9vkNsI3EGchakxEDf0bNOiC+IXtwtIDGZHovgWmIT36aeC6+v6QmsG7GljizqX71vGxJ3SLMYmVbw2DbszltC1rekmTF+ZKo7Si1PxAl5WaPqfGu6enNZlBshVFMKzXm8ZlHxApScI1bHOSjcxdA9yl7nLvzhHc6k7KzQVhHegl1nLTxxgnmSdFMIGZiZApc1QnFYPlyDc9dVF+PcccZlT2+f/t0tJsgBTif0JyEp3XG+m9GfTzqaBCIdBQAhAoc9OHAg96PGOS/549UdHB9baLqxmWK1wrX+WRMnd3TTLJLwdG+9m9LiA5ySBpA6BUDXgpRiGjWHa2d64Hlc/LcBKxIKbUtNFHRwdQ0rCgIYimmNzvsS2pMdNm4R3Pdd2Xn3aqzhz8LhD2r2Xw30b3yc7NXfBD+YQMmMpGICj0BrVtgON3TLiP3To3rnm4dWPQVY60Y5PlJMfA8r0LyO9S1Gt9NNa+gBqTF6UoGdeHCkJB4pw9I7Og37BBkQzjmjtAICWTKG7cWqc1WTZpz1koKfU4dg6lMoFKYohaXO98Hx+dztdYgXe7qqr32a/2GHToz8N3STobeIuiFtV3XR70sXLd1BBO4CYcbOG0DqDUjOgi26P1JP6KT1CgWkVme7f2ZASOusMVTDZwMEid2zYEqa+DMNueQhCPpqjTEcKNOBiFMUuPVVM18FPbJGfT6Zc1hDj9ZeiddipGVWHig+5xZymd6nSKsf1+0WqO+KfjwXOWAwmgu4ZcZh7TTjfg/LVGZjFTeJ+WQhpwN5uFuAxMARRNTq45KUYAHxFg8Uq4qmh9f39JqO7Gn0UvzRZJo9TPM0u/Fd8dFMYRCBWcurlNQVkH2jfSf46Xj98ob7Y9cCdylhWTQtthVBSsC96IIkFqzrqu6rnAwkMErpQY1OBFAyTh6ahI/VNKFWAuVuvQK147FptD5FAGiCVaNCyQk5J6yXF6zrgsvlgtcvn7E97mbuTwA6luWCjx9/wnbfUWvD47EhJcaPP76g1h37blYQ6fj8+TOYCR9ePsJJAbdNrVU///wzPIakUwdRw5cvr+a+sQ2CoaV6yYpffvlfKDnhw4drkIbdH5/h1X99E67LCiIOy0OihForvjy+YLs3dKUeQWTudwGMrLC6Zmnuj9oq9lYj7kd5i5TV11Olq5e3aNNms/IUfnh3W3TdgJqmTepCncGPb7ZwFWC43nSPzqxviM+/1wZvFGNKEbOviZpvu4LP2EaWtqxBqbZW2DXE2MnxYxZf3W62DtlqMy3LquUmHpumvWMHcxkCQfAk9KwT4V7qYVVQrYijL2Kpphrftmgq+zsgYq7nozEmKU6j1ipab3g8Hti3HY/b/ev43BjM3xzqf1uTp9/P98MEbBTJj88PHDdee74OTe99s/PvoLX3/P2Ha1lzRSG+Oia0uZXK+1ofoKRs0dfrFaUUZYJmRiJz9QChOIwCmoDTLiyLlojA46FWkr1CageqYMeG1jQmBmlkKIsdvKOLOlAjFm22OGifx+u2F9soj6OP6A81o875+seBszseEJBMC99d3fFeUF8IkoccoENJVbVESd62cDGXUiJgunBCsaxdZkYya0TJjAKgYAFbQLqHIeQMLaHCe/S4Y7e6kwDTClAGZDFw8EWfPTKMncST0etFLTCpA7QDXI3yg3C7b3gw4/7IWMoLcl6wLKspSynm2TmzwjIDjjg9H1NOuod7a7HsPPaMk4MSBRlesqn1Zt4CK77LXlVgQ+8tqAkoZInz8UicMVGbi1ipVsTjJtWFNarRG8lmswwxGlby1go6ETJp1rOLZgHC6q+AMwOSw0KnslwQJTQUOZso7xYvNNa4DpWgy44ARF3X0TCPvgEQ43Ky2nKL4KtlPLXvS3WHpUHWHdR3oAm6FKSaQPUFzMCeBTCf2/5gpNRQSg73VVnUWqTmZGBZ1VKULV1dwaTyB3jmIpojYOXxUMu38nQTtXhPakfrFb9+6Sj3jPJ2Q7eyEQquBNuunA/VYmMAqCmbCNtu7MCU1DrSOkq5WvmNgu2hwcle58vjdA6WC/u9riu6dGxW8b3WGoDksl50fOqu1baJwVyQsrraehPUrWKvVqiVExIl1RIrIDvQOxvQdo3PrTZT7I5ndZlWLZ0msMSY7RUCscPesiYERrFu3/ODvo8sqnA9mNVlxA+4yXyYZKWPcTqYaZ98KB7m6f/y3sXvSbuKmKLejMrcVgJZfM+MROb70CzmzdYTVqGRd+OUC4kThAFmr9jsh4q6G3T1aUHS0GAEahE9PBtsxFlJN0kAKH1Czk586YGn+pBOSzCPjGurTkFQ9w21NQVn9amG1HMH/k+39/oif+Dv/6j2e/0BjgD7GXCZC7FLR00KxpdS4EglBLx9R+W72yQ19onYEhiKznPKWsOq9xZZmCklrGvBy8tVqTGsDqG7aY4g0Q81ANOeDJdAYM1uCoxry76ZxgEUO+751PA9Q994v+Ob60ttEB1Rr8+UKCdHcdJWp57Y9x01ZbSUQ9Zms7L3ntCIUC1UgAlgaDJN6hQcQ24VylDKAnJrA8Y4ERQMEgSaKap1JjWNu1oWmLpXlNA3Q0xuSu9oqNjkropktzCMpZj1NisNxrA72WC45OQYxwgG9tGyQ781J+nMNl8mN9wNa+tQWgU1nxNGTquOK4yqQ4YMAZIJIv2ELyQiQSIjzRGLN6I5MWUoLJ60yca0LR5XlDO8WkA2RmePHZIpM21EeHisFIeSRNMYuLNlnK8jbrRHKJ4jxqyYABUg/aFnRfmpfTf4EXHm4B1CDbUnJM5AKnaICzzo+ZE3aOFOgafvlSLIuas1KBNeJKNkAhaKIETAiKXEsxBc4Ht2hU0GuRZix4I9623bjCtC/cg5JZSsh02tFUyCB1Usi6XdLytEBI/tYdHxGa1pps9SrlpcNSVsUPBztWKp1ejw3cozt3VdJ2uKuiP2XTWS6+WK1nY8tlf44vvh498gJ7UmVKnY2h6ui5cPL+DEeOw7egPq5otyxFMpwHDEbvE8rYWmoZbxGfwQnCsh/OYmE53vgSdNxMkNZwFJ0MU77uGbrJvgdfDliwe26SRkpeAYLCgTeczBQCPOTYED0BLpqNItSHVcN6w904+77MKlNO50cDXNv0XUzy+ibrCRZTWC6UyWxOkQYa8HwDWbhBgpFdsrqvHmXMycP5i23wuw9rEQtNDk6r6j1h3b/fF0KP47tvcsRv9eVqTfu8ZfCxT5G/N7XYDe0QmoTJDekNmCQSWZPOCYbucBipVCpBlQIii2JpNVUEdvahBtgpwSLusVP//0d/jy+lkr2sNY5j2LRFrsrThErZClu9XdzRE7x9iVJzvndDAKKOgiBsAZltyjc/fgkrFrPCszcWdR+zy6jgcDsX7dOubxcxrqoOCnFLWMB0BqCS0n7IlRoLQTZIkSDK3uzWBk6mqJoyi/bJaisWeBbGCooUlVihNSriEvwqpW2ymwN9zRajWvuIOIUNummch8QUYG8wIlb7Ug+nABcSiNep1xQHtoxQif0Aw1D92GdDCXEZ9lfHetN0jvJlMYOS1a+qLf4Qzyrr2mZMzOUtXdZa4kAix7zRNPdK325nFffubYbwKYMoQEggKta5mtwrsYKAI0vl9ArF4FaM5DjAHJRAhJgNMTiJ1rui4mt6T0kYFrYwIRoGl8CLFASRh3ndvfMP18N/jRYoMCoYuen1XrD91oC3Zn51gAAGLCupbgRdCCqAWc1fLzdtPq7UspFvcALKuSZJVUwl02fIQ2eDMA0pUAXWT6vsdmqMDQrBd1m6zmZmNNIWcrfCoaRHpZla9n33cbZAYhI5cVLy8vyCVje2y43+6xmC6Xi7mRGkrRILrb7QZOjJeXl7D6LMtiWkwCqIMrByvq7XYDcMf18gJ0oOQFjITOHb12NHRjbOYD4/JzVpeXShCRAD99AiAOWIa5WskbmVIANfHwc3FOB6/ZonFOtnrhfEnd4opqa1rFvtboVwjQyMiY2iRIjhlH7zd50sJnC4lbbNhAtgaleskGDah0Dcuf/+Dq+EbzYGafa69XVqtmUJWymPC3QGvb3KBRtd6vAwBgTT9d18uYEzJm8l6fCOZopNRCrYZ7rdDbjPH1Of5d4OPy13/8s/z0/jTMxoL/vmb/bJj7vdfwznvfev2dvvxf1QSmnOgeyTmra4dHpuAcOzhbHwcgB5ZlwY8//oDtoWnwdd+RmPE3f/u3+Pnnn/AP//Bf8PnTJ3z6/Al/+cu/4na7qfWxVbS6h6JzjJ/TDg6jz9HOGRLTdUeMMCwH195PxL9H/Anw/pTMe2t6FTDXtxLjjte7KUOejehjycxAAySJ1otjMpdYQi3KGs05oyZzN7LvfaBKQ+odGzQA95E01TtBeYUKGGScQZoAoU9DKGCoNVcgRtap40PSFERRMYuN93OMa2taBuX1VWz+N1wuLyhmzf/WqA1Z1ON+apVn+PE8LNxTTUC7N1v6uX0bvSvoERjIpAThBKc08LphXnJGuYoeagEzOTbkiCZrDGuigx9bD5xMdbawCANNiaE1+ABwVldh6+r2FIYVMTagbK5Eb5xMoXcX2pNVTMfM1FyP90AH6G5/LiBSvijIHWrd+vzOav1u8GOaCwgeNOam1YoOhoMfjRM5pOvRHFBISF19os3YlJstclL2J3WNOV2ikyGFlmKyMXayxCIeOb+mbZiP09NJ1bRpVqZRZ1WfTRg55adDRe+pPDs6XI/7Y6Sm81Eb8MDmbduQKQexHoAhFJnAXQFY4oScMm71DSLAunRDw8nqoSm54cGF5RrcZG1x15OTlMWGGarhNE7TjNq8CBOo+4bwte8ax/R5f14TUh7QLszhhvGxkGmyvhKcT/1Qx8DvAaDfOAXJgd14LkxWn/GszwL6909WtpTz4PQRjIBzGZa3Ob6P3Bw0HyATeldrkt570Cv0EaZiizsyjRzVY8x1AEyXVn8EJJgC5WM2j98BbPi/dfu9W5X83b+/9drztf8ISPvmBf5K7enWXqKg1hoW0HltzVaQIWZm64gC4WUp6L2h1ozeGjgxLpcLrtcX/PDDDyHHfv31E7ZNrel+YIw4Du/UewBltnbqLuvvKMW/tftkmpOv9u9vTsm0sOLXdJhOF2ltWPoZ3TitGnq3GBVWhUvASOauYjNDEBlbepegKmgQiHkAOmCs0WIWj2NfHNSIJa4MEKnXtCjqcc5AgUBYp8VLTyhdCrOglIachtIe9zyASpquNw8uWe9M1fE9P31Wj1OXacON5kHRY61Z4Llbb+b76cjbM/tGH3P2XvKFZ54SzI0bcTf2LSYMY4U6o8iKpfpok42D5evFGvB7ucz9OvZMxaDyPc0B0A0hsKyQMiIU4f1G7138mx8m+hcA//SHv3C2s53tbGc729nO9tdr/1VE/u75xe8CP2c729nOdrazne1s/6+3b9uEzna2s53tbGc729n+P2wn+Dnb2c52trOd7Wx/qnaCn7Od7WxnO9vZzvanaif4OdvZzna2s53tbH+qdoKfs53tbGc729nO9qdqJ/g529nOdrazne1sf6p2gp+zne1sZzvb2c72p2on+Dnb2c52trOd7Wx/qnaCn7Od7WxnO9vZzvanav8bGrA9k2D85q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8A9C99-F1CD-434E-9F3D-D0447988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081168"/>
            <a:ext cx="5534559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Arial Unicode MS"/>
                <a:ea typeface="JetBrains Mono"/>
              </a:rPr>
              <a:t>targetPoint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targetFlag=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gimbalCallback(args):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targetPoint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pitchAngle=args[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yawAngle=args[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targetFlag: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aim(targetPoint)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ep_gimbal = ep_robot.gimbal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aim.gimbalInit(ep_gimbal)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ep_gimbal.sub_angle(</a:t>
            </a:r>
            <a:r>
              <a:rPr lang="zh-CN" altLang="zh-CN" sz="1600" dirty="0">
                <a:solidFill>
                  <a:srgbClr val="660099"/>
                </a:solidFill>
                <a:latin typeface="Arial Unicode MS"/>
                <a:ea typeface="JetBrains Mono"/>
              </a:rPr>
              <a:t>freq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\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	</a:t>
            </a:r>
            <a:r>
              <a:rPr lang="zh-CN" altLang="zh-CN" sz="1600" dirty="0">
                <a:solidFill>
                  <a:srgbClr val="660099"/>
                </a:solidFill>
                <a:latin typeface="Arial Unicode MS"/>
                <a:ea typeface="JetBrains Mono"/>
              </a:rPr>
              <a:t>callback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=gimbalCallback)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0665" y="1204278"/>
            <a:ext cx="7268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Arial Unicode MS"/>
                <a:ea typeface="JetBrains Mono"/>
              </a:rPr>
              <a:t>xSpeedP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0.8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000000"/>
                </a:solidFill>
                <a:latin typeface="Arial Unicode MS"/>
                <a:ea typeface="JetBrains Mono"/>
              </a:rPr>
              <a:t>xLocalP</a:t>
            </a:r>
            <a:r>
              <a:rPr lang="en-US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0.2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last_yErr=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  <a:b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last_xErr=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  <a:b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aim(targetPt):</a:t>
            </a:r>
            <a:r>
              <a:rPr lang="zh-CN" altLang="zh-CN" sz="1600" i="1" dirty="0">
                <a:solidFill>
                  <a:srgbClr val="80808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i="1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比例控制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Arial Unicode MS"/>
                <a:ea typeface="JetBrains Mono"/>
              </a:rPr>
              <a:t>global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last_xErr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Arial Unicode MS"/>
                <a:ea typeface="JetBrains Mono"/>
              </a:rPr>
              <a:t>global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gimbal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centX =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320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/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2</a:t>
            </a:r>
            <a:b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centY =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180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/ 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2</a:t>
            </a:r>
            <a:b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xErr = targetPt[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]-centX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yErr = -(targetPt[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]-centY)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xSpeed=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abs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(xErr)*xSpeedP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ySpeed=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abs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(yErr)*xSpeedP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yawAngle=xErr*xLocalP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pitchAngle=yErr*xLocalP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abs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(pitchAngle)&gt;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0.1 </a:t>
            </a:r>
            <a:r>
              <a:rPr lang="zh-CN" altLang="zh-CN" sz="1600" b="1" dirty="0">
                <a:solidFill>
                  <a:srgbClr val="000080"/>
                </a:solidFill>
                <a:latin typeface="Arial Unicode MS"/>
                <a:ea typeface="JetBrains Mono"/>
              </a:rPr>
              <a:t>or 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abs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(yawAngle)&gt;</a:t>
            </a:r>
            <a:r>
              <a:rPr lang="zh-CN" altLang="zh-CN" sz="1600" dirty="0">
                <a:solidFill>
                  <a:srgbClr val="0000FF"/>
                </a:solidFill>
                <a:latin typeface="Arial Unicode MS"/>
                <a:ea typeface="JetBrains Mono"/>
              </a:rPr>
              <a:t>0.1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1600" dirty="0">
                <a:solidFill>
                  <a:srgbClr val="000080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600" b="1" dirty="0">
                <a:solidFill>
                  <a:srgbClr val="008080"/>
                </a:solidFill>
                <a:latin typeface="Arial Unicode MS"/>
                <a:ea typeface="JetBrains Mono"/>
              </a:rPr>
              <a:t>"cmds:"</a:t>
            </a: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, pitchAngle, yawAngle, ySpeed, xSpeed)</a:t>
            </a:r>
            <a:b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lang="zh-CN" altLang="zh-CN" sz="1600" dirty="0">
                <a:solidFill>
                  <a:srgbClr val="000000"/>
                </a:solidFill>
                <a:latin typeface="Arial Unicode MS"/>
                <a:ea typeface="JetBrains Mono"/>
              </a:rPr>
              <a:t>        gimbal.move(pitchAngle,yawAngle,ySpeed,xSpeed).wait_for_completed()</a:t>
            </a:r>
            <a:endParaRPr lang="en-US" altLang="zh-CN" sz="1600" dirty="0">
              <a:solidFill>
                <a:srgbClr val="000000"/>
              </a:solidFill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776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A82E4F-7A71-4568-9BD9-700FB445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9" y="148590"/>
            <a:ext cx="10758757" cy="762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阶段任务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DA12C-0003-4A61-9731-79616017469D}"/>
              </a:ext>
            </a:extLst>
          </p:cNvPr>
          <p:cNvSpPr txBox="1"/>
          <p:nvPr/>
        </p:nvSpPr>
        <p:spPr>
          <a:xfrm>
            <a:off x="654837" y="911225"/>
            <a:ext cx="1091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在阶段任务</a:t>
            </a:r>
            <a:r>
              <a:rPr lang="en-US" altLang="zh-CN" sz="2400" dirty="0"/>
              <a:t>1</a:t>
            </a:r>
            <a:r>
              <a:rPr lang="zh-CN" altLang="en-US" sz="2400" dirty="0"/>
              <a:t>的基础上修改</a:t>
            </a:r>
            <a:r>
              <a:rPr lang="zh-CN" altLang="en-US" sz="2400"/>
              <a:t>程序，检测目标，并瞄准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8750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490</Words>
  <Application>Microsoft Office PowerPoint</Application>
  <PresentationFormat>宽屏</PresentationFormat>
  <Paragraphs>66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 Unicode MS</vt:lpstr>
      <vt:lpstr>JetBrains Mono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机器视觉2</vt:lpstr>
      <vt:lpstr>卷积与滤波</vt:lpstr>
      <vt:lpstr>形态学操作</vt:lpstr>
      <vt:lpstr>轮廓操作</vt:lpstr>
      <vt:lpstr>绘图操作</vt:lpstr>
      <vt:lpstr>瞄准</vt:lpstr>
      <vt:lpstr>阶段任务2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欧阳童洁</cp:lastModifiedBy>
  <cp:revision>111</cp:revision>
  <dcterms:created xsi:type="dcterms:W3CDTF">2021-02-06T01:22:00Z</dcterms:created>
  <dcterms:modified xsi:type="dcterms:W3CDTF">2021-05-14T02:02:52Z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BD4364A11F0841EAACE37FC26B9025B5</vt:lpwstr>
  </property>
  <property fmtid="{D5CDD505-2E9C-101B-9397-08002B2CF9AE}" pid="3" name="KSOProductBuildVer">
    <vt:lpwstr>2052-11.1.0.10463</vt:lpwstr>
  </property>
</Properties>
</file>