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2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裁判模块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361" y="180431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裁判模块说明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41909" y="759685"/>
            <a:ext cx="10337327" cy="6250607"/>
            <a:chOff x="7124699" y="942860"/>
            <a:chExt cx="4457700" cy="2279485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7124699" y="942860"/>
              <a:ext cx="4457700" cy="21562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>
                <a:solidFill>
                  <a:schemeClr val="bg1"/>
                </a:solidFill>
              </a:endParaRPr>
            </a:p>
            <a:p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175269" y="1033653"/>
              <a:ext cx="4222073" cy="218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模块主文件：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judge.py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模块功能：检测装甲板打击，计算机器人血量，机器人总血量为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，每次打击扣除血量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，血量为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则被判定击毁。机器人血量可由转轴部分的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使用方法：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judge.py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放入项目文件夹，与项目主文件同级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judge import Judge #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导入裁判模块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judge=Judge(ep_robot) #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实例化裁判模块，参数为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机器人对象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judge.start()#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启动裁判模块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judge.sub_hit_event(hit_callback)#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订阅装甲板打击事件，参数为回调函数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buFont typeface="+mj-lt"/>
                <a:buAutoNum type="arabicPeriod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judge.hp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为现有血量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注意：模块调用了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的装甲板打击订阅和车云台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，在动用模块时注意不要在调用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EP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的相应功能。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361" y="180431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E97A3-533A-4627-A1B0-31F3917C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7" y="759685"/>
            <a:ext cx="8866296" cy="58194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604DB1-96E9-4478-A942-9FBDEF320952}"/>
              </a:ext>
            </a:extLst>
          </p:cNvPr>
          <p:cNvSpPr/>
          <p:nvPr/>
        </p:nvSpPr>
        <p:spPr>
          <a:xfrm>
            <a:off x="745588" y="1855431"/>
            <a:ext cx="3221501" cy="265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13DFCE-A412-4F51-9FB4-B8F5866E4031}"/>
              </a:ext>
            </a:extLst>
          </p:cNvPr>
          <p:cNvSpPr/>
          <p:nvPr/>
        </p:nvSpPr>
        <p:spPr>
          <a:xfrm>
            <a:off x="745588" y="1300703"/>
            <a:ext cx="3221501" cy="265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217E9E-807A-4B27-A3B6-24F0301C9EC8}"/>
              </a:ext>
            </a:extLst>
          </p:cNvPr>
          <p:cNvSpPr/>
          <p:nvPr/>
        </p:nvSpPr>
        <p:spPr>
          <a:xfrm>
            <a:off x="1173196" y="4329468"/>
            <a:ext cx="3833810" cy="837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26451A-0334-4415-8CC9-5F1B9602C805}"/>
              </a:ext>
            </a:extLst>
          </p:cNvPr>
          <p:cNvSpPr/>
          <p:nvPr/>
        </p:nvSpPr>
        <p:spPr>
          <a:xfrm>
            <a:off x="2334828" y="5983550"/>
            <a:ext cx="923278" cy="27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CBA47-6766-4B9C-AE81-3BF8921158D5}"/>
              </a:ext>
            </a:extLst>
          </p:cNvPr>
          <p:cNvSpPr txBox="1"/>
          <p:nvPr/>
        </p:nvSpPr>
        <p:spPr>
          <a:xfrm>
            <a:off x="4020698" y="1196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导入裁判模块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D9136-AA65-48EB-BC1F-63B42C05EB3F}"/>
              </a:ext>
            </a:extLst>
          </p:cNvPr>
          <p:cNvSpPr txBox="1"/>
          <p:nvPr/>
        </p:nvSpPr>
        <p:spPr>
          <a:xfrm>
            <a:off x="4178105" y="1698502"/>
            <a:ext cx="491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打击信息回调函数，参数</a:t>
            </a:r>
            <a:r>
              <a:rPr lang="en-US" altLang="zh-CN"/>
              <a:t>sub_info</a:t>
            </a:r>
            <a:r>
              <a:rPr lang="zh-CN" altLang="en-US"/>
              <a:t>包含两个元素</a:t>
            </a:r>
            <a:endParaRPr lang="en-US" altLang="zh-CN"/>
          </a:p>
          <a:p>
            <a:r>
              <a:rPr lang="zh-CN" altLang="en-US"/>
              <a:t>被打击装甲板</a:t>
            </a:r>
            <a:r>
              <a:rPr lang="en-US" altLang="zh-CN"/>
              <a:t>ID</a:t>
            </a:r>
            <a:r>
              <a:rPr lang="zh-CN" altLang="en-US"/>
              <a:t>，打击类型（红外、物理）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E59017-8B94-4767-913C-A1C701260D23}"/>
              </a:ext>
            </a:extLst>
          </p:cNvPr>
          <p:cNvSpPr txBox="1"/>
          <p:nvPr/>
        </p:nvSpPr>
        <p:spPr>
          <a:xfrm>
            <a:off x="5007006" y="428647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实例化裁判模块</a:t>
            </a:r>
            <a:endParaRPr lang="en-US" altLang="zh-CN"/>
          </a:p>
          <a:p>
            <a:r>
              <a:rPr lang="zh-CN" altLang="en-US"/>
              <a:t>启动裁判模块</a:t>
            </a:r>
            <a:endParaRPr lang="en-US" altLang="zh-CN"/>
          </a:p>
          <a:p>
            <a:r>
              <a:rPr lang="zh-CN" altLang="en-US"/>
              <a:t>订阅打击事件</a:t>
            </a:r>
            <a:endParaRPr lang="en-US" alt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5F440B-DA27-4D4E-B7A2-2B3125C7F094}"/>
              </a:ext>
            </a:extLst>
          </p:cNvPr>
          <p:cNvSpPr txBox="1"/>
          <p:nvPr/>
        </p:nvSpPr>
        <p:spPr>
          <a:xfrm>
            <a:off x="3258106" y="5983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获取血量</a:t>
            </a:r>
          </a:p>
        </p:txBody>
      </p:sp>
    </p:spTree>
    <p:extLst>
      <p:ext uri="{BB962C8B-B14F-4D97-AF65-F5344CB8AC3E}">
        <p14:creationId xmlns:p14="http://schemas.microsoft.com/office/powerpoint/2010/main" val="399573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202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裁判模块</vt:lpstr>
      <vt:lpstr>裁判模块说明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欧阳童洁</cp:lastModifiedBy>
  <cp:revision>195</cp:revision>
  <dcterms:created xsi:type="dcterms:W3CDTF">2021-02-06T01:22:41Z</dcterms:created>
  <dcterms:modified xsi:type="dcterms:W3CDTF">2021-12-29T07:18:50Z</dcterms:modified>
</cp:coreProperties>
</file>