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90" r:id="rId5"/>
    <p:sldId id="287" r:id="rId6"/>
    <p:sldId id="267" r:id="rId7"/>
    <p:sldId id="29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>
        <p:scale>
          <a:sx n="100" d="100"/>
          <a:sy n="100" d="100"/>
        </p:scale>
        <p:origin x="4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831E8-4509-4696-9677-3ED9F8C7FD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BD4241-2EB9-4FB3-8994-E87674BB1647}">
      <dgm:prSet phldrT="[文本]"/>
      <dgm:spPr/>
      <dgm:t>
        <a:bodyPr/>
        <a:lstStyle/>
        <a:p>
          <a:r>
            <a:rPr lang="zh-CN" altLang="en-US"/>
            <a:t>输入参数</a:t>
          </a:r>
          <a:endParaRPr lang="en-US" altLang="zh-CN"/>
        </a:p>
        <a:p>
          <a:r>
            <a:rPr lang="zh-CN" altLang="en-US"/>
            <a:t>（识别到目标的列表）</a:t>
          </a:r>
        </a:p>
      </dgm:t>
    </dgm:pt>
    <dgm:pt modelId="{D4F483C6-7727-447A-8150-5F3673941BF1}" type="parTrans" cxnId="{C619E255-CBC4-41F3-B0E9-BAD5E22A01B6}">
      <dgm:prSet/>
      <dgm:spPr/>
      <dgm:t>
        <a:bodyPr/>
        <a:lstStyle/>
        <a:p>
          <a:endParaRPr lang="zh-CN" altLang="en-US"/>
        </a:p>
      </dgm:t>
    </dgm:pt>
    <dgm:pt modelId="{6123C0AC-A1DD-4830-9015-61B59C99F83B}" type="sibTrans" cxnId="{C619E255-CBC4-41F3-B0E9-BAD5E22A01B6}">
      <dgm:prSet/>
      <dgm:spPr/>
      <dgm:t>
        <a:bodyPr/>
        <a:lstStyle/>
        <a:p>
          <a:pPr algn="ctr"/>
          <a:r>
            <a:rPr lang="en-US" altLang="zh-CN"/>
            <a:t>marker_info</a:t>
          </a:r>
          <a:endParaRPr lang="zh-CN" altLang="en-US"/>
        </a:p>
      </dgm:t>
    </dgm:pt>
    <dgm:pt modelId="{510A49D6-9AD5-425A-A1F6-973174F092F2}">
      <dgm:prSet phldrT="[文本]"/>
      <dgm:spPr/>
      <dgm:t>
        <a:bodyPr/>
        <a:lstStyle/>
        <a:p>
          <a:r>
            <a:rPr lang="zh-CN" altLang="en-US"/>
            <a:t>第一个元素</a:t>
          </a:r>
        </a:p>
      </dgm:t>
    </dgm:pt>
    <dgm:pt modelId="{915A642A-FDC9-4BE0-A3EB-0F45DEE89A48}" type="parTrans" cxnId="{0D406EA9-51D1-4E15-B324-BF1CB8E9C79F}">
      <dgm:prSet/>
      <dgm:spPr/>
      <dgm:t>
        <a:bodyPr/>
        <a:lstStyle/>
        <a:p>
          <a:endParaRPr lang="zh-CN" altLang="en-US"/>
        </a:p>
      </dgm:t>
    </dgm:pt>
    <dgm:pt modelId="{BE76B0F6-ED86-4674-9D4E-EEB6BC9903B0}" type="sibTrans" cxnId="{0D406EA9-51D1-4E15-B324-BF1CB8E9C79F}">
      <dgm:prSet/>
      <dgm:spPr/>
      <dgm:t>
        <a:bodyPr/>
        <a:lstStyle/>
        <a:p>
          <a:pPr algn="ctr"/>
          <a:r>
            <a:rPr lang="en-US" altLang="zh-CN"/>
            <a:t>marker_info[0]</a:t>
          </a:r>
          <a:endParaRPr lang="zh-CN" altLang="en-US"/>
        </a:p>
      </dgm:t>
    </dgm:pt>
    <dgm:pt modelId="{C40811A3-A865-414D-B024-661D222146BC}">
      <dgm:prSet phldrT="[文本]"/>
      <dgm:spPr/>
      <dgm:t>
        <a:bodyPr/>
        <a:lstStyle/>
        <a:p>
          <a:r>
            <a:rPr lang="zh-CN" altLang="en-US"/>
            <a:t>第二个元素</a:t>
          </a:r>
        </a:p>
      </dgm:t>
    </dgm:pt>
    <dgm:pt modelId="{69F41FDC-B5CE-4BF3-8B8D-9155C144B2AA}" type="parTrans" cxnId="{384242C4-0FF2-418D-A21B-9CBDF61FA4D5}">
      <dgm:prSet/>
      <dgm:spPr/>
      <dgm:t>
        <a:bodyPr/>
        <a:lstStyle/>
        <a:p>
          <a:endParaRPr lang="zh-CN" altLang="en-US"/>
        </a:p>
      </dgm:t>
    </dgm:pt>
    <dgm:pt modelId="{C9D203CA-1970-4B16-A46C-6768ECAE3900}" type="sibTrans" cxnId="{384242C4-0FF2-418D-A21B-9CBDF61FA4D5}">
      <dgm:prSet/>
      <dgm:spPr/>
      <dgm:t>
        <a:bodyPr/>
        <a:lstStyle/>
        <a:p>
          <a:pPr algn="ctr"/>
          <a:r>
            <a:rPr lang="en-US" altLang="zh-CN"/>
            <a:t>marker_info[1]</a:t>
          </a:r>
          <a:endParaRPr lang="zh-CN" altLang="en-US"/>
        </a:p>
      </dgm:t>
    </dgm:pt>
    <dgm:pt modelId="{71F250C4-4D8A-4441-BC33-37267C148796}">
      <dgm:prSet phldrT="[文本]"/>
      <dgm:spPr/>
      <dgm:t>
        <a:bodyPr/>
        <a:lstStyle/>
        <a:p>
          <a:r>
            <a:rPr lang="en-US" altLang="zh-CN"/>
            <a:t>... ...</a:t>
          </a:r>
          <a:endParaRPr lang="zh-CN" altLang="en-US"/>
        </a:p>
      </dgm:t>
    </dgm:pt>
    <dgm:pt modelId="{A7581066-43CC-49F4-BB54-9BA6394CB805}" type="parTrans" cxnId="{936C7657-B47A-4EC2-B654-A9F7D8702E13}">
      <dgm:prSet/>
      <dgm:spPr/>
      <dgm:t>
        <a:bodyPr/>
        <a:lstStyle/>
        <a:p>
          <a:endParaRPr lang="zh-CN" altLang="en-US"/>
        </a:p>
      </dgm:t>
    </dgm:pt>
    <dgm:pt modelId="{F186DE90-D6FA-4F48-BB65-3E370F9A6D82}" type="sibTrans" cxnId="{936C7657-B47A-4EC2-B654-A9F7D8702E13}">
      <dgm:prSet/>
      <dgm:spPr/>
      <dgm:t>
        <a:bodyPr/>
        <a:lstStyle/>
        <a:p>
          <a:pPr algn="ctr"/>
          <a:r>
            <a:rPr lang="en-US" altLang="zh-CN"/>
            <a:t>marker_info[i]</a:t>
          </a:r>
          <a:endParaRPr lang="zh-CN" altLang="en-US"/>
        </a:p>
      </dgm:t>
    </dgm:pt>
    <dgm:pt modelId="{D51EB14F-BF7A-4177-A970-FC9B4FECE75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x</a:t>
          </a:r>
          <a:endParaRPr lang="zh-CN" altLang="en-US"/>
        </a:p>
      </dgm:t>
    </dgm:pt>
    <dgm:pt modelId="{6927C5C1-5E8B-451E-9344-5E22EC20A14A}" type="parTrans" cxnId="{87B38D65-F517-49A3-965C-E22AE5F58167}">
      <dgm:prSet/>
      <dgm:spPr/>
      <dgm:t>
        <a:bodyPr/>
        <a:lstStyle/>
        <a:p>
          <a:endParaRPr lang="zh-CN" altLang="en-US"/>
        </a:p>
      </dgm:t>
    </dgm:pt>
    <dgm:pt modelId="{2E809F73-6A88-4736-A604-ED3A0AA5AA4C}" type="sibTrans" cxnId="{87B38D65-F517-49A3-965C-E22AE5F58167}">
      <dgm:prSet/>
      <dgm:spPr/>
      <dgm:t>
        <a:bodyPr/>
        <a:lstStyle/>
        <a:p>
          <a:pPr algn="ctr"/>
          <a:r>
            <a:rPr lang="en-US" altLang="zh-CN"/>
            <a:t>x</a:t>
          </a:r>
          <a:endParaRPr lang="zh-CN" altLang="en-US"/>
        </a:p>
      </dgm:t>
    </dgm:pt>
    <dgm:pt modelId="{6DA50CE3-2AFC-4FF2-A0DF-28ACF7CF14A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y</a:t>
          </a:r>
          <a:endParaRPr lang="zh-CN" altLang="en-US"/>
        </a:p>
      </dgm:t>
    </dgm:pt>
    <dgm:pt modelId="{D036D1D1-FCD9-4984-8AB8-191A70D8F9D2}" type="parTrans" cxnId="{DAD3FC1D-FDB1-46BF-B108-54FB7DF98D6B}">
      <dgm:prSet/>
      <dgm:spPr/>
      <dgm:t>
        <a:bodyPr/>
        <a:lstStyle/>
        <a:p>
          <a:endParaRPr lang="zh-CN" altLang="en-US"/>
        </a:p>
      </dgm:t>
    </dgm:pt>
    <dgm:pt modelId="{EECB160D-0C18-4F32-9CB8-475BDC7D22E5}" type="sibTrans" cxnId="{DAD3FC1D-FDB1-46BF-B108-54FB7DF98D6B}">
      <dgm:prSet/>
      <dgm:spPr/>
      <dgm:t>
        <a:bodyPr/>
        <a:lstStyle/>
        <a:p>
          <a:pPr algn="ctr"/>
          <a:r>
            <a:rPr lang="en-US" altLang="zh-CN"/>
            <a:t>y</a:t>
          </a:r>
          <a:endParaRPr lang="zh-CN" altLang="en-US"/>
        </a:p>
      </dgm:t>
    </dgm:pt>
    <dgm:pt modelId="{891F6967-82F2-4E2F-8378-8471EB5393BC}">
      <dgm:prSet phldrT="[文本]"/>
      <dgm:spPr/>
      <dgm:t>
        <a:bodyPr/>
        <a:lstStyle/>
        <a:p>
          <a:r>
            <a:rPr lang="zh-CN" altLang="en-US"/>
            <a:t>目标宽度</a:t>
          </a:r>
        </a:p>
      </dgm:t>
    </dgm:pt>
    <dgm:pt modelId="{F585CF23-7A56-43BC-8153-0FD29A27ED5B}" type="parTrans" cxnId="{D40E1407-1F9B-4133-AB6D-0EE8DF4FAF2D}">
      <dgm:prSet/>
      <dgm:spPr/>
      <dgm:t>
        <a:bodyPr/>
        <a:lstStyle/>
        <a:p>
          <a:endParaRPr lang="zh-CN" altLang="en-US"/>
        </a:p>
      </dgm:t>
    </dgm:pt>
    <dgm:pt modelId="{ADB8C6F7-F7D2-49A8-8145-2C9AF6516A4C}" type="sibTrans" cxnId="{D40E1407-1F9B-4133-AB6D-0EE8DF4FAF2D}">
      <dgm:prSet/>
      <dgm:spPr/>
      <dgm:t>
        <a:bodyPr/>
        <a:lstStyle/>
        <a:p>
          <a:pPr algn="ctr"/>
          <a:r>
            <a:rPr lang="en-US" altLang="zh-CN"/>
            <a:t>w</a:t>
          </a:r>
          <a:endParaRPr lang="zh-CN" altLang="en-US"/>
        </a:p>
      </dgm:t>
    </dgm:pt>
    <dgm:pt modelId="{479377E8-D054-43D5-9E1D-172D5879B555}">
      <dgm:prSet phldrT="[文本]"/>
      <dgm:spPr/>
      <dgm:t>
        <a:bodyPr/>
        <a:lstStyle/>
        <a:p>
          <a:r>
            <a:rPr lang="zh-CN" altLang="en-US"/>
            <a:t>目标高度</a:t>
          </a:r>
        </a:p>
      </dgm:t>
    </dgm:pt>
    <dgm:pt modelId="{CB968B74-CFF0-448C-922D-F0C593FB195C}" type="parTrans" cxnId="{D42F064F-5942-4BA4-AFBB-9F582094AFA5}">
      <dgm:prSet/>
      <dgm:spPr/>
      <dgm:t>
        <a:bodyPr/>
        <a:lstStyle/>
        <a:p>
          <a:endParaRPr lang="zh-CN" altLang="en-US"/>
        </a:p>
      </dgm:t>
    </dgm:pt>
    <dgm:pt modelId="{475860EF-BB7B-45A6-8048-276F35417922}" type="sibTrans" cxnId="{D42F064F-5942-4BA4-AFBB-9F582094AFA5}">
      <dgm:prSet/>
      <dgm:spPr/>
      <dgm:t>
        <a:bodyPr/>
        <a:lstStyle/>
        <a:p>
          <a:pPr algn="ctr"/>
          <a:r>
            <a:rPr lang="en-US" altLang="zh-CN"/>
            <a:t>h</a:t>
          </a:r>
          <a:endParaRPr lang="zh-CN" altLang="en-US"/>
        </a:p>
      </dgm:t>
    </dgm:pt>
    <dgm:pt modelId="{23F0C8E9-0315-46DB-8364-E1D92B7934AF}">
      <dgm:prSet phldrT="[文本]"/>
      <dgm:spPr/>
      <dgm:t>
        <a:bodyPr/>
        <a:lstStyle/>
        <a:p>
          <a:r>
            <a:rPr lang="zh-CN" altLang="en-US"/>
            <a:t>上的数字</a:t>
          </a:r>
        </a:p>
      </dgm:t>
    </dgm:pt>
    <dgm:pt modelId="{4171B739-C7BB-443B-AE27-B31D74E78F99}" type="parTrans" cxnId="{72F1E1F5-4E87-4C67-8B55-E776D6B7BA39}">
      <dgm:prSet/>
      <dgm:spPr/>
      <dgm:t>
        <a:bodyPr/>
        <a:lstStyle/>
        <a:p>
          <a:endParaRPr lang="zh-CN" altLang="en-US"/>
        </a:p>
      </dgm:t>
    </dgm:pt>
    <dgm:pt modelId="{4ECFB32C-6718-4A25-8E73-C9030E40007E}" type="sibTrans" cxnId="{72F1E1F5-4E87-4C67-8B55-E776D6B7BA39}">
      <dgm:prSet/>
      <dgm:spPr/>
      <dgm:t>
        <a:bodyPr/>
        <a:lstStyle/>
        <a:p>
          <a:pPr algn="ctr"/>
          <a:r>
            <a:rPr lang="en-US" altLang="zh-CN"/>
            <a:t>info</a:t>
          </a:r>
          <a:endParaRPr lang="zh-CN" altLang="en-US"/>
        </a:p>
      </dgm:t>
    </dgm:pt>
    <dgm:pt modelId="{37D9727F-C589-4983-8FD6-EBFC621A825E}" type="pres">
      <dgm:prSet presAssocID="{73D831E8-4509-4696-9677-3ED9F8C7FD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DBFE04-8E82-42DA-BD58-22624BA97EC3}" type="pres">
      <dgm:prSet presAssocID="{9ABD4241-2EB9-4FB3-8994-E87674BB1647}" presName="hierRoot1" presStyleCnt="0">
        <dgm:presLayoutVars>
          <dgm:hierBranch val="init"/>
        </dgm:presLayoutVars>
      </dgm:prSet>
      <dgm:spPr/>
    </dgm:pt>
    <dgm:pt modelId="{70246AED-32DD-4CFF-B816-E7C9B73E7C33}" type="pres">
      <dgm:prSet presAssocID="{9ABD4241-2EB9-4FB3-8994-E87674BB1647}" presName="rootComposite1" presStyleCnt="0"/>
      <dgm:spPr/>
    </dgm:pt>
    <dgm:pt modelId="{1B1CD378-FEC6-4CAA-84E8-355C6131EC24}" type="pres">
      <dgm:prSet presAssocID="{9ABD4241-2EB9-4FB3-8994-E87674BB1647}" presName="rootText1" presStyleLbl="node0" presStyleIdx="0" presStyleCnt="1" custScaleX="183752" custScaleY="14597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9621D8-E21B-45A6-999D-21C47E4632B9}" type="pres">
      <dgm:prSet presAssocID="{9ABD4241-2EB9-4FB3-8994-E87674BB1647}" presName="titleText1" presStyleLbl="fgAcc0" presStyleIdx="0" presStyleCnt="1" custScaleX="187608" custScaleY="100580" custLinFactNeighborX="6402" custLinFactNeighborY="7259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F84C005-29B3-4D39-8A98-A822A3104AB9}" type="pres">
      <dgm:prSet presAssocID="{9ABD4241-2EB9-4FB3-8994-E87674BB1647}" presName="rootConnector1" presStyleLbl="node1" presStyleIdx="0" presStyleCnt="8"/>
      <dgm:spPr/>
      <dgm:t>
        <a:bodyPr/>
        <a:lstStyle/>
        <a:p>
          <a:endParaRPr lang="zh-CN" altLang="en-US"/>
        </a:p>
      </dgm:t>
    </dgm:pt>
    <dgm:pt modelId="{E813DA06-76BE-4A6D-9AEB-365444BC4811}" type="pres">
      <dgm:prSet presAssocID="{9ABD4241-2EB9-4FB3-8994-E87674BB1647}" presName="hierChild2" presStyleCnt="0"/>
      <dgm:spPr/>
    </dgm:pt>
    <dgm:pt modelId="{8CD82476-B37F-4CF8-8A32-7601F336A95A}" type="pres">
      <dgm:prSet presAssocID="{915A642A-FDC9-4BE0-A3EB-0F45DEE89A4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EF77AC6-353B-4C93-B3DA-B52F3325E23D}" type="pres">
      <dgm:prSet presAssocID="{510A49D6-9AD5-425A-A1F6-973174F092F2}" presName="hierRoot2" presStyleCnt="0">
        <dgm:presLayoutVars>
          <dgm:hierBranch val="init"/>
        </dgm:presLayoutVars>
      </dgm:prSet>
      <dgm:spPr/>
    </dgm:pt>
    <dgm:pt modelId="{B60E6726-56F6-4A39-B1B5-D171904B3EC3}" type="pres">
      <dgm:prSet presAssocID="{510A49D6-9AD5-425A-A1F6-973174F092F2}" presName="rootComposite" presStyleCnt="0"/>
      <dgm:spPr/>
    </dgm:pt>
    <dgm:pt modelId="{9D0CBF0D-F1B1-44BD-BAB5-CDAF2B476330}" type="pres">
      <dgm:prSet presAssocID="{510A49D6-9AD5-425A-A1F6-973174F092F2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C7642B-F09E-473F-ABC5-B25F042E5A93}" type="pres">
      <dgm:prSet presAssocID="{510A49D6-9AD5-425A-A1F6-973174F092F2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C76319C-31D1-4865-8D34-DE606C618B05}" type="pres">
      <dgm:prSet presAssocID="{510A49D6-9AD5-425A-A1F6-973174F092F2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11332964-82AE-448A-8F76-BF68EF6C96E6}" type="pres">
      <dgm:prSet presAssocID="{510A49D6-9AD5-425A-A1F6-973174F092F2}" presName="hierChild4" presStyleCnt="0"/>
      <dgm:spPr/>
    </dgm:pt>
    <dgm:pt modelId="{1F041AB5-1189-40AF-B9D6-1FDC0CAE2063}" type="pres">
      <dgm:prSet presAssocID="{6927C5C1-5E8B-451E-9344-5E22EC20A14A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8882832B-25F4-4858-9C62-DE27607930E2}" type="pres">
      <dgm:prSet presAssocID="{D51EB14F-BF7A-4177-A970-FC9B4FECE75D}" presName="hierRoot2" presStyleCnt="0">
        <dgm:presLayoutVars>
          <dgm:hierBranch val="init"/>
        </dgm:presLayoutVars>
      </dgm:prSet>
      <dgm:spPr/>
    </dgm:pt>
    <dgm:pt modelId="{9F9F7BE3-E13C-4741-988C-A70D6B331FB1}" type="pres">
      <dgm:prSet presAssocID="{D51EB14F-BF7A-4177-A970-FC9B4FECE75D}" presName="rootComposite" presStyleCnt="0"/>
      <dgm:spPr/>
    </dgm:pt>
    <dgm:pt modelId="{B7FC38DF-39D9-4733-9441-98398A47DAD5}" type="pres">
      <dgm:prSet presAssocID="{D51EB14F-BF7A-4177-A970-FC9B4FECE75D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71F7AE-3AC5-4897-910E-0CAF0D578381}" type="pres">
      <dgm:prSet presAssocID="{D51EB14F-BF7A-4177-A970-FC9B4FECE75D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1430911-D5F8-426A-929E-8F1114056E3D}" type="pres">
      <dgm:prSet presAssocID="{D51EB14F-BF7A-4177-A970-FC9B4FECE75D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F09CB616-26FF-4EF1-A988-689BA2159374}" type="pres">
      <dgm:prSet presAssocID="{D51EB14F-BF7A-4177-A970-FC9B4FECE75D}" presName="hierChild4" presStyleCnt="0"/>
      <dgm:spPr/>
    </dgm:pt>
    <dgm:pt modelId="{4EB31CAA-49A2-4826-8F70-02CA0DCDFD47}" type="pres">
      <dgm:prSet presAssocID="{D51EB14F-BF7A-4177-A970-FC9B4FECE75D}" presName="hierChild5" presStyleCnt="0"/>
      <dgm:spPr/>
    </dgm:pt>
    <dgm:pt modelId="{A865A302-1DBC-46C0-8E1B-AD63A6139207}" type="pres">
      <dgm:prSet presAssocID="{D036D1D1-FCD9-4984-8AB8-191A70D8F9D2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DBB8EB41-0188-4000-AD40-6944B57AAA62}" type="pres">
      <dgm:prSet presAssocID="{6DA50CE3-2AFC-4FF2-A0DF-28ACF7CF14AD}" presName="hierRoot2" presStyleCnt="0">
        <dgm:presLayoutVars>
          <dgm:hierBranch val="init"/>
        </dgm:presLayoutVars>
      </dgm:prSet>
      <dgm:spPr/>
    </dgm:pt>
    <dgm:pt modelId="{B3C14581-7E39-4B17-80FF-35D4FC28AABD}" type="pres">
      <dgm:prSet presAssocID="{6DA50CE3-2AFC-4FF2-A0DF-28ACF7CF14AD}" presName="rootComposite" presStyleCnt="0"/>
      <dgm:spPr/>
    </dgm:pt>
    <dgm:pt modelId="{5A9CF5F3-5C0A-4504-92E7-FAB51A2B799B}" type="pres">
      <dgm:prSet presAssocID="{6DA50CE3-2AFC-4FF2-A0DF-28ACF7CF14AD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B7ED88-20B6-490B-A5EF-0B02C4CCBFE3}" type="pres">
      <dgm:prSet presAssocID="{6DA50CE3-2AFC-4FF2-A0DF-28ACF7CF14AD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DFF9C14-5F04-4A01-9D68-65FC18197DF2}" type="pres">
      <dgm:prSet presAssocID="{6DA50CE3-2AFC-4FF2-A0DF-28ACF7CF14AD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D0CFA4E7-4C5A-462E-B60E-443D9A7BD023}" type="pres">
      <dgm:prSet presAssocID="{6DA50CE3-2AFC-4FF2-A0DF-28ACF7CF14AD}" presName="hierChild4" presStyleCnt="0"/>
      <dgm:spPr/>
    </dgm:pt>
    <dgm:pt modelId="{14AA9206-3B8C-442B-8892-EEA7F6C9597F}" type="pres">
      <dgm:prSet presAssocID="{6DA50CE3-2AFC-4FF2-A0DF-28ACF7CF14AD}" presName="hierChild5" presStyleCnt="0"/>
      <dgm:spPr/>
    </dgm:pt>
    <dgm:pt modelId="{6C06A399-0CAD-479F-B26C-018776FEBE6B}" type="pres">
      <dgm:prSet presAssocID="{F585CF23-7A56-43BC-8153-0FD29A27ED5B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D9006082-9B26-4459-9DF4-12AD66942C5F}" type="pres">
      <dgm:prSet presAssocID="{891F6967-82F2-4E2F-8378-8471EB5393BC}" presName="hierRoot2" presStyleCnt="0">
        <dgm:presLayoutVars>
          <dgm:hierBranch val="init"/>
        </dgm:presLayoutVars>
      </dgm:prSet>
      <dgm:spPr/>
    </dgm:pt>
    <dgm:pt modelId="{11C243E7-3133-4AB8-9C0E-A6F133BD6E5A}" type="pres">
      <dgm:prSet presAssocID="{891F6967-82F2-4E2F-8378-8471EB5393BC}" presName="rootComposite" presStyleCnt="0"/>
      <dgm:spPr/>
    </dgm:pt>
    <dgm:pt modelId="{A6DEF17E-B0EB-49DC-8C94-972854141CE1}" type="pres">
      <dgm:prSet presAssocID="{891F6967-82F2-4E2F-8378-8471EB5393BC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84A32E-D29E-45DF-BC16-3EF17A6A5A64}" type="pres">
      <dgm:prSet presAssocID="{891F6967-82F2-4E2F-8378-8471EB5393BC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B8F5C87-907D-42F7-A1A2-0FAD1AC0CD9B}" type="pres">
      <dgm:prSet presAssocID="{891F6967-82F2-4E2F-8378-8471EB5393BC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2103E308-2865-4F99-ADD8-562BDAE1FB81}" type="pres">
      <dgm:prSet presAssocID="{891F6967-82F2-4E2F-8378-8471EB5393BC}" presName="hierChild4" presStyleCnt="0"/>
      <dgm:spPr/>
    </dgm:pt>
    <dgm:pt modelId="{C9D3BA86-4C1C-4B6A-A943-295A123D164E}" type="pres">
      <dgm:prSet presAssocID="{891F6967-82F2-4E2F-8378-8471EB5393BC}" presName="hierChild5" presStyleCnt="0"/>
      <dgm:spPr/>
    </dgm:pt>
    <dgm:pt modelId="{4BD224DF-0C53-462E-ACCE-AA164EB81E4D}" type="pres">
      <dgm:prSet presAssocID="{CB968B74-CFF0-448C-922D-F0C593FB195C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0D5B153C-9A8E-4DD1-B74C-E04DBC9ED96E}" type="pres">
      <dgm:prSet presAssocID="{479377E8-D054-43D5-9E1D-172D5879B555}" presName="hierRoot2" presStyleCnt="0">
        <dgm:presLayoutVars>
          <dgm:hierBranch val="init"/>
        </dgm:presLayoutVars>
      </dgm:prSet>
      <dgm:spPr/>
    </dgm:pt>
    <dgm:pt modelId="{F420E072-6C38-4C85-9A8F-23F66B83CD9A}" type="pres">
      <dgm:prSet presAssocID="{479377E8-D054-43D5-9E1D-172D5879B555}" presName="rootComposite" presStyleCnt="0"/>
      <dgm:spPr/>
    </dgm:pt>
    <dgm:pt modelId="{0D193F05-2B67-4356-8CB6-5A88F3957F3C}" type="pres">
      <dgm:prSet presAssocID="{479377E8-D054-43D5-9E1D-172D5879B555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162B7E-97B7-4DA8-95E0-1DDCB0E51360}" type="pres">
      <dgm:prSet presAssocID="{479377E8-D054-43D5-9E1D-172D5879B555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995F174-3FD5-4A19-A9B1-89C0BDFB8E1D}" type="pres">
      <dgm:prSet presAssocID="{479377E8-D054-43D5-9E1D-172D5879B555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BCDF6EBF-26C2-4967-8433-ADA9476DE9AB}" type="pres">
      <dgm:prSet presAssocID="{479377E8-D054-43D5-9E1D-172D5879B555}" presName="hierChild4" presStyleCnt="0"/>
      <dgm:spPr/>
    </dgm:pt>
    <dgm:pt modelId="{596C3999-CBD0-44E7-AA29-03E075CA720B}" type="pres">
      <dgm:prSet presAssocID="{479377E8-D054-43D5-9E1D-172D5879B555}" presName="hierChild5" presStyleCnt="0"/>
      <dgm:spPr/>
    </dgm:pt>
    <dgm:pt modelId="{9BB13E79-9FF7-404C-A420-33C623456D33}" type="pres">
      <dgm:prSet presAssocID="{4171B739-C7BB-443B-AE27-B31D74E78F99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BF998A3F-DD3B-436C-B01B-742F2054EE0A}" type="pres">
      <dgm:prSet presAssocID="{23F0C8E9-0315-46DB-8364-E1D92B7934AF}" presName="hierRoot2" presStyleCnt="0">
        <dgm:presLayoutVars>
          <dgm:hierBranch val="init"/>
        </dgm:presLayoutVars>
      </dgm:prSet>
      <dgm:spPr/>
    </dgm:pt>
    <dgm:pt modelId="{64F8E1A7-824A-4DE2-93DF-DF79DFC25F54}" type="pres">
      <dgm:prSet presAssocID="{23F0C8E9-0315-46DB-8364-E1D92B7934AF}" presName="rootComposite" presStyleCnt="0"/>
      <dgm:spPr/>
    </dgm:pt>
    <dgm:pt modelId="{19A0DAA0-DFEF-4703-B312-F427F62AC478}" type="pres">
      <dgm:prSet presAssocID="{23F0C8E9-0315-46DB-8364-E1D92B7934AF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F8EACB-D9EA-402B-A75F-EF53CD7D370E}" type="pres">
      <dgm:prSet presAssocID="{23F0C8E9-0315-46DB-8364-E1D92B7934AF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A02220F-83B6-475A-9608-3E9254693D9C}" type="pres">
      <dgm:prSet presAssocID="{23F0C8E9-0315-46DB-8364-E1D92B7934AF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137F8E6A-7DB2-404C-ABA5-AFCB319E37A8}" type="pres">
      <dgm:prSet presAssocID="{23F0C8E9-0315-46DB-8364-E1D92B7934AF}" presName="hierChild4" presStyleCnt="0"/>
      <dgm:spPr/>
    </dgm:pt>
    <dgm:pt modelId="{8018BB3F-FFEC-436B-AC71-D2E2D015F0BF}" type="pres">
      <dgm:prSet presAssocID="{23F0C8E9-0315-46DB-8364-E1D92B7934AF}" presName="hierChild5" presStyleCnt="0"/>
      <dgm:spPr/>
    </dgm:pt>
    <dgm:pt modelId="{423F88FA-52FD-4A5E-9302-56583CBE562A}" type="pres">
      <dgm:prSet presAssocID="{510A49D6-9AD5-425A-A1F6-973174F092F2}" presName="hierChild5" presStyleCnt="0"/>
      <dgm:spPr/>
    </dgm:pt>
    <dgm:pt modelId="{AE360543-E0FA-4774-998D-6C9F7321AFBE}" type="pres">
      <dgm:prSet presAssocID="{69F41FDC-B5CE-4BF3-8B8D-9155C144B2AA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D573610B-C535-4C14-8974-1422ABBFFF7B}" type="pres">
      <dgm:prSet presAssocID="{C40811A3-A865-414D-B024-661D222146BC}" presName="hierRoot2" presStyleCnt="0">
        <dgm:presLayoutVars>
          <dgm:hierBranch val="init"/>
        </dgm:presLayoutVars>
      </dgm:prSet>
      <dgm:spPr/>
    </dgm:pt>
    <dgm:pt modelId="{3E251746-6212-4EE6-90D0-2FD17246D191}" type="pres">
      <dgm:prSet presAssocID="{C40811A3-A865-414D-B024-661D222146BC}" presName="rootComposite" presStyleCnt="0"/>
      <dgm:spPr/>
    </dgm:pt>
    <dgm:pt modelId="{CEEE5EFB-6AA8-4903-A4F3-2FB0CC3FACAD}" type="pres">
      <dgm:prSet presAssocID="{C40811A3-A865-414D-B024-661D222146BC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CCDAA-D3F3-46A9-82D0-09CEC4DB354D}" type="pres">
      <dgm:prSet presAssocID="{C40811A3-A865-414D-B024-661D222146BC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F9B807E-53E1-4EF4-AB68-3060AD92648F}" type="pres">
      <dgm:prSet presAssocID="{C40811A3-A865-414D-B024-661D222146BC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3B981EBF-6C6F-4767-826C-17E31F965D4A}" type="pres">
      <dgm:prSet presAssocID="{C40811A3-A865-414D-B024-661D222146BC}" presName="hierChild4" presStyleCnt="0"/>
      <dgm:spPr/>
    </dgm:pt>
    <dgm:pt modelId="{E88B4E9C-A8E1-4DCE-9E23-8E9290BC790B}" type="pres">
      <dgm:prSet presAssocID="{C40811A3-A865-414D-B024-661D222146BC}" presName="hierChild5" presStyleCnt="0"/>
      <dgm:spPr/>
    </dgm:pt>
    <dgm:pt modelId="{1AE2AA0B-A835-4FDC-995D-C4FE2CBD913C}" type="pres">
      <dgm:prSet presAssocID="{A7581066-43CC-49F4-BB54-9BA6394CB805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3EC9528-4BD9-435A-84D1-27F544B6C52B}" type="pres">
      <dgm:prSet presAssocID="{71F250C4-4D8A-4441-BC33-37267C148796}" presName="hierRoot2" presStyleCnt="0">
        <dgm:presLayoutVars>
          <dgm:hierBranch val="init"/>
        </dgm:presLayoutVars>
      </dgm:prSet>
      <dgm:spPr/>
    </dgm:pt>
    <dgm:pt modelId="{4C559ACB-0409-42FF-8283-4751B4923339}" type="pres">
      <dgm:prSet presAssocID="{71F250C4-4D8A-4441-BC33-37267C148796}" presName="rootComposite" presStyleCnt="0"/>
      <dgm:spPr/>
    </dgm:pt>
    <dgm:pt modelId="{E930D036-5968-40FF-90CD-55757612DBF7}" type="pres">
      <dgm:prSet presAssocID="{71F250C4-4D8A-4441-BC33-37267C148796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C0D8D4-F910-43DA-8034-B180247596F5}" type="pres">
      <dgm:prSet presAssocID="{71F250C4-4D8A-4441-BC33-37267C148796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638A6CD-5190-41CB-B3F8-33F1C2C65981}" type="pres">
      <dgm:prSet presAssocID="{71F250C4-4D8A-4441-BC33-37267C148796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BB63679B-07E0-4C59-AD6D-6B5A6E45DC5B}" type="pres">
      <dgm:prSet presAssocID="{71F250C4-4D8A-4441-BC33-37267C148796}" presName="hierChild4" presStyleCnt="0"/>
      <dgm:spPr/>
    </dgm:pt>
    <dgm:pt modelId="{6CC30E29-8AA5-4A94-A996-1ED3C14732A6}" type="pres">
      <dgm:prSet presAssocID="{71F250C4-4D8A-4441-BC33-37267C148796}" presName="hierChild5" presStyleCnt="0"/>
      <dgm:spPr/>
    </dgm:pt>
    <dgm:pt modelId="{EF0FC96D-1CE1-41B2-A3E5-3CC5D8863233}" type="pres">
      <dgm:prSet presAssocID="{9ABD4241-2EB9-4FB3-8994-E87674BB1647}" presName="hierChild3" presStyleCnt="0"/>
      <dgm:spPr/>
    </dgm:pt>
  </dgm:ptLst>
  <dgm:cxnLst>
    <dgm:cxn modelId="{044736A3-34FC-4E8E-B570-7EA58465EFFD}" type="presOf" srcId="{2E809F73-6A88-4736-A604-ED3A0AA5AA4C}" destId="{B971F7AE-3AC5-4897-910E-0CAF0D578381}" srcOrd="0" destOrd="0" presId="urn:microsoft.com/office/officeart/2008/layout/NameandTitleOrganizationalChart"/>
    <dgm:cxn modelId="{606AECAA-A85D-4A00-A3FA-2B4A108A45AB}" type="presOf" srcId="{6123C0AC-A1DD-4830-9015-61B59C99F83B}" destId="{B99621D8-E21B-45A6-999D-21C47E4632B9}" srcOrd="0" destOrd="0" presId="urn:microsoft.com/office/officeart/2008/layout/NameandTitleOrganizationalChart"/>
    <dgm:cxn modelId="{C8E90707-53E2-43A0-97D3-41E6EBCAD6CD}" type="presOf" srcId="{23F0C8E9-0315-46DB-8364-E1D92B7934AF}" destId="{19A0DAA0-DFEF-4703-B312-F427F62AC478}" srcOrd="0" destOrd="0" presId="urn:microsoft.com/office/officeart/2008/layout/NameandTitleOrganizationalChart"/>
    <dgm:cxn modelId="{D42F064F-5942-4BA4-AFBB-9F582094AFA5}" srcId="{510A49D6-9AD5-425A-A1F6-973174F092F2}" destId="{479377E8-D054-43D5-9E1D-172D5879B555}" srcOrd="3" destOrd="0" parTransId="{CB968B74-CFF0-448C-922D-F0C593FB195C}" sibTransId="{475860EF-BB7B-45A6-8048-276F35417922}"/>
    <dgm:cxn modelId="{4FCE4FF9-06CA-46EF-9FA0-B37ABDC79481}" type="presOf" srcId="{D036D1D1-FCD9-4984-8AB8-191A70D8F9D2}" destId="{A865A302-1DBC-46C0-8E1B-AD63A6139207}" srcOrd="0" destOrd="0" presId="urn:microsoft.com/office/officeart/2008/layout/NameandTitleOrganizationalChart"/>
    <dgm:cxn modelId="{E40CB510-1A40-461B-99FC-E25AABF55B7E}" type="presOf" srcId="{D51EB14F-BF7A-4177-A970-FC9B4FECE75D}" destId="{41430911-D5F8-426A-929E-8F1114056E3D}" srcOrd="1" destOrd="0" presId="urn:microsoft.com/office/officeart/2008/layout/NameandTitleOrganizationalChart"/>
    <dgm:cxn modelId="{7822388E-ABC7-4DCD-91C8-E2A5E09AE2E9}" type="presOf" srcId="{4171B739-C7BB-443B-AE27-B31D74E78F99}" destId="{9BB13E79-9FF7-404C-A420-33C623456D33}" srcOrd="0" destOrd="0" presId="urn:microsoft.com/office/officeart/2008/layout/NameandTitleOrganizationalChart"/>
    <dgm:cxn modelId="{9CAE1963-C999-44A3-B706-64A500EFC371}" type="presOf" srcId="{4ECFB32C-6718-4A25-8E73-C9030E40007E}" destId="{67F8EACB-D9EA-402B-A75F-EF53CD7D370E}" srcOrd="0" destOrd="0" presId="urn:microsoft.com/office/officeart/2008/layout/NameandTitleOrganizationalChart"/>
    <dgm:cxn modelId="{11F417DF-00AB-427B-8A78-84707272496A}" type="presOf" srcId="{C40811A3-A865-414D-B024-661D222146BC}" destId="{CF9B807E-53E1-4EF4-AB68-3060AD92648F}" srcOrd="1" destOrd="0" presId="urn:microsoft.com/office/officeart/2008/layout/NameandTitleOrganizationalChart"/>
    <dgm:cxn modelId="{DAD3FC1D-FDB1-46BF-B108-54FB7DF98D6B}" srcId="{510A49D6-9AD5-425A-A1F6-973174F092F2}" destId="{6DA50CE3-2AFC-4FF2-A0DF-28ACF7CF14AD}" srcOrd="1" destOrd="0" parTransId="{D036D1D1-FCD9-4984-8AB8-191A70D8F9D2}" sibTransId="{EECB160D-0C18-4F32-9CB8-475BDC7D22E5}"/>
    <dgm:cxn modelId="{D88C2FDE-0AD9-4D16-AABA-86E57EDF241F}" type="presOf" srcId="{C9D203CA-1970-4B16-A46C-6768ECAE3900}" destId="{D19CCDAA-D3F3-46A9-82D0-09CEC4DB354D}" srcOrd="0" destOrd="0" presId="urn:microsoft.com/office/officeart/2008/layout/NameandTitleOrganizationalChart"/>
    <dgm:cxn modelId="{C619E255-CBC4-41F3-B0E9-BAD5E22A01B6}" srcId="{73D831E8-4509-4696-9677-3ED9F8C7FD05}" destId="{9ABD4241-2EB9-4FB3-8994-E87674BB1647}" srcOrd="0" destOrd="0" parTransId="{D4F483C6-7727-447A-8150-5F3673941BF1}" sibTransId="{6123C0AC-A1DD-4830-9015-61B59C99F83B}"/>
    <dgm:cxn modelId="{1AD5CCEE-5E06-4D61-B284-7FE5A2DBDC23}" type="presOf" srcId="{ADB8C6F7-F7D2-49A8-8145-2C9AF6516A4C}" destId="{7584A32E-D29E-45DF-BC16-3EF17A6A5A64}" srcOrd="0" destOrd="0" presId="urn:microsoft.com/office/officeart/2008/layout/NameandTitleOrganizationalChart"/>
    <dgm:cxn modelId="{356CABCF-A646-4871-93D1-A1EDA1A5A333}" type="presOf" srcId="{EECB160D-0C18-4F32-9CB8-475BDC7D22E5}" destId="{BFB7ED88-20B6-490B-A5EF-0B02C4CCBFE3}" srcOrd="0" destOrd="0" presId="urn:microsoft.com/office/officeart/2008/layout/NameandTitleOrganizationalChart"/>
    <dgm:cxn modelId="{A1E013CA-A94A-494B-B40F-9A944AA9EE82}" type="presOf" srcId="{6DA50CE3-2AFC-4FF2-A0DF-28ACF7CF14AD}" destId="{CDFF9C14-5F04-4A01-9D68-65FC18197DF2}" srcOrd="1" destOrd="0" presId="urn:microsoft.com/office/officeart/2008/layout/NameandTitleOrganizationalChart"/>
    <dgm:cxn modelId="{EE1E36E0-60A5-476D-9F2E-4F6771C18C17}" type="presOf" srcId="{71F250C4-4D8A-4441-BC33-37267C148796}" destId="{E930D036-5968-40FF-90CD-55757612DBF7}" srcOrd="0" destOrd="0" presId="urn:microsoft.com/office/officeart/2008/layout/NameandTitleOrganizationalChart"/>
    <dgm:cxn modelId="{936C7657-B47A-4EC2-B654-A9F7D8702E13}" srcId="{9ABD4241-2EB9-4FB3-8994-E87674BB1647}" destId="{71F250C4-4D8A-4441-BC33-37267C148796}" srcOrd="2" destOrd="0" parTransId="{A7581066-43CC-49F4-BB54-9BA6394CB805}" sibTransId="{F186DE90-D6FA-4F48-BB65-3E370F9A6D82}"/>
    <dgm:cxn modelId="{0D406EA9-51D1-4E15-B324-BF1CB8E9C79F}" srcId="{9ABD4241-2EB9-4FB3-8994-E87674BB1647}" destId="{510A49D6-9AD5-425A-A1F6-973174F092F2}" srcOrd="0" destOrd="0" parTransId="{915A642A-FDC9-4BE0-A3EB-0F45DEE89A48}" sibTransId="{BE76B0F6-ED86-4674-9D4E-EEB6BC9903B0}"/>
    <dgm:cxn modelId="{BE830C27-5B9E-4BF4-91F3-1AC8D8EED390}" type="presOf" srcId="{479377E8-D054-43D5-9E1D-172D5879B555}" destId="{E995F174-3FD5-4A19-A9B1-89C0BDFB8E1D}" srcOrd="1" destOrd="0" presId="urn:microsoft.com/office/officeart/2008/layout/NameandTitleOrganizationalChart"/>
    <dgm:cxn modelId="{158D7A65-E28E-4164-86AF-B9ED23057E4B}" type="presOf" srcId="{F585CF23-7A56-43BC-8153-0FD29A27ED5B}" destId="{6C06A399-0CAD-479F-B26C-018776FEBE6B}" srcOrd="0" destOrd="0" presId="urn:microsoft.com/office/officeart/2008/layout/NameandTitleOrganizationalChart"/>
    <dgm:cxn modelId="{761A35C3-05BC-4D69-91A6-4D392D254780}" type="presOf" srcId="{475860EF-BB7B-45A6-8048-276F35417922}" destId="{90162B7E-97B7-4DA8-95E0-1DDCB0E51360}" srcOrd="0" destOrd="0" presId="urn:microsoft.com/office/officeart/2008/layout/NameandTitleOrganizationalChart"/>
    <dgm:cxn modelId="{3C729CB7-CDD4-4376-9174-B9EF3C696E74}" type="presOf" srcId="{6927C5C1-5E8B-451E-9344-5E22EC20A14A}" destId="{1F041AB5-1189-40AF-B9D6-1FDC0CAE2063}" srcOrd="0" destOrd="0" presId="urn:microsoft.com/office/officeart/2008/layout/NameandTitleOrganizationalChart"/>
    <dgm:cxn modelId="{C5F2A861-3357-4ADD-A199-526B7B68C437}" type="presOf" srcId="{BE76B0F6-ED86-4674-9D4E-EEB6BC9903B0}" destId="{9BC7642B-F09E-473F-ABC5-B25F042E5A93}" srcOrd="0" destOrd="0" presId="urn:microsoft.com/office/officeart/2008/layout/NameandTitleOrganizationalChart"/>
    <dgm:cxn modelId="{0CAD7E10-9319-4F4E-A495-215A6F420F3A}" type="presOf" srcId="{891F6967-82F2-4E2F-8378-8471EB5393BC}" destId="{A6DEF17E-B0EB-49DC-8C94-972854141CE1}" srcOrd="0" destOrd="0" presId="urn:microsoft.com/office/officeart/2008/layout/NameandTitleOrganizationalChart"/>
    <dgm:cxn modelId="{CBCBB6B1-C839-496B-B465-6D482A020290}" type="presOf" srcId="{F186DE90-D6FA-4F48-BB65-3E370F9A6D82}" destId="{6BC0D8D4-F910-43DA-8034-B180247596F5}" srcOrd="0" destOrd="0" presId="urn:microsoft.com/office/officeart/2008/layout/NameandTitleOrganizationalChart"/>
    <dgm:cxn modelId="{AC66A837-DADD-4E29-AF98-65084EF2F8A4}" type="presOf" srcId="{891F6967-82F2-4E2F-8378-8471EB5393BC}" destId="{5B8F5C87-907D-42F7-A1A2-0FAD1AC0CD9B}" srcOrd="1" destOrd="0" presId="urn:microsoft.com/office/officeart/2008/layout/NameandTitleOrganizationalChart"/>
    <dgm:cxn modelId="{09B0B6D4-D53F-4C08-AE00-7C6E787BF78F}" type="presOf" srcId="{510A49D6-9AD5-425A-A1F6-973174F092F2}" destId="{9D0CBF0D-F1B1-44BD-BAB5-CDAF2B476330}" srcOrd="0" destOrd="0" presId="urn:microsoft.com/office/officeart/2008/layout/NameandTitleOrganizationalChart"/>
    <dgm:cxn modelId="{72F1E1F5-4E87-4C67-8B55-E776D6B7BA39}" srcId="{510A49D6-9AD5-425A-A1F6-973174F092F2}" destId="{23F0C8E9-0315-46DB-8364-E1D92B7934AF}" srcOrd="4" destOrd="0" parTransId="{4171B739-C7BB-443B-AE27-B31D74E78F99}" sibTransId="{4ECFB32C-6718-4A25-8E73-C9030E40007E}"/>
    <dgm:cxn modelId="{BBCB7B50-4DE4-4DE4-BB93-E07B4EBCA6F3}" type="presOf" srcId="{D51EB14F-BF7A-4177-A970-FC9B4FECE75D}" destId="{B7FC38DF-39D9-4733-9441-98398A47DAD5}" srcOrd="0" destOrd="0" presId="urn:microsoft.com/office/officeart/2008/layout/NameandTitleOrganizationalChart"/>
    <dgm:cxn modelId="{BCC51480-A242-4D92-B484-390DABE4EC9F}" type="presOf" srcId="{71F250C4-4D8A-4441-BC33-37267C148796}" destId="{3638A6CD-5190-41CB-B3F8-33F1C2C65981}" srcOrd="1" destOrd="0" presId="urn:microsoft.com/office/officeart/2008/layout/NameandTitleOrganizationalChart"/>
    <dgm:cxn modelId="{87B38D65-F517-49A3-965C-E22AE5F58167}" srcId="{510A49D6-9AD5-425A-A1F6-973174F092F2}" destId="{D51EB14F-BF7A-4177-A970-FC9B4FECE75D}" srcOrd="0" destOrd="0" parTransId="{6927C5C1-5E8B-451E-9344-5E22EC20A14A}" sibTransId="{2E809F73-6A88-4736-A604-ED3A0AA5AA4C}"/>
    <dgm:cxn modelId="{9F9BC1DC-E647-469D-B474-CD42C6EB7471}" type="presOf" srcId="{A7581066-43CC-49F4-BB54-9BA6394CB805}" destId="{1AE2AA0B-A835-4FDC-995D-C4FE2CBD913C}" srcOrd="0" destOrd="0" presId="urn:microsoft.com/office/officeart/2008/layout/NameandTitleOrganizationalChart"/>
    <dgm:cxn modelId="{4466FF5E-D906-4318-A965-96EAC6D152CB}" type="presOf" srcId="{73D831E8-4509-4696-9677-3ED9F8C7FD05}" destId="{37D9727F-C589-4983-8FD6-EBFC621A825E}" srcOrd="0" destOrd="0" presId="urn:microsoft.com/office/officeart/2008/layout/NameandTitleOrganizationalChart"/>
    <dgm:cxn modelId="{D4974DE2-E130-4BD4-B9FE-272040419299}" type="presOf" srcId="{9ABD4241-2EB9-4FB3-8994-E87674BB1647}" destId="{DF84C005-29B3-4D39-8A98-A822A3104AB9}" srcOrd="1" destOrd="0" presId="urn:microsoft.com/office/officeart/2008/layout/NameandTitleOrganizationalChart"/>
    <dgm:cxn modelId="{8F97265E-7718-44B3-A3C9-E93131AD27A8}" type="presOf" srcId="{CB968B74-CFF0-448C-922D-F0C593FB195C}" destId="{4BD224DF-0C53-462E-ACCE-AA164EB81E4D}" srcOrd="0" destOrd="0" presId="urn:microsoft.com/office/officeart/2008/layout/NameandTitleOrganizationalChart"/>
    <dgm:cxn modelId="{1C8C22E0-1EF7-46B9-BE9B-0EB784A7F76D}" type="presOf" srcId="{23F0C8E9-0315-46DB-8364-E1D92B7934AF}" destId="{CA02220F-83B6-475A-9608-3E9254693D9C}" srcOrd="1" destOrd="0" presId="urn:microsoft.com/office/officeart/2008/layout/NameandTitleOrganizationalChart"/>
    <dgm:cxn modelId="{BB0FDFF3-7036-42EF-963B-6DF44510691D}" type="presOf" srcId="{479377E8-D054-43D5-9E1D-172D5879B555}" destId="{0D193F05-2B67-4356-8CB6-5A88F3957F3C}" srcOrd="0" destOrd="0" presId="urn:microsoft.com/office/officeart/2008/layout/NameandTitleOrganizationalChart"/>
    <dgm:cxn modelId="{384242C4-0FF2-418D-A21B-9CBDF61FA4D5}" srcId="{9ABD4241-2EB9-4FB3-8994-E87674BB1647}" destId="{C40811A3-A865-414D-B024-661D222146BC}" srcOrd="1" destOrd="0" parTransId="{69F41FDC-B5CE-4BF3-8B8D-9155C144B2AA}" sibTransId="{C9D203CA-1970-4B16-A46C-6768ECAE3900}"/>
    <dgm:cxn modelId="{24E77D8A-386C-421A-AAAE-56DC95AD608C}" type="presOf" srcId="{C40811A3-A865-414D-B024-661D222146BC}" destId="{CEEE5EFB-6AA8-4903-A4F3-2FB0CC3FACAD}" srcOrd="0" destOrd="0" presId="urn:microsoft.com/office/officeart/2008/layout/NameandTitleOrganizationalChart"/>
    <dgm:cxn modelId="{530BF33F-202B-47F7-9635-6557A1C251BE}" type="presOf" srcId="{510A49D6-9AD5-425A-A1F6-973174F092F2}" destId="{4C76319C-31D1-4865-8D34-DE606C618B05}" srcOrd="1" destOrd="0" presId="urn:microsoft.com/office/officeart/2008/layout/NameandTitleOrganizationalChart"/>
    <dgm:cxn modelId="{D40E1407-1F9B-4133-AB6D-0EE8DF4FAF2D}" srcId="{510A49D6-9AD5-425A-A1F6-973174F092F2}" destId="{891F6967-82F2-4E2F-8378-8471EB5393BC}" srcOrd="2" destOrd="0" parTransId="{F585CF23-7A56-43BC-8153-0FD29A27ED5B}" sibTransId="{ADB8C6F7-F7D2-49A8-8145-2C9AF6516A4C}"/>
    <dgm:cxn modelId="{D33EF407-1EB3-4CFA-BA9D-CDE270C46672}" type="presOf" srcId="{9ABD4241-2EB9-4FB3-8994-E87674BB1647}" destId="{1B1CD378-FEC6-4CAA-84E8-355C6131EC24}" srcOrd="0" destOrd="0" presId="urn:microsoft.com/office/officeart/2008/layout/NameandTitleOrganizationalChart"/>
    <dgm:cxn modelId="{0AA16F72-4B6B-4FF9-9987-9EA5CDBFAA9D}" type="presOf" srcId="{69F41FDC-B5CE-4BF3-8B8D-9155C144B2AA}" destId="{AE360543-E0FA-4774-998D-6C9F7321AFBE}" srcOrd="0" destOrd="0" presId="urn:microsoft.com/office/officeart/2008/layout/NameandTitleOrganizationalChart"/>
    <dgm:cxn modelId="{6C79A8CF-B201-4CC6-82BE-A49C1E20FDE2}" type="presOf" srcId="{6DA50CE3-2AFC-4FF2-A0DF-28ACF7CF14AD}" destId="{5A9CF5F3-5C0A-4504-92E7-FAB51A2B799B}" srcOrd="0" destOrd="0" presId="urn:microsoft.com/office/officeart/2008/layout/NameandTitleOrganizationalChart"/>
    <dgm:cxn modelId="{75517DC2-E795-4033-926E-BEB322BAF459}" type="presOf" srcId="{915A642A-FDC9-4BE0-A3EB-0F45DEE89A48}" destId="{8CD82476-B37F-4CF8-8A32-7601F336A95A}" srcOrd="0" destOrd="0" presId="urn:microsoft.com/office/officeart/2008/layout/NameandTitleOrganizationalChart"/>
    <dgm:cxn modelId="{7B35F095-2AD6-4647-8363-7D75512FD1FB}" type="presParOf" srcId="{37D9727F-C589-4983-8FD6-EBFC621A825E}" destId="{24DBFE04-8E82-42DA-BD58-22624BA97EC3}" srcOrd="0" destOrd="0" presId="urn:microsoft.com/office/officeart/2008/layout/NameandTitleOrganizationalChart"/>
    <dgm:cxn modelId="{8EB379C6-271B-4DB6-9822-2356132CDA62}" type="presParOf" srcId="{24DBFE04-8E82-42DA-BD58-22624BA97EC3}" destId="{70246AED-32DD-4CFF-B816-E7C9B73E7C33}" srcOrd="0" destOrd="0" presId="urn:microsoft.com/office/officeart/2008/layout/NameandTitleOrganizationalChart"/>
    <dgm:cxn modelId="{C24240B6-D447-4626-ABFB-47BAB943EB3D}" type="presParOf" srcId="{70246AED-32DD-4CFF-B816-E7C9B73E7C33}" destId="{1B1CD378-FEC6-4CAA-84E8-355C6131EC24}" srcOrd="0" destOrd="0" presId="urn:microsoft.com/office/officeart/2008/layout/NameandTitleOrganizationalChart"/>
    <dgm:cxn modelId="{14BDFFE3-495E-40CD-ADC2-92DA12FC2D08}" type="presParOf" srcId="{70246AED-32DD-4CFF-B816-E7C9B73E7C33}" destId="{B99621D8-E21B-45A6-999D-21C47E4632B9}" srcOrd="1" destOrd="0" presId="urn:microsoft.com/office/officeart/2008/layout/NameandTitleOrganizationalChart"/>
    <dgm:cxn modelId="{50DCC1FF-51F4-41C8-A36A-9194E006DD01}" type="presParOf" srcId="{70246AED-32DD-4CFF-B816-E7C9B73E7C33}" destId="{DF84C005-29B3-4D39-8A98-A822A3104AB9}" srcOrd="2" destOrd="0" presId="urn:microsoft.com/office/officeart/2008/layout/NameandTitleOrganizationalChart"/>
    <dgm:cxn modelId="{D83E920B-ED17-4F7F-B3CA-BF262B335F82}" type="presParOf" srcId="{24DBFE04-8E82-42DA-BD58-22624BA97EC3}" destId="{E813DA06-76BE-4A6D-9AEB-365444BC4811}" srcOrd="1" destOrd="0" presId="urn:microsoft.com/office/officeart/2008/layout/NameandTitleOrganizationalChart"/>
    <dgm:cxn modelId="{32C6A2C3-BDDD-4253-B1E3-C3B552675D21}" type="presParOf" srcId="{E813DA06-76BE-4A6D-9AEB-365444BC4811}" destId="{8CD82476-B37F-4CF8-8A32-7601F336A95A}" srcOrd="0" destOrd="0" presId="urn:microsoft.com/office/officeart/2008/layout/NameandTitleOrganizationalChart"/>
    <dgm:cxn modelId="{CEFCBB28-A9AB-4904-A508-3F44E7F8E2C2}" type="presParOf" srcId="{E813DA06-76BE-4A6D-9AEB-365444BC4811}" destId="{2EF77AC6-353B-4C93-B3DA-B52F3325E23D}" srcOrd="1" destOrd="0" presId="urn:microsoft.com/office/officeart/2008/layout/NameandTitleOrganizationalChart"/>
    <dgm:cxn modelId="{EC1DB808-18B7-4144-99CF-A543383B8A33}" type="presParOf" srcId="{2EF77AC6-353B-4C93-B3DA-B52F3325E23D}" destId="{B60E6726-56F6-4A39-B1B5-D171904B3EC3}" srcOrd="0" destOrd="0" presId="urn:microsoft.com/office/officeart/2008/layout/NameandTitleOrganizationalChart"/>
    <dgm:cxn modelId="{408980AB-003D-45A0-A8C3-608CE6CE28AB}" type="presParOf" srcId="{B60E6726-56F6-4A39-B1B5-D171904B3EC3}" destId="{9D0CBF0D-F1B1-44BD-BAB5-CDAF2B476330}" srcOrd="0" destOrd="0" presId="urn:microsoft.com/office/officeart/2008/layout/NameandTitleOrganizationalChart"/>
    <dgm:cxn modelId="{0F38F483-8DFB-4752-9863-FD3707CC6CBF}" type="presParOf" srcId="{B60E6726-56F6-4A39-B1B5-D171904B3EC3}" destId="{9BC7642B-F09E-473F-ABC5-B25F042E5A93}" srcOrd="1" destOrd="0" presId="urn:microsoft.com/office/officeart/2008/layout/NameandTitleOrganizationalChart"/>
    <dgm:cxn modelId="{83176F82-0C7C-43CA-AB4A-5CDFAD63622C}" type="presParOf" srcId="{B60E6726-56F6-4A39-B1B5-D171904B3EC3}" destId="{4C76319C-31D1-4865-8D34-DE606C618B05}" srcOrd="2" destOrd="0" presId="urn:microsoft.com/office/officeart/2008/layout/NameandTitleOrganizationalChart"/>
    <dgm:cxn modelId="{78677E5D-20A4-4408-8BAC-23BF449161A2}" type="presParOf" srcId="{2EF77AC6-353B-4C93-B3DA-B52F3325E23D}" destId="{11332964-82AE-448A-8F76-BF68EF6C96E6}" srcOrd="1" destOrd="0" presId="urn:microsoft.com/office/officeart/2008/layout/NameandTitleOrganizationalChart"/>
    <dgm:cxn modelId="{976B62D9-BCF0-4FBC-8318-64C676403394}" type="presParOf" srcId="{11332964-82AE-448A-8F76-BF68EF6C96E6}" destId="{1F041AB5-1189-40AF-B9D6-1FDC0CAE2063}" srcOrd="0" destOrd="0" presId="urn:microsoft.com/office/officeart/2008/layout/NameandTitleOrganizationalChart"/>
    <dgm:cxn modelId="{11014FAA-598C-4225-B2D5-59C23201B0C5}" type="presParOf" srcId="{11332964-82AE-448A-8F76-BF68EF6C96E6}" destId="{8882832B-25F4-4858-9C62-DE27607930E2}" srcOrd="1" destOrd="0" presId="urn:microsoft.com/office/officeart/2008/layout/NameandTitleOrganizationalChart"/>
    <dgm:cxn modelId="{F82CB6F9-7E63-40DD-B839-EF03570BA8C0}" type="presParOf" srcId="{8882832B-25F4-4858-9C62-DE27607930E2}" destId="{9F9F7BE3-E13C-4741-988C-A70D6B331FB1}" srcOrd="0" destOrd="0" presId="urn:microsoft.com/office/officeart/2008/layout/NameandTitleOrganizationalChart"/>
    <dgm:cxn modelId="{BA10D3C3-B6A9-4D55-947F-0CBAAB0CE142}" type="presParOf" srcId="{9F9F7BE3-E13C-4741-988C-A70D6B331FB1}" destId="{B7FC38DF-39D9-4733-9441-98398A47DAD5}" srcOrd="0" destOrd="0" presId="urn:microsoft.com/office/officeart/2008/layout/NameandTitleOrganizationalChart"/>
    <dgm:cxn modelId="{12264FC6-497B-46A6-A808-2BF763C042A2}" type="presParOf" srcId="{9F9F7BE3-E13C-4741-988C-A70D6B331FB1}" destId="{B971F7AE-3AC5-4897-910E-0CAF0D578381}" srcOrd="1" destOrd="0" presId="urn:microsoft.com/office/officeart/2008/layout/NameandTitleOrganizationalChart"/>
    <dgm:cxn modelId="{705A5D2B-E60B-425D-9724-1B60FA553B50}" type="presParOf" srcId="{9F9F7BE3-E13C-4741-988C-A70D6B331FB1}" destId="{41430911-D5F8-426A-929E-8F1114056E3D}" srcOrd="2" destOrd="0" presId="urn:microsoft.com/office/officeart/2008/layout/NameandTitleOrganizationalChart"/>
    <dgm:cxn modelId="{668A263D-E6B7-4A4F-B836-A93E43543207}" type="presParOf" srcId="{8882832B-25F4-4858-9C62-DE27607930E2}" destId="{F09CB616-26FF-4EF1-A988-689BA2159374}" srcOrd="1" destOrd="0" presId="urn:microsoft.com/office/officeart/2008/layout/NameandTitleOrganizationalChart"/>
    <dgm:cxn modelId="{B300ADE4-463F-415D-AA89-CFE44CFA6831}" type="presParOf" srcId="{8882832B-25F4-4858-9C62-DE27607930E2}" destId="{4EB31CAA-49A2-4826-8F70-02CA0DCDFD47}" srcOrd="2" destOrd="0" presId="urn:microsoft.com/office/officeart/2008/layout/NameandTitleOrganizationalChart"/>
    <dgm:cxn modelId="{1478EBED-605B-404E-8D1F-1F6DF39FEC25}" type="presParOf" srcId="{11332964-82AE-448A-8F76-BF68EF6C96E6}" destId="{A865A302-1DBC-46C0-8E1B-AD63A6139207}" srcOrd="2" destOrd="0" presId="urn:microsoft.com/office/officeart/2008/layout/NameandTitleOrganizationalChart"/>
    <dgm:cxn modelId="{710F695B-ED21-4776-821D-E61D22301CC5}" type="presParOf" srcId="{11332964-82AE-448A-8F76-BF68EF6C96E6}" destId="{DBB8EB41-0188-4000-AD40-6944B57AAA62}" srcOrd="3" destOrd="0" presId="urn:microsoft.com/office/officeart/2008/layout/NameandTitleOrganizationalChart"/>
    <dgm:cxn modelId="{1DE1DACF-D7AB-4CFB-A3DF-25FD76D2D93A}" type="presParOf" srcId="{DBB8EB41-0188-4000-AD40-6944B57AAA62}" destId="{B3C14581-7E39-4B17-80FF-35D4FC28AABD}" srcOrd="0" destOrd="0" presId="urn:microsoft.com/office/officeart/2008/layout/NameandTitleOrganizationalChart"/>
    <dgm:cxn modelId="{DFBF6882-1527-4E1F-9BCF-44CA1C215937}" type="presParOf" srcId="{B3C14581-7E39-4B17-80FF-35D4FC28AABD}" destId="{5A9CF5F3-5C0A-4504-92E7-FAB51A2B799B}" srcOrd="0" destOrd="0" presId="urn:microsoft.com/office/officeart/2008/layout/NameandTitleOrganizationalChart"/>
    <dgm:cxn modelId="{E39E570B-BDA7-4FEB-8627-C2FE1E495522}" type="presParOf" srcId="{B3C14581-7E39-4B17-80FF-35D4FC28AABD}" destId="{BFB7ED88-20B6-490B-A5EF-0B02C4CCBFE3}" srcOrd="1" destOrd="0" presId="urn:microsoft.com/office/officeart/2008/layout/NameandTitleOrganizationalChart"/>
    <dgm:cxn modelId="{E0EC9B56-BB5A-4CAD-8F52-FC42E33AD60C}" type="presParOf" srcId="{B3C14581-7E39-4B17-80FF-35D4FC28AABD}" destId="{CDFF9C14-5F04-4A01-9D68-65FC18197DF2}" srcOrd="2" destOrd="0" presId="urn:microsoft.com/office/officeart/2008/layout/NameandTitleOrganizationalChart"/>
    <dgm:cxn modelId="{2529D819-853B-4C69-A6A0-13DBBE6DD1FE}" type="presParOf" srcId="{DBB8EB41-0188-4000-AD40-6944B57AAA62}" destId="{D0CFA4E7-4C5A-462E-B60E-443D9A7BD023}" srcOrd="1" destOrd="0" presId="urn:microsoft.com/office/officeart/2008/layout/NameandTitleOrganizationalChart"/>
    <dgm:cxn modelId="{8DCB256B-E2E2-415B-8E2D-F7D100E80B89}" type="presParOf" srcId="{DBB8EB41-0188-4000-AD40-6944B57AAA62}" destId="{14AA9206-3B8C-442B-8892-EEA7F6C9597F}" srcOrd="2" destOrd="0" presId="urn:microsoft.com/office/officeart/2008/layout/NameandTitleOrganizationalChart"/>
    <dgm:cxn modelId="{7392E0EE-4C21-4DF2-9711-C5A6E3DA4E13}" type="presParOf" srcId="{11332964-82AE-448A-8F76-BF68EF6C96E6}" destId="{6C06A399-0CAD-479F-B26C-018776FEBE6B}" srcOrd="4" destOrd="0" presId="urn:microsoft.com/office/officeart/2008/layout/NameandTitleOrganizationalChart"/>
    <dgm:cxn modelId="{CA61C4DC-64BE-49C1-85D1-BC8AA35B3B18}" type="presParOf" srcId="{11332964-82AE-448A-8F76-BF68EF6C96E6}" destId="{D9006082-9B26-4459-9DF4-12AD66942C5F}" srcOrd="5" destOrd="0" presId="urn:microsoft.com/office/officeart/2008/layout/NameandTitleOrganizationalChart"/>
    <dgm:cxn modelId="{FF683BFF-05C2-4CE1-A3EB-5CC793A91E75}" type="presParOf" srcId="{D9006082-9B26-4459-9DF4-12AD66942C5F}" destId="{11C243E7-3133-4AB8-9C0E-A6F133BD6E5A}" srcOrd="0" destOrd="0" presId="urn:microsoft.com/office/officeart/2008/layout/NameandTitleOrganizationalChart"/>
    <dgm:cxn modelId="{25AB9606-11CE-42B1-B3E4-6DBBC522A402}" type="presParOf" srcId="{11C243E7-3133-4AB8-9C0E-A6F133BD6E5A}" destId="{A6DEF17E-B0EB-49DC-8C94-972854141CE1}" srcOrd="0" destOrd="0" presId="urn:microsoft.com/office/officeart/2008/layout/NameandTitleOrganizationalChart"/>
    <dgm:cxn modelId="{AAEF00FE-2BAB-43E1-A1EC-50744B41D407}" type="presParOf" srcId="{11C243E7-3133-4AB8-9C0E-A6F133BD6E5A}" destId="{7584A32E-D29E-45DF-BC16-3EF17A6A5A64}" srcOrd="1" destOrd="0" presId="urn:microsoft.com/office/officeart/2008/layout/NameandTitleOrganizationalChart"/>
    <dgm:cxn modelId="{60E74CA6-C0F2-4C03-9160-7317CC022ACD}" type="presParOf" srcId="{11C243E7-3133-4AB8-9C0E-A6F133BD6E5A}" destId="{5B8F5C87-907D-42F7-A1A2-0FAD1AC0CD9B}" srcOrd="2" destOrd="0" presId="urn:microsoft.com/office/officeart/2008/layout/NameandTitleOrganizationalChart"/>
    <dgm:cxn modelId="{B06D22F5-ECA3-4088-B739-A4DC0B102B45}" type="presParOf" srcId="{D9006082-9B26-4459-9DF4-12AD66942C5F}" destId="{2103E308-2865-4F99-ADD8-562BDAE1FB81}" srcOrd="1" destOrd="0" presId="urn:microsoft.com/office/officeart/2008/layout/NameandTitleOrganizationalChart"/>
    <dgm:cxn modelId="{FFF605C1-6CEC-4D67-9540-98B5EBB13DDD}" type="presParOf" srcId="{D9006082-9B26-4459-9DF4-12AD66942C5F}" destId="{C9D3BA86-4C1C-4B6A-A943-295A123D164E}" srcOrd="2" destOrd="0" presId="urn:microsoft.com/office/officeart/2008/layout/NameandTitleOrganizationalChart"/>
    <dgm:cxn modelId="{BAE24991-1843-4860-A4F0-31A3229300FB}" type="presParOf" srcId="{11332964-82AE-448A-8F76-BF68EF6C96E6}" destId="{4BD224DF-0C53-462E-ACCE-AA164EB81E4D}" srcOrd="6" destOrd="0" presId="urn:microsoft.com/office/officeart/2008/layout/NameandTitleOrganizationalChart"/>
    <dgm:cxn modelId="{81534E83-8D49-4E05-89DC-8B5217550237}" type="presParOf" srcId="{11332964-82AE-448A-8F76-BF68EF6C96E6}" destId="{0D5B153C-9A8E-4DD1-B74C-E04DBC9ED96E}" srcOrd="7" destOrd="0" presId="urn:microsoft.com/office/officeart/2008/layout/NameandTitleOrganizationalChart"/>
    <dgm:cxn modelId="{3DE3CC80-2317-4A34-8A0E-2D2648DA91F2}" type="presParOf" srcId="{0D5B153C-9A8E-4DD1-B74C-E04DBC9ED96E}" destId="{F420E072-6C38-4C85-9A8F-23F66B83CD9A}" srcOrd="0" destOrd="0" presId="urn:microsoft.com/office/officeart/2008/layout/NameandTitleOrganizationalChart"/>
    <dgm:cxn modelId="{6792DC64-794A-4DB4-9EC9-EEA77BB2D48F}" type="presParOf" srcId="{F420E072-6C38-4C85-9A8F-23F66B83CD9A}" destId="{0D193F05-2B67-4356-8CB6-5A88F3957F3C}" srcOrd="0" destOrd="0" presId="urn:microsoft.com/office/officeart/2008/layout/NameandTitleOrganizationalChart"/>
    <dgm:cxn modelId="{759E9245-096B-47F6-BA56-B5E75892AA3F}" type="presParOf" srcId="{F420E072-6C38-4C85-9A8F-23F66B83CD9A}" destId="{90162B7E-97B7-4DA8-95E0-1DDCB0E51360}" srcOrd="1" destOrd="0" presId="urn:microsoft.com/office/officeart/2008/layout/NameandTitleOrganizationalChart"/>
    <dgm:cxn modelId="{C0E5ED36-0D62-47C3-ADD3-31F78AF3974A}" type="presParOf" srcId="{F420E072-6C38-4C85-9A8F-23F66B83CD9A}" destId="{E995F174-3FD5-4A19-A9B1-89C0BDFB8E1D}" srcOrd="2" destOrd="0" presId="urn:microsoft.com/office/officeart/2008/layout/NameandTitleOrganizationalChart"/>
    <dgm:cxn modelId="{63F3DDDF-799C-4980-9127-02C1505ED6DC}" type="presParOf" srcId="{0D5B153C-9A8E-4DD1-B74C-E04DBC9ED96E}" destId="{BCDF6EBF-26C2-4967-8433-ADA9476DE9AB}" srcOrd="1" destOrd="0" presId="urn:microsoft.com/office/officeart/2008/layout/NameandTitleOrganizationalChart"/>
    <dgm:cxn modelId="{C1C4CAB1-B9D2-4CD4-9EF8-8B569E56E110}" type="presParOf" srcId="{0D5B153C-9A8E-4DD1-B74C-E04DBC9ED96E}" destId="{596C3999-CBD0-44E7-AA29-03E075CA720B}" srcOrd="2" destOrd="0" presId="urn:microsoft.com/office/officeart/2008/layout/NameandTitleOrganizationalChart"/>
    <dgm:cxn modelId="{E441F3A6-4860-49BE-85CC-41B32BCFCF88}" type="presParOf" srcId="{11332964-82AE-448A-8F76-BF68EF6C96E6}" destId="{9BB13E79-9FF7-404C-A420-33C623456D33}" srcOrd="8" destOrd="0" presId="urn:microsoft.com/office/officeart/2008/layout/NameandTitleOrganizationalChart"/>
    <dgm:cxn modelId="{83317EF4-5C82-4D68-AB25-824F0999BFE8}" type="presParOf" srcId="{11332964-82AE-448A-8F76-BF68EF6C96E6}" destId="{BF998A3F-DD3B-436C-B01B-742F2054EE0A}" srcOrd="9" destOrd="0" presId="urn:microsoft.com/office/officeart/2008/layout/NameandTitleOrganizationalChart"/>
    <dgm:cxn modelId="{38AA8F1C-8C1F-4717-98D0-E621D865C181}" type="presParOf" srcId="{BF998A3F-DD3B-436C-B01B-742F2054EE0A}" destId="{64F8E1A7-824A-4DE2-93DF-DF79DFC25F54}" srcOrd="0" destOrd="0" presId="urn:microsoft.com/office/officeart/2008/layout/NameandTitleOrganizationalChart"/>
    <dgm:cxn modelId="{57FA3688-4A6A-4F7B-A40C-09BBEE018600}" type="presParOf" srcId="{64F8E1A7-824A-4DE2-93DF-DF79DFC25F54}" destId="{19A0DAA0-DFEF-4703-B312-F427F62AC478}" srcOrd="0" destOrd="0" presId="urn:microsoft.com/office/officeart/2008/layout/NameandTitleOrganizationalChart"/>
    <dgm:cxn modelId="{69A5D070-B3B1-4D68-89A2-F87EC4248E6D}" type="presParOf" srcId="{64F8E1A7-824A-4DE2-93DF-DF79DFC25F54}" destId="{67F8EACB-D9EA-402B-A75F-EF53CD7D370E}" srcOrd="1" destOrd="0" presId="urn:microsoft.com/office/officeart/2008/layout/NameandTitleOrganizationalChart"/>
    <dgm:cxn modelId="{D0C25D54-DF0B-4E7E-A3DC-51DEEFA439C5}" type="presParOf" srcId="{64F8E1A7-824A-4DE2-93DF-DF79DFC25F54}" destId="{CA02220F-83B6-475A-9608-3E9254693D9C}" srcOrd="2" destOrd="0" presId="urn:microsoft.com/office/officeart/2008/layout/NameandTitleOrganizationalChart"/>
    <dgm:cxn modelId="{123DA59E-81C7-4189-BD25-1523BDC13CBE}" type="presParOf" srcId="{BF998A3F-DD3B-436C-B01B-742F2054EE0A}" destId="{137F8E6A-7DB2-404C-ABA5-AFCB319E37A8}" srcOrd="1" destOrd="0" presId="urn:microsoft.com/office/officeart/2008/layout/NameandTitleOrganizationalChart"/>
    <dgm:cxn modelId="{238250BD-AFDC-4B44-844D-F286D1638F2C}" type="presParOf" srcId="{BF998A3F-DD3B-436C-B01B-742F2054EE0A}" destId="{8018BB3F-FFEC-436B-AC71-D2E2D015F0BF}" srcOrd="2" destOrd="0" presId="urn:microsoft.com/office/officeart/2008/layout/NameandTitleOrganizationalChart"/>
    <dgm:cxn modelId="{139CEB7A-2673-4637-9B19-B39D6D65BD5E}" type="presParOf" srcId="{2EF77AC6-353B-4C93-B3DA-B52F3325E23D}" destId="{423F88FA-52FD-4A5E-9302-56583CBE562A}" srcOrd="2" destOrd="0" presId="urn:microsoft.com/office/officeart/2008/layout/NameandTitleOrganizationalChart"/>
    <dgm:cxn modelId="{5741EB81-8A48-4172-A47E-6932E72F4E9F}" type="presParOf" srcId="{E813DA06-76BE-4A6D-9AEB-365444BC4811}" destId="{AE360543-E0FA-4774-998D-6C9F7321AFBE}" srcOrd="2" destOrd="0" presId="urn:microsoft.com/office/officeart/2008/layout/NameandTitleOrganizationalChart"/>
    <dgm:cxn modelId="{8F9D9848-37E4-4C84-ADE1-1704808B7F28}" type="presParOf" srcId="{E813DA06-76BE-4A6D-9AEB-365444BC4811}" destId="{D573610B-C535-4C14-8974-1422ABBFFF7B}" srcOrd="3" destOrd="0" presId="urn:microsoft.com/office/officeart/2008/layout/NameandTitleOrganizationalChart"/>
    <dgm:cxn modelId="{FEC7362F-A13C-4AB3-B2EC-E68DC2ED3924}" type="presParOf" srcId="{D573610B-C535-4C14-8974-1422ABBFFF7B}" destId="{3E251746-6212-4EE6-90D0-2FD17246D191}" srcOrd="0" destOrd="0" presId="urn:microsoft.com/office/officeart/2008/layout/NameandTitleOrganizationalChart"/>
    <dgm:cxn modelId="{8C67B174-B685-4CB8-A617-8846820EA6B2}" type="presParOf" srcId="{3E251746-6212-4EE6-90D0-2FD17246D191}" destId="{CEEE5EFB-6AA8-4903-A4F3-2FB0CC3FACAD}" srcOrd="0" destOrd="0" presId="urn:microsoft.com/office/officeart/2008/layout/NameandTitleOrganizationalChart"/>
    <dgm:cxn modelId="{0F22B9D5-5DF9-4DCC-A178-6727039799EB}" type="presParOf" srcId="{3E251746-6212-4EE6-90D0-2FD17246D191}" destId="{D19CCDAA-D3F3-46A9-82D0-09CEC4DB354D}" srcOrd="1" destOrd="0" presId="urn:microsoft.com/office/officeart/2008/layout/NameandTitleOrganizationalChart"/>
    <dgm:cxn modelId="{CCAEB6A7-AABC-4D95-8A81-E83564D934D2}" type="presParOf" srcId="{3E251746-6212-4EE6-90D0-2FD17246D191}" destId="{CF9B807E-53E1-4EF4-AB68-3060AD92648F}" srcOrd="2" destOrd="0" presId="urn:microsoft.com/office/officeart/2008/layout/NameandTitleOrganizationalChart"/>
    <dgm:cxn modelId="{E851690B-42CB-4ADC-8DBE-444C7F0C2B6B}" type="presParOf" srcId="{D573610B-C535-4C14-8974-1422ABBFFF7B}" destId="{3B981EBF-6C6F-4767-826C-17E31F965D4A}" srcOrd="1" destOrd="0" presId="urn:microsoft.com/office/officeart/2008/layout/NameandTitleOrganizationalChart"/>
    <dgm:cxn modelId="{73281070-464A-482B-B420-0170DD986D4E}" type="presParOf" srcId="{D573610B-C535-4C14-8974-1422ABBFFF7B}" destId="{E88B4E9C-A8E1-4DCE-9E23-8E9290BC790B}" srcOrd="2" destOrd="0" presId="urn:microsoft.com/office/officeart/2008/layout/NameandTitleOrganizationalChart"/>
    <dgm:cxn modelId="{5CFD0310-FE64-4233-A9EE-8184F693702B}" type="presParOf" srcId="{E813DA06-76BE-4A6D-9AEB-365444BC4811}" destId="{1AE2AA0B-A835-4FDC-995D-C4FE2CBD913C}" srcOrd="4" destOrd="0" presId="urn:microsoft.com/office/officeart/2008/layout/NameandTitleOrganizationalChart"/>
    <dgm:cxn modelId="{048D6BAB-BE2B-44DF-A2CC-2DBF390D31B2}" type="presParOf" srcId="{E813DA06-76BE-4A6D-9AEB-365444BC4811}" destId="{E3EC9528-4BD9-435A-84D1-27F544B6C52B}" srcOrd="5" destOrd="0" presId="urn:microsoft.com/office/officeart/2008/layout/NameandTitleOrganizationalChart"/>
    <dgm:cxn modelId="{93B1DFF9-7D57-4AF7-90A4-CAAED858DBE9}" type="presParOf" srcId="{E3EC9528-4BD9-435A-84D1-27F544B6C52B}" destId="{4C559ACB-0409-42FF-8283-4751B4923339}" srcOrd="0" destOrd="0" presId="urn:microsoft.com/office/officeart/2008/layout/NameandTitleOrganizationalChart"/>
    <dgm:cxn modelId="{E637C8E7-DA19-4341-9B13-150C58A9C310}" type="presParOf" srcId="{4C559ACB-0409-42FF-8283-4751B4923339}" destId="{E930D036-5968-40FF-90CD-55757612DBF7}" srcOrd="0" destOrd="0" presId="urn:microsoft.com/office/officeart/2008/layout/NameandTitleOrganizationalChart"/>
    <dgm:cxn modelId="{1166E817-A7C7-4C99-B707-F834C4051F49}" type="presParOf" srcId="{4C559ACB-0409-42FF-8283-4751B4923339}" destId="{6BC0D8D4-F910-43DA-8034-B180247596F5}" srcOrd="1" destOrd="0" presId="urn:microsoft.com/office/officeart/2008/layout/NameandTitleOrganizationalChart"/>
    <dgm:cxn modelId="{754A761F-5E39-4547-B1F1-AEC869036766}" type="presParOf" srcId="{4C559ACB-0409-42FF-8283-4751B4923339}" destId="{3638A6CD-5190-41CB-B3F8-33F1C2C65981}" srcOrd="2" destOrd="0" presId="urn:microsoft.com/office/officeart/2008/layout/NameandTitleOrganizationalChart"/>
    <dgm:cxn modelId="{E2D9554C-D3FD-47E5-BB64-402285E5F362}" type="presParOf" srcId="{E3EC9528-4BD9-435A-84D1-27F544B6C52B}" destId="{BB63679B-07E0-4C59-AD6D-6B5A6E45DC5B}" srcOrd="1" destOrd="0" presId="urn:microsoft.com/office/officeart/2008/layout/NameandTitleOrganizationalChart"/>
    <dgm:cxn modelId="{228F646B-DE25-4113-A11A-90BC48261FD9}" type="presParOf" srcId="{E3EC9528-4BD9-435A-84D1-27F544B6C52B}" destId="{6CC30E29-8AA5-4A94-A996-1ED3C14732A6}" srcOrd="2" destOrd="0" presId="urn:microsoft.com/office/officeart/2008/layout/NameandTitleOrganizationalChart"/>
    <dgm:cxn modelId="{8AFBDED4-AE68-4798-8B08-9214653DAE69}" type="presParOf" srcId="{24DBFE04-8E82-42DA-BD58-22624BA97EC3}" destId="{EF0FC96D-1CE1-41B2-A3E5-3CC5D886323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2AA0B-A835-4FDC-995D-C4FE2CBD913C}">
      <dsp:nvSpPr>
        <dsp:cNvPr id="0" name=""/>
        <dsp:cNvSpPr/>
      </dsp:nvSpPr>
      <dsp:spPr>
        <a:xfrm>
          <a:off x="3917420" y="2419344"/>
          <a:ext cx="1130803" cy="2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65"/>
              </a:lnTo>
              <a:lnTo>
                <a:pt x="1130803" y="102765"/>
              </a:lnTo>
              <a:lnTo>
                <a:pt x="1130803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60543-E0FA-4774-998D-6C9F7321AFBE}">
      <dsp:nvSpPr>
        <dsp:cNvPr id="0" name=""/>
        <dsp:cNvSpPr/>
      </dsp:nvSpPr>
      <dsp:spPr>
        <a:xfrm>
          <a:off x="3861269" y="2419344"/>
          <a:ext cx="91440" cy="205530"/>
        </a:xfrm>
        <a:custGeom>
          <a:avLst/>
          <a:gdLst/>
          <a:ahLst/>
          <a:cxnLst/>
          <a:rect l="0" t="0" r="0" b="0"/>
          <a:pathLst>
            <a:path>
              <a:moveTo>
                <a:pt x="56150" y="0"/>
              </a:moveTo>
              <a:lnTo>
                <a:pt x="56150" y="102765"/>
              </a:lnTo>
              <a:lnTo>
                <a:pt x="45720" y="102765"/>
              </a:lnTo>
              <a:lnTo>
                <a:pt x="45720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13E79-9FF7-404C-A420-33C623456D33}">
      <dsp:nvSpPr>
        <dsp:cNvPr id="0" name=""/>
        <dsp:cNvSpPr/>
      </dsp:nvSpPr>
      <dsp:spPr>
        <a:xfrm>
          <a:off x="2765755" y="3065299"/>
          <a:ext cx="2282467" cy="25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01"/>
              </a:lnTo>
              <a:lnTo>
                <a:pt x="2282467" y="151701"/>
              </a:lnTo>
              <a:lnTo>
                <a:pt x="2282467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224DF-0C53-462E-ACCE-AA164EB81E4D}">
      <dsp:nvSpPr>
        <dsp:cNvPr id="0" name=""/>
        <dsp:cNvSpPr/>
      </dsp:nvSpPr>
      <dsp:spPr>
        <a:xfrm>
          <a:off x="2765755" y="3065299"/>
          <a:ext cx="1141233" cy="25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01"/>
              </a:lnTo>
              <a:lnTo>
                <a:pt x="1141233" y="151701"/>
              </a:lnTo>
              <a:lnTo>
                <a:pt x="1141233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6A399-0CAD-479F-B26C-018776FEBE6B}">
      <dsp:nvSpPr>
        <dsp:cNvPr id="0" name=""/>
        <dsp:cNvSpPr/>
      </dsp:nvSpPr>
      <dsp:spPr>
        <a:xfrm>
          <a:off x="2720035" y="3065299"/>
          <a:ext cx="91440" cy="254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5A302-1DBC-46C0-8E1B-AD63A6139207}">
      <dsp:nvSpPr>
        <dsp:cNvPr id="0" name=""/>
        <dsp:cNvSpPr/>
      </dsp:nvSpPr>
      <dsp:spPr>
        <a:xfrm>
          <a:off x="1624521" y="3065299"/>
          <a:ext cx="1141233" cy="254466"/>
        </a:xfrm>
        <a:custGeom>
          <a:avLst/>
          <a:gdLst/>
          <a:ahLst/>
          <a:cxnLst/>
          <a:rect l="0" t="0" r="0" b="0"/>
          <a:pathLst>
            <a:path>
              <a:moveTo>
                <a:pt x="1141233" y="0"/>
              </a:moveTo>
              <a:lnTo>
                <a:pt x="1141233" y="151701"/>
              </a:lnTo>
              <a:lnTo>
                <a:pt x="0" y="151701"/>
              </a:lnTo>
              <a:lnTo>
                <a:pt x="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41AB5-1189-40AF-B9D6-1FDC0CAE2063}">
      <dsp:nvSpPr>
        <dsp:cNvPr id="0" name=""/>
        <dsp:cNvSpPr/>
      </dsp:nvSpPr>
      <dsp:spPr>
        <a:xfrm>
          <a:off x="483287" y="3065299"/>
          <a:ext cx="2282467" cy="254466"/>
        </a:xfrm>
        <a:custGeom>
          <a:avLst/>
          <a:gdLst/>
          <a:ahLst/>
          <a:cxnLst/>
          <a:rect l="0" t="0" r="0" b="0"/>
          <a:pathLst>
            <a:path>
              <a:moveTo>
                <a:pt x="2282467" y="0"/>
              </a:moveTo>
              <a:lnTo>
                <a:pt x="2282467" y="151701"/>
              </a:lnTo>
              <a:lnTo>
                <a:pt x="0" y="151701"/>
              </a:lnTo>
              <a:lnTo>
                <a:pt x="0" y="254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82476-B37F-4CF8-8A32-7601F336A95A}">
      <dsp:nvSpPr>
        <dsp:cNvPr id="0" name=""/>
        <dsp:cNvSpPr/>
      </dsp:nvSpPr>
      <dsp:spPr>
        <a:xfrm>
          <a:off x="2765755" y="2419344"/>
          <a:ext cx="1151664" cy="205530"/>
        </a:xfrm>
        <a:custGeom>
          <a:avLst/>
          <a:gdLst/>
          <a:ahLst/>
          <a:cxnLst/>
          <a:rect l="0" t="0" r="0" b="0"/>
          <a:pathLst>
            <a:path>
              <a:moveTo>
                <a:pt x="1151664" y="0"/>
              </a:moveTo>
              <a:lnTo>
                <a:pt x="1151664" y="102765"/>
              </a:lnTo>
              <a:lnTo>
                <a:pt x="0" y="102765"/>
              </a:lnTo>
              <a:lnTo>
                <a:pt x="0" y="205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D378-FEC6-4CAA-84E8-355C6131EC24}">
      <dsp:nvSpPr>
        <dsp:cNvPr id="0" name=""/>
        <dsp:cNvSpPr/>
      </dsp:nvSpPr>
      <dsp:spPr>
        <a:xfrm>
          <a:off x="3135886" y="1776423"/>
          <a:ext cx="1563066" cy="642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输入参数</a:t>
          </a:r>
          <a:endParaRPr lang="en-US" altLang="zh-CN" sz="1300" kern="120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（识别到目标的列表）</a:t>
          </a:r>
        </a:p>
      </dsp:txBody>
      <dsp:txXfrm>
        <a:off x="3135886" y="1776423"/>
        <a:ext cx="1563066" cy="642921"/>
      </dsp:txXfrm>
    </dsp:sp>
    <dsp:sp modelId="{B99621D8-E21B-45A6-999D-21C47E4632B9}">
      <dsp:nvSpPr>
        <dsp:cNvPr id="0" name=""/>
        <dsp:cNvSpPr/>
      </dsp:nvSpPr>
      <dsp:spPr>
        <a:xfrm>
          <a:off x="3375887" y="2326369"/>
          <a:ext cx="1436280" cy="1476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marker_info</a:t>
          </a:r>
          <a:endParaRPr lang="zh-CN" altLang="en-US" sz="900" kern="1200"/>
        </a:p>
      </dsp:txBody>
      <dsp:txXfrm>
        <a:off x="3375887" y="2326369"/>
        <a:ext cx="1436280" cy="147659"/>
      </dsp:txXfrm>
    </dsp:sp>
    <dsp:sp modelId="{9D0CBF0D-F1B1-44BD-BAB5-CDAF2B476330}">
      <dsp:nvSpPr>
        <dsp:cNvPr id="0" name=""/>
        <dsp:cNvSpPr/>
      </dsp:nvSpPr>
      <dsp:spPr>
        <a:xfrm>
          <a:off x="2340435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第一个元素</a:t>
          </a:r>
        </a:p>
      </dsp:txBody>
      <dsp:txXfrm>
        <a:off x="2340435" y="2624875"/>
        <a:ext cx="850639" cy="440423"/>
      </dsp:txXfrm>
    </dsp:sp>
    <dsp:sp modelId="{9BC7642B-F09E-473F-ABC5-B25F042E5A93}">
      <dsp:nvSpPr>
        <dsp:cNvPr id="0" name=""/>
        <dsp:cNvSpPr/>
      </dsp:nvSpPr>
      <dsp:spPr>
        <a:xfrm>
          <a:off x="2510563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marker_info[0]</a:t>
          </a:r>
          <a:endParaRPr lang="zh-CN" altLang="en-US" sz="900" kern="1200"/>
        </a:p>
      </dsp:txBody>
      <dsp:txXfrm>
        <a:off x="2510563" y="2967427"/>
        <a:ext cx="765575" cy="146807"/>
      </dsp:txXfrm>
    </dsp:sp>
    <dsp:sp modelId="{B7FC38DF-39D9-4733-9441-98398A47DAD5}">
      <dsp:nvSpPr>
        <dsp:cNvPr id="0" name=""/>
        <dsp:cNvSpPr/>
      </dsp:nvSpPr>
      <dsp:spPr>
        <a:xfrm>
          <a:off x="57968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中心点</a:t>
          </a:r>
          <a:r>
            <a:rPr lang="en-US" altLang="zh-CN" sz="1300" kern="1200"/>
            <a:t>x</a:t>
          </a:r>
          <a:endParaRPr lang="zh-CN" altLang="en-US" sz="1300" kern="1200"/>
        </a:p>
      </dsp:txBody>
      <dsp:txXfrm>
        <a:off x="57968" y="3319765"/>
        <a:ext cx="850639" cy="440423"/>
      </dsp:txXfrm>
    </dsp:sp>
    <dsp:sp modelId="{B971F7AE-3AC5-4897-910E-0CAF0D578381}">
      <dsp:nvSpPr>
        <dsp:cNvPr id="0" name=""/>
        <dsp:cNvSpPr/>
      </dsp:nvSpPr>
      <dsp:spPr>
        <a:xfrm>
          <a:off x="228095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x</a:t>
          </a:r>
          <a:endParaRPr lang="zh-CN" altLang="en-US" sz="900" kern="1200"/>
        </a:p>
      </dsp:txBody>
      <dsp:txXfrm>
        <a:off x="228095" y="3662317"/>
        <a:ext cx="765575" cy="146807"/>
      </dsp:txXfrm>
    </dsp:sp>
    <dsp:sp modelId="{5A9CF5F3-5C0A-4504-92E7-FAB51A2B799B}">
      <dsp:nvSpPr>
        <dsp:cNvPr id="0" name=""/>
        <dsp:cNvSpPr/>
      </dsp:nvSpPr>
      <dsp:spPr>
        <a:xfrm>
          <a:off x="1199202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中心点</a:t>
          </a:r>
          <a:r>
            <a:rPr lang="en-US" altLang="zh-CN" sz="1300" kern="1200"/>
            <a:t>y</a:t>
          </a:r>
          <a:endParaRPr lang="zh-CN" altLang="en-US" sz="1300" kern="1200"/>
        </a:p>
      </dsp:txBody>
      <dsp:txXfrm>
        <a:off x="1199202" y="3319765"/>
        <a:ext cx="850639" cy="440423"/>
      </dsp:txXfrm>
    </dsp:sp>
    <dsp:sp modelId="{BFB7ED88-20B6-490B-A5EF-0B02C4CCBFE3}">
      <dsp:nvSpPr>
        <dsp:cNvPr id="0" name=""/>
        <dsp:cNvSpPr/>
      </dsp:nvSpPr>
      <dsp:spPr>
        <a:xfrm>
          <a:off x="1369329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y</a:t>
          </a:r>
          <a:endParaRPr lang="zh-CN" altLang="en-US" sz="900" kern="1200"/>
        </a:p>
      </dsp:txBody>
      <dsp:txXfrm>
        <a:off x="1369329" y="3662317"/>
        <a:ext cx="765575" cy="146807"/>
      </dsp:txXfrm>
    </dsp:sp>
    <dsp:sp modelId="{A6DEF17E-B0EB-49DC-8C94-972854141CE1}">
      <dsp:nvSpPr>
        <dsp:cNvPr id="0" name=""/>
        <dsp:cNvSpPr/>
      </dsp:nvSpPr>
      <dsp:spPr>
        <a:xfrm>
          <a:off x="2340435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目标宽度</a:t>
          </a:r>
        </a:p>
      </dsp:txBody>
      <dsp:txXfrm>
        <a:off x="2340435" y="3319765"/>
        <a:ext cx="850639" cy="440423"/>
      </dsp:txXfrm>
    </dsp:sp>
    <dsp:sp modelId="{7584A32E-D29E-45DF-BC16-3EF17A6A5A64}">
      <dsp:nvSpPr>
        <dsp:cNvPr id="0" name=""/>
        <dsp:cNvSpPr/>
      </dsp:nvSpPr>
      <dsp:spPr>
        <a:xfrm>
          <a:off x="2510563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w</a:t>
          </a:r>
          <a:endParaRPr lang="zh-CN" altLang="en-US" sz="900" kern="1200"/>
        </a:p>
      </dsp:txBody>
      <dsp:txXfrm>
        <a:off x="2510563" y="3662317"/>
        <a:ext cx="765575" cy="146807"/>
      </dsp:txXfrm>
    </dsp:sp>
    <dsp:sp modelId="{0D193F05-2B67-4356-8CB6-5A88F3957F3C}">
      <dsp:nvSpPr>
        <dsp:cNvPr id="0" name=""/>
        <dsp:cNvSpPr/>
      </dsp:nvSpPr>
      <dsp:spPr>
        <a:xfrm>
          <a:off x="3481669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目标高度</a:t>
          </a:r>
        </a:p>
      </dsp:txBody>
      <dsp:txXfrm>
        <a:off x="3481669" y="3319765"/>
        <a:ext cx="850639" cy="440423"/>
      </dsp:txXfrm>
    </dsp:sp>
    <dsp:sp modelId="{90162B7E-97B7-4DA8-95E0-1DDCB0E51360}">
      <dsp:nvSpPr>
        <dsp:cNvPr id="0" name=""/>
        <dsp:cNvSpPr/>
      </dsp:nvSpPr>
      <dsp:spPr>
        <a:xfrm>
          <a:off x="3651797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h</a:t>
          </a:r>
          <a:endParaRPr lang="zh-CN" altLang="en-US" sz="900" kern="1200"/>
        </a:p>
      </dsp:txBody>
      <dsp:txXfrm>
        <a:off x="3651797" y="3662317"/>
        <a:ext cx="765575" cy="146807"/>
      </dsp:txXfrm>
    </dsp:sp>
    <dsp:sp modelId="{19A0DAA0-DFEF-4703-B312-F427F62AC478}">
      <dsp:nvSpPr>
        <dsp:cNvPr id="0" name=""/>
        <dsp:cNvSpPr/>
      </dsp:nvSpPr>
      <dsp:spPr>
        <a:xfrm>
          <a:off x="4622903" y="331976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上的数字</a:t>
          </a:r>
        </a:p>
      </dsp:txBody>
      <dsp:txXfrm>
        <a:off x="4622903" y="3319765"/>
        <a:ext cx="850639" cy="440423"/>
      </dsp:txXfrm>
    </dsp:sp>
    <dsp:sp modelId="{67F8EACB-D9EA-402B-A75F-EF53CD7D370E}">
      <dsp:nvSpPr>
        <dsp:cNvPr id="0" name=""/>
        <dsp:cNvSpPr/>
      </dsp:nvSpPr>
      <dsp:spPr>
        <a:xfrm>
          <a:off x="4793031" y="366231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info</a:t>
          </a:r>
          <a:endParaRPr lang="zh-CN" altLang="en-US" sz="900" kern="1200"/>
        </a:p>
      </dsp:txBody>
      <dsp:txXfrm>
        <a:off x="4793031" y="3662317"/>
        <a:ext cx="765575" cy="146807"/>
      </dsp:txXfrm>
    </dsp:sp>
    <dsp:sp modelId="{CEEE5EFB-6AA8-4903-A4F3-2FB0CC3FACAD}">
      <dsp:nvSpPr>
        <dsp:cNvPr id="0" name=""/>
        <dsp:cNvSpPr/>
      </dsp:nvSpPr>
      <dsp:spPr>
        <a:xfrm>
          <a:off x="3481669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第二个元素</a:t>
          </a:r>
        </a:p>
      </dsp:txBody>
      <dsp:txXfrm>
        <a:off x="3481669" y="2624875"/>
        <a:ext cx="850639" cy="440423"/>
      </dsp:txXfrm>
    </dsp:sp>
    <dsp:sp modelId="{D19CCDAA-D3F3-46A9-82D0-09CEC4DB354D}">
      <dsp:nvSpPr>
        <dsp:cNvPr id="0" name=""/>
        <dsp:cNvSpPr/>
      </dsp:nvSpPr>
      <dsp:spPr>
        <a:xfrm>
          <a:off x="3651797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marker_info[1]</a:t>
          </a:r>
          <a:endParaRPr lang="zh-CN" altLang="en-US" sz="900" kern="1200"/>
        </a:p>
      </dsp:txBody>
      <dsp:txXfrm>
        <a:off x="3651797" y="2967427"/>
        <a:ext cx="765575" cy="146807"/>
      </dsp:txXfrm>
    </dsp:sp>
    <dsp:sp modelId="{E930D036-5968-40FF-90CD-55757612DBF7}">
      <dsp:nvSpPr>
        <dsp:cNvPr id="0" name=""/>
        <dsp:cNvSpPr/>
      </dsp:nvSpPr>
      <dsp:spPr>
        <a:xfrm>
          <a:off x="4622903" y="2624875"/>
          <a:ext cx="850639" cy="440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6214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/>
            <a:t>... ...</a:t>
          </a:r>
          <a:endParaRPr lang="zh-CN" altLang="en-US" sz="1300" kern="1200"/>
        </a:p>
      </dsp:txBody>
      <dsp:txXfrm>
        <a:off x="4622903" y="2624875"/>
        <a:ext cx="850639" cy="440423"/>
      </dsp:txXfrm>
    </dsp:sp>
    <dsp:sp modelId="{6BC0D8D4-F910-43DA-8034-B180247596F5}">
      <dsp:nvSpPr>
        <dsp:cNvPr id="0" name=""/>
        <dsp:cNvSpPr/>
      </dsp:nvSpPr>
      <dsp:spPr>
        <a:xfrm>
          <a:off x="4793031" y="2967427"/>
          <a:ext cx="765575" cy="146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marker_info[i]</a:t>
          </a:r>
          <a:endParaRPr lang="zh-CN" altLang="en-US" sz="900" kern="1200"/>
        </a:p>
      </dsp:txBody>
      <dsp:txXfrm>
        <a:off x="4793031" y="2967427"/>
        <a:ext cx="765575" cy="146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solidFill>
                  <a:schemeClr val="bg1"/>
                </a:solidFill>
              </a:rPr>
              <a:t>目标检测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3" grpId="0" animBg="1"/>
      <p:bldP spid="8" grpId="0"/>
      <p:bldP spid="59" grpId="0"/>
      <p:bldP spid="11" grpId="0" animBg="1"/>
      <p:bldP spid="61" grpId="0"/>
      <p:bldP spid="67" grpId="0" animBg="1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346F54-13AF-4107-A5B7-FF60AF95472A}"/>
              </a:ext>
            </a:extLst>
          </p:cNvPr>
          <p:cNvSpPr/>
          <p:nvPr/>
        </p:nvSpPr>
        <p:spPr>
          <a:xfrm>
            <a:off x="946150" y="1047056"/>
            <a:ext cx="10299700" cy="5601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robomaster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vision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._x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x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... ...</a:t>
            </a:r>
          </a:p>
          <a:p>
            <a:r>
              <a:rPr lang="en-US" altLang="zh-CN" dirty="0"/>
              <a:t>markers = []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自定义回调函数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on_detect_marker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markers.clear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number):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x, y, w, h, info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markers.append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(x, y, w, h, info))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"marker: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{0}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 x: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{1}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y: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{2}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w: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{3}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h: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.format(info, x, y, w, h))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订阅目标识别数据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dirty="0"/>
              <a:t>ep_vision = ep_robot.vision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ep_vision.sub_detect_info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on_detect_marker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0DC4892B-ECA6-4BBB-96F6-4AF20E566344}"/>
              </a:ext>
            </a:extLst>
          </p:cNvPr>
          <p:cNvSpPr/>
          <p:nvPr/>
        </p:nvSpPr>
        <p:spPr>
          <a:xfrm>
            <a:off x="946150" y="3427992"/>
            <a:ext cx="448945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1DFA69-D2CC-4951-AEA5-927948BB24B3}"/>
              </a:ext>
            </a:extLst>
          </p:cNvPr>
          <p:cNvSpPr txBox="1"/>
          <p:nvPr/>
        </p:nvSpPr>
        <p:spPr>
          <a:xfrm>
            <a:off x="3628176" y="2369824"/>
            <a:ext cx="2963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回调函数不需要用户自行调用，由系统再满足某些条件时自动调用，它的输入参数也在系统调用时由系统自动填入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xmlns="" id="{85BBDB86-7671-4705-9D77-8CCC3BF360E2}"/>
              </a:ext>
            </a:extLst>
          </p:cNvPr>
          <p:cNvSpPr/>
          <p:nvPr/>
        </p:nvSpPr>
        <p:spPr>
          <a:xfrm rot="16427370">
            <a:off x="3310774" y="2992841"/>
            <a:ext cx="1166767" cy="908403"/>
          </a:xfrm>
          <a:prstGeom prst="arc">
            <a:avLst>
              <a:gd name="adj1" fmla="val 16200000"/>
              <a:gd name="adj2" fmla="val 2036209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xmlns="" id="{5C504C67-933E-4C1E-9C9D-8FD73939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1426"/>
              </p:ext>
            </p:extLst>
          </p:nvPr>
        </p:nvGraphicFramePr>
        <p:xfrm>
          <a:off x="5516562" y="467802"/>
          <a:ext cx="5616575" cy="558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E186A1A-AB4D-4B93-89E7-4A2D8406E21E}"/>
              </a:ext>
            </a:extLst>
          </p:cNvPr>
          <p:cNvSpPr/>
          <p:nvPr/>
        </p:nvSpPr>
        <p:spPr>
          <a:xfrm>
            <a:off x="1915914" y="4586693"/>
            <a:ext cx="4380112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xmlns="" id="{3AD62F11-B4D1-41DF-B3F4-9E84D0177271}"/>
              </a:ext>
            </a:extLst>
          </p:cNvPr>
          <p:cNvSpPr/>
          <p:nvPr/>
        </p:nvSpPr>
        <p:spPr>
          <a:xfrm rot="8219860">
            <a:off x="5693701" y="3562667"/>
            <a:ext cx="1909350" cy="908403"/>
          </a:xfrm>
          <a:prstGeom prst="arc">
            <a:avLst>
              <a:gd name="adj1" fmla="val 16200000"/>
              <a:gd name="adj2" fmla="val 20316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8D476F99-EC08-4295-9411-E0482852F20D}"/>
              </a:ext>
            </a:extLst>
          </p:cNvPr>
          <p:cNvSpPr/>
          <p:nvPr/>
        </p:nvSpPr>
        <p:spPr>
          <a:xfrm>
            <a:off x="1915914" y="4865262"/>
            <a:ext cx="5740419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xmlns="" id="{AF64DBF3-9EFA-4C99-ABFF-01EA4229964B}"/>
              </a:ext>
            </a:extLst>
          </p:cNvPr>
          <p:cNvSpPr/>
          <p:nvPr/>
        </p:nvSpPr>
        <p:spPr>
          <a:xfrm rot="8457119">
            <a:off x="7303514" y="4083289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BC4CED4-4260-4C20-B1F2-6FE21C21D9C6}"/>
              </a:ext>
            </a:extLst>
          </p:cNvPr>
          <p:cNvSpPr txBox="1"/>
          <p:nvPr/>
        </p:nvSpPr>
        <p:spPr>
          <a:xfrm>
            <a:off x="7927161" y="4354867"/>
            <a:ext cx="35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在</a:t>
            </a:r>
            <a:r>
              <a:rPr lang="en-US" altLang="zh-CN" sz="1600">
                <a:solidFill>
                  <a:srgbClr val="00B050"/>
                </a:solidFill>
              </a:rPr>
              <a:t>markers</a:t>
            </a:r>
            <a:r>
              <a:rPr lang="zh-CN" altLang="en-US" sz="1600">
                <a:solidFill>
                  <a:srgbClr val="00B050"/>
                </a:solidFill>
              </a:rPr>
              <a:t>列表中添加新的元素</a:t>
            </a:r>
            <a:endParaRPr lang="en-US" altLang="zh-CN" sz="1600">
              <a:solidFill>
                <a:srgbClr val="00B050"/>
              </a:solidFill>
            </a:endParaRPr>
          </a:p>
          <a:p>
            <a:r>
              <a:rPr lang="zh-CN" altLang="en-US" sz="1600">
                <a:solidFill>
                  <a:srgbClr val="00B050"/>
                </a:solidFill>
              </a:rPr>
              <a:t>新的元素时</a:t>
            </a:r>
            <a:r>
              <a:rPr lang="en-US" altLang="zh-CN" sz="1600">
                <a:solidFill>
                  <a:srgbClr val="00B050"/>
                </a:solidFill>
              </a:rPr>
              <a:t>MarkerInfo</a:t>
            </a:r>
            <a:r>
              <a:rPr lang="zh-CN" altLang="en-US" sz="1600">
                <a:solidFill>
                  <a:srgbClr val="00B050"/>
                </a:solidFill>
              </a:rPr>
              <a:t>的示例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EC9E6287-97DB-46F5-AEAA-0400E1A9E1AE}"/>
              </a:ext>
            </a:extLst>
          </p:cNvPr>
          <p:cNvSpPr/>
          <p:nvPr/>
        </p:nvSpPr>
        <p:spPr>
          <a:xfrm>
            <a:off x="1022310" y="6300628"/>
            <a:ext cx="9531390" cy="24803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D430573-4107-4FC8-B3A9-DF6D35EEBF79}"/>
              </a:ext>
            </a:extLst>
          </p:cNvPr>
          <p:cNvSpPr txBox="1"/>
          <p:nvPr/>
        </p:nvSpPr>
        <p:spPr>
          <a:xfrm>
            <a:off x="4952163" y="5593231"/>
            <a:ext cx="5949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订阅视觉识别信息，视觉算法由</a:t>
            </a:r>
            <a:r>
              <a:rPr lang="en-US" altLang="zh-CN" sz="1600">
                <a:solidFill>
                  <a:schemeClr val="accent1"/>
                </a:solidFill>
              </a:rPr>
              <a:t>EP</a:t>
            </a:r>
            <a:r>
              <a:rPr lang="zh-CN" altLang="en-US" sz="1600">
                <a:solidFill>
                  <a:schemeClr val="accent1"/>
                </a:solidFill>
              </a:rPr>
              <a:t>完成</a:t>
            </a:r>
            <a:endParaRPr lang="en-US" altLang="zh-CN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参数</a:t>
            </a:r>
            <a:r>
              <a:rPr lang="en-US" altLang="zh-CN" sz="1600">
                <a:solidFill>
                  <a:schemeClr val="accent1"/>
                </a:solidFill>
              </a:rPr>
              <a:t>1</a:t>
            </a:r>
            <a:r>
              <a:rPr lang="zh-CN" altLang="en-US" sz="1600">
                <a:solidFill>
                  <a:schemeClr val="accent1"/>
                </a:solidFill>
              </a:rPr>
              <a:t>：识别目标类型（视觉标签）；参数</a:t>
            </a:r>
            <a:r>
              <a:rPr lang="en-US" altLang="zh-CN" sz="1600">
                <a:solidFill>
                  <a:schemeClr val="accent1"/>
                </a:solidFill>
              </a:rPr>
              <a:t>2</a:t>
            </a:r>
            <a:r>
              <a:rPr lang="zh-CN" altLang="en-US" sz="1600">
                <a:solidFill>
                  <a:schemeClr val="accent1"/>
                </a:solidFill>
              </a:rPr>
              <a:t>：回调函数名称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xmlns="" id="{7031A324-C2BD-4D3A-B37C-34E87B2CCDA8}"/>
              </a:ext>
            </a:extLst>
          </p:cNvPr>
          <p:cNvSpPr/>
          <p:nvPr/>
        </p:nvSpPr>
        <p:spPr>
          <a:xfrm rot="17412350">
            <a:off x="4449671" y="5995306"/>
            <a:ext cx="1214171" cy="908403"/>
          </a:xfrm>
          <a:prstGeom prst="arc">
            <a:avLst>
              <a:gd name="adj1" fmla="val 16200000"/>
              <a:gd name="adj2" fmla="val 2025230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Graphic spid="17" grpId="0">
        <p:bldAsOne/>
      </p:bldGraphic>
      <p:bldP spid="18" grpId="0" animBg="1"/>
      <p:bldP spid="19" grpId="0" animBg="1"/>
      <p:bldP spid="23" grpId="0" animBg="1"/>
      <p:bldP spid="24" grpId="0" animBg="1"/>
      <p:bldP spid="25" grpId="0"/>
      <p:bldP spid="26" grpId="0" animBg="1"/>
      <p:bldP spid="27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E51AEF8-5DED-476F-B2A3-2B07493C7DA5}"/>
              </a:ext>
            </a:extLst>
          </p:cNvPr>
          <p:cNvSpPr/>
          <p:nvPr/>
        </p:nvSpPr>
        <p:spPr>
          <a:xfrm>
            <a:off x="609600" y="1027312"/>
            <a:ext cx="10972800" cy="572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__init__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= 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= 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= w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= h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 = info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6A76F99-6BDC-441F-B3A9-719059F8669D}"/>
              </a:ext>
            </a:extLst>
          </p:cNvPr>
          <p:cNvSpPr/>
          <p:nvPr/>
        </p:nvSpPr>
        <p:spPr>
          <a:xfrm>
            <a:off x="1136650" y="1713492"/>
            <a:ext cx="478409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A96CF0-D764-484B-A25E-4BB15F80A8E4}"/>
              </a:ext>
            </a:extLst>
          </p:cNvPr>
          <p:cNvSpPr txBox="1"/>
          <p:nvPr/>
        </p:nvSpPr>
        <p:spPr>
          <a:xfrm>
            <a:off x="6419259" y="1467991"/>
            <a:ext cx="427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</a:rPr>
              <a:t>类的初始化函数，实例化时调用该函数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类的实例化可以类比成</a:t>
            </a:r>
            <a:r>
              <a:rPr lang="en-US" altLang="zh-CN" sz="1600">
                <a:solidFill>
                  <a:schemeClr val="accent2"/>
                </a:solidFill>
              </a:rPr>
              <a:t>C</a:t>
            </a:r>
            <a:r>
              <a:rPr lang="zh-CN" altLang="en-US" sz="1600">
                <a:solidFill>
                  <a:schemeClr val="accent2"/>
                </a:solidFill>
              </a:rPr>
              <a:t>语言的变量定义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self</a:t>
            </a:r>
            <a:r>
              <a:rPr lang="zh-CN" altLang="en-US" sz="1600">
                <a:solidFill>
                  <a:schemeClr val="accent2"/>
                </a:solidFill>
              </a:rPr>
              <a:t>代表这个示例自己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xmlns="" id="{45F659D7-0F97-4C6C-ABEC-7ADCEC5985B1}"/>
              </a:ext>
            </a:extLst>
          </p:cNvPr>
          <p:cNvSpPr/>
          <p:nvPr/>
        </p:nvSpPr>
        <p:spPr>
          <a:xfrm rot="20742079">
            <a:off x="4513606" y="1813525"/>
            <a:ext cx="3042867" cy="908403"/>
          </a:xfrm>
          <a:prstGeom prst="arc">
            <a:avLst>
              <a:gd name="adj1" fmla="val 16200000"/>
              <a:gd name="adj2" fmla="val 1923190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B63DEF66-C39C-4F77-A0C7-11D3F92ACEE1}"/>
              </a:ext>
            </a:extLst>
          </p:cNvPr>
          <p:cNvSpPr/>
          <p:nvPr/>
        </p:nvSpPr>
        <p:spPr>
          <a:xfrm>
            <a:off x="1672196" y="2549018"/>
            <a:ext cx="1566304" cy="248036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DA11C1-8D82-43C6-A6C0-66E4F739EE97}"/>
              </a:ext>
            </a:extLst>
          </p:cNvPr>
          <p:cNvSpPr txBox="1"/>
          <p:nvPr/>
        </p:nvSpPr>
        <p:spPr>
          <a:xfrm>
            <a:off x="3528695" y="2108532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</a:rPr>
              <a:t>self</a:t>
            </a:r>
            <a:r>
              <a:rPr lang="zh-CN" altLang="en-US" sz="1600">
                <a:solidFill>
                  <a:srgbClr val="92D050"/>
                </a:solidFill>
              </a:rPr>
              <a:t>代表这个示例自己</a:t>
            </a:r>
            <a:endParaRPr lang="en-US" altLang="zh-CN" sz="1600">
              <a:solidFill>
                <a:srgbClr val="92D050"/>
              </a:solidFill>
            </a:endParaRPr>
          </a:p>
          <a:p>
            <a:r>
              <a:rPr lang="en-US" altLang="zh-CN" sz="1600">
                <a:solidFill>
                  <a:srgbClr val="92D050"/>
                </a:solidFill>
              </a:rPr>
              <a:t>self._w</a:t>
            </a:r>
            <a:r>
              <a:rPr lang="zh-CN" altLang="en-US" sz="1600">
                <a:solidFill>
                  <a:srgbClr val="92D050"/>
                </a:solidFill>
              </a:rPr>
              <a:t>是类的属性</a:t>
            </a:r>
            <a:endParaRPr lang="en-US" altLang="zh-CN" sz="1600">
              <a:solidFill>
                <a:srgbClr val="92D050"/>
              </a:solidFill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xmlns="" id="{A4B4EA1F-58F7-4090-AB86-933E713CF80E}"/>
              </a:ext>
            </a:extLst>
          </p:cNvPr>
          <p:cNvSpPr/>
          <p:nvPr/>
        </p:nvSpPr>
        <p:spPr>
          <a:xfrm rot="7191454">
            <a:off x="2665802" y="1729704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8328A88E-D044-4306-B8C1-181B1B9629EF}"/>
              </a:ext>
            </a:extLst>
          </p:cNvPr>
          <p:cNvSpPr/>
          <p:nvPr/>
        </p:nvSpPr>
        <p:spPr>
          <a:xfrm>
            <a:off x="1152415" y="3389600"/>
            <a:ext cx="1412422" cy="2480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F11B39-E85D-4D51-8C44-C3DFCE5DAAA8}"/>
              </a:ext>
            </a:extLst>
          </p:cNvPr>
          <p:cNvSpPr txBox="1"/>
          <p:nvPr/>
        </p:nvSpPr>
        <p:spPr>
          <a:xfrm>
            <a:off x="3899482" y="3443560"/>
            <a:ext cx="527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修饰器，在调用</a:t>
            </a:r>
            <a:r>
              <a:rPr lang="en-US" altLang="zh-CN" sz="1600">
                <a:solidFill>
                  <a:schemeClr val="accent1"/>
                </a:solidFill>
              </a:rPr>
              <a:t>pt1</a:t>
            </a:r>
            <a:r>
              <a:rPr lang="zh-CN" altLang="en-US" sz="1600">
                <a:solidFill>
                  <a:schemeClr val="accent1"/>
                </a:solidFill>
              </a:rPr>
              <a:t>时可以不加</a:t>
            </a:r>
            <a:r>
              <a:rPr lang="en-US" altLang="zh-CN" sz="1600">
                <a:solidFill>
                  <a:schemeClr val="accent1"/>
                </a:solidFill>
              </a:rPr>
              <a:t>()</a:t>
            </a:r>
            <a:r>
              <a:rPr lang="zh-CN" altLang="en-US" sz="1600">
                <a:solidFill>
                  <a:schemeClr val="accent1"/>
                </a:solidFill>
              </a:rPr>
              <a:t>，让方法看起来像属性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xmlns="" id="{69A86507-D7D8-430C-BC49-A861EC4C983B}"/>
              </a:ext>
            </a:extLst>
          </p:cNvPr>
          <p:cNvSpPr/>
          <p:nvPr/>
        </p:nvSpPr>
        <p:spPr>
          <a:xfrm>
            <a:off x="520700" y="3471862"/>
            <a:ext cx="4139101" cy="908403"/>
          </a:xfrm>
          <a:prstGeom prst="arc">
            <a:avLst>
              <a:gd name="adj1" fmla="val 16200000"/>
              <a:gd name="adj2" fmla="val 207556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在图像中标注目标位置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EAC37D7-E19B-489A-8D0F-517BC665C1B3}"/>
              </a:ext>
            </a:extLst>
          </p:cNvPr>
          <p:cNvSpPr/>
          <p:nvPr/>
        </p:nvSpPr>
        <p:spPr>
          <a:xfrm>
            <a:off x="571500" y="1210285"/>
            <a:ext cx="11049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 = ep_robot.camera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ep_camera.start_video_stream(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=on_detect_marker)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img = ep_camera.read_cv2_image(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strategy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"newest"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timeout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(markers)):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cv2.rectangle(img, markers[j].pt1, markers[j].pt2,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cv2.putText(img, markers[j].text, markers[j].center, cv2.FONT_HERSHEY_SIMPLEX,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		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cv2.imshow(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img)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cv2.waitKey(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ep_vision.unsub_detect_info(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ep_camera.stop_video_stream()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ep_robot.close()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58A592A-CD85-44E7-A48F-765D78BB0AE9}"/>
              </a:ext>
            </a:extLst>
          </p:cNvPr>
          <p:cNvSpPr/>
          <p:nvPr/>
        </p:nvSpPr>
        <p:spPr>
          <a:xfrm>
            <a:off x="571501" y="1550005"/>
            <a:ext cx="5600700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7888F8-8174-422F-A39A-918FD755ABC4}"/>
              </a:ext>
            </a:extLst>
          </p:cNvPr>
          <p:cNvSpPr txBox="1"/>
          <p:nvPr/>
        </p:nvSpPr>
        <p:spPr>
          <a:xfrm>
            <a:off x="6517862" y="144424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B0F0"/>
                </a:solidFill>
              </a:rPr>
              <a:t>开启一个视频流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xmlns="" id="{4C5138A4-038D-4B18-92EB-E375600D0E33}"/>
              </a:ext>
            </a:extLst>
          </p:cNvPr>
          <p:cNvSpPr/>
          <p:nvPr/>
        </p:nvSpPr>
        <p:spPr>
          <a:xfrm rot="9906701">
            <a:off x="5509624" y="756083"/>
            <a:ext cx="1909350" cy="908403"/>
          </a:xfrm>
          <a:prstGeom prst="arc">
            <a:avLst>
              <a:gd name="adj1" fmla="val 16200000"/>
              <a:gd name="adj2" fmla="val 18906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DBDC8A8E-7E40-464E-B0AD-F239A4FD384C}"/>
              </a:ext>
            </a:extLst>
          </p:cNvPr>
          <p:cNvSpPr/>
          <p:nvPr/>
        </p:nvSpPr>
        <p:spPr>
          <a:xfrm>
            <a:off x="1606550" y="3145780"/>
            <a:ext cx="9922510" cy="86234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7F1E2BB-5B9F-4FBE-9EC5-42E16C10CB56}"/>
              </a:ext>
            </a:extLst>
          </p:cNvPr>
          <p:cNvSpPr txBox="1"/>
          <p:nvPr/>
        </p:nvSpPr>
        <p:spPr>
          <a:xfrm>
            <a:off x="8916456" y="2641898"/>
            <a:ext cx="2963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</a:rPr>
              <a:t>OpenCV</a:t>
            </a:r>
            <a:r>
              <a:rPr lang="zh-CN" altLang="en-US" sz="1600">
                <a:solidFill>
                  <a:schemeClr val="accent2"/>
                </a:solidFill>
              </a:rPr>
              <a:t>函数，画方框，写字符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xmlns="" id="{6491D395-BBA9-4348-9B35-3E34AF5F88D2}"/>
              </a:ext>
            </a:extLst>
          </p:cNvPr>
          <p:cNvSpPr/>
          <p:nvPr/>
        </p:nvSpPr>
        <p:spPr>
          <a:xfrm rot="18352578">
            <a:off x="8630252" y="2974798"/>
            <a:ext cx="1166767" cy="908403"/>
          </a:xfrm>
          <a:prstGeom prst="arc">
            <a:avLst>
              <a:gd name="adj1" fmla="val 16200000"/>
              <a:gd name="adj2" fmla="val 1855849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1F837481-26F9-44D6-94E9-48897818D2C9}"/>
              </a:ext>
            </a:extLst>
          </p:cNvPr>
          <p:cNvSpPr/>
          <p:nvPr/>
        </p:nvSpPr>
        <p:spPr>
          <a:xfrm>
            <a:off x="1147479" y="4028627"/>
            <a:ext cx="3355941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xmlns="" id="{E358ABEF-5B32-4249-B1AE-F197CA546221}"/>
              </a:ext>
            </a:extLst>
          </p:cNvPr>
          <p:cNvSpPr/>
          <p:nvPr/>
        </p:nvSpPr>
        <p:spPr>
          <a:xfrm rot="21173957">
            <a:off x="3643569" y="4193053"/>
            <a:ext cx="1868533" cy="908403"/>
          </a:xfrm>
          <a:prstGeom prst="arc">
            <a:avLst>
              <a:gd name="adj1" fmla="val 16200000"/>
              <a:gd name="adj2" fmla="val 1784219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617AF12-9348-49A1-A033-31494BA26949}"/>
              </a:ext>
            </a:extLst>
          </p:cNvPr>
          <p:cNvSpPr txBox="1"/>
          <p:nvPr/>
        </p:nvSpPr>
        <p:spPr>
          <a:xfrm>
            <a:off x="4692044" y="4060541"/>
            <a:ext cx="35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调用</a:t>
            </a:r>
            <a:r>
              <a:rPr lang="en-US" altLang="zh-CN" sz="1600">
                <a:solidFill>
                  <a:srgbClr val="00B050"/>
                </a:solidFill>
              </a:rPr>
              <a:t>OpenCV</a:t>
            </a:r>
            <a:r>
              <a:rPr lang="zh-CN" altLang="en-US" sz="1600">
                <a:solidFill>
                  <a:srgbClr val="00B050"/>
                </a:solidFill>
              </a:rPr>
              <a:t>显示图片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030768"/>
            <a:ext cx="816061" cy="816061"/>
          </a:xfrm>
          <a:ln>
            <a:solidFill>
              <a:schemeClr val="accent1"/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5889314" y="1050331"/>
            <a:ext cx="850900" cy="776933"/>
            <a:chOff x="6003614" y="1518301"/>
            <a:chExt cx="850900" cy="776933"/>
          </a:xfrm>
        </p:grpSpPr>
        <p:sp>
          <p:nvSpPr>
            <p:cNvPr id="7" name="矩形 6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2533045" y="1422097"/>
            <a:ext cx="379093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3906" y="10886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xErr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980892" y="960432"/>
                <a:ext cx="393569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𝑥𝐸𝑟𝑟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xErr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越大，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xSpeed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越快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准星距离目标越远，云台转动越快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960432"/>
                <a:ext cx="3935693" cy="944746"/>
              </a:xfrm>
              <a:prstGeom prst="rect">
                <a:avLst/>
              </a:prstGeom>
              <a:blipFill rotWithShape="0">
                <a:blip r:embed="rId4"/>
                <a:stretch>
                  <a:fillRect l="-929" t="-1290" r="-774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1400" y="12327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4" y="2346028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2" name="组合 31"/>
          <p:cNvGrpSpPr/>
          <p:nvPr/>
        </p:nvGrpSpPr>
        <p:grpSpPr>
          <a:xfrm>
            <a:off x="5889314" y="2365593"/>
            <a:ext cx="850900" cy="776933"/>
            <a:chOff x="6003614" y="1518301"/>
            <a:chExt cx="850900" cy="776933"/>
          </a:xfrm>
        </p:grpSpPr>
        <p:sp>
          <p:nvSpPr>
            <p:cNvPr id="33" name="矩形 32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4952914" y="2734925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14403" y="236559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33045" y="2773626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31325" y="241913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00" y="25540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6972780" y="2458053"/>
                <a:ext cx="4628190" cy="105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每次的误差被累积起来并对输出产生影响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</m:t>
                    </m:r>
                    <m:nary>
                      <m:naryPr>
                        <m:limLoc m:val="undOvr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80" y="2458053"/>
                <a:ext cx="4628190" cy="1056892"/>
              </a:xfrm>
              <a:prstGeom prst="rect">
                <a:avLst/>
              </a:prstGeom>
              <a:blipFill rotWithShape="0">
                <a:blip r:embed="rId5"/>
                <a:stretch>
                  <a:fillRect l="-922" t="-20690" r="-527" b="-6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980892" y="2140254"/>
                <a:ext cx="4397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目标移动时只使用比例控制是不够的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2140254"/>
                <a:ext cx="43973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31" t="-13115" r="-693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19844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20547 0.002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37" grpId="0"/>
      <p:bldP spid="37" grpId="1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云台控制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2158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15837"/>
              </p:ext>
            </p:extLst>
          </p:nvPr>
        </p:nvGraphicFramePr>
        <p:xfrm>
          <a:off x="1401898" y="1699653"/>
          <a:ext cx="9388203" cy="41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云台速度控制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云台位置控制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控制云台以一定速度转动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控制云台运动到指定位置，坐标轴原点为当前位置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控制底盘运动当指定位置，坐标轴原点为当前位置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=30.0,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=30.0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move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moveto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轴运动速速，单位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[-25, 30]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[-250, 250]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en-US" sz="18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函数可以被连续调用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可以添加</a:t>
                      </a:r>
                      <a:r>
                        <a:rPr lang="en-US" altLang="zh-CN" sz="1400" dirty="0" smtClean="0"/>
                        <a:t>. wait_for_completed(timeout=None)</a:t>
                      </a:r>
                      <a:r>
                        <a:rPr lang="zh-CN" altLang="en-US" sz="1400" dirty="0" smtClean="0"/>
                        <a:t>使函数成为阻塞函数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非阻塞函数在执行完之前不能再次被调用，否则报错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1179724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云台控制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robomaster.gimbal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611163"/>
            <a:ext cx="112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底盘操作的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://gitee.com/oy_tj/RMEPCourseDemo/blob/master/04%20%E6%9C%BA%E5%99%A8%E4%BA%BA%E8%BF%90%E5%8A%A8/Demo/ChassisDemo.ipynb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4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649</Words>
  <Application>Microsoft Office PowerPoint</Application>
  <PresentationFormat>宽屏</PresentationFormat>
  <Paragraphs>157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主题</vt:lpstr>
      <vt:lpstr>自动瞄准</vt:lpstr>
      <vt:lpstr>任务目标及分解</vt:lpstr>
      <vt:lpstr>RMEP的目标识别</vt:lpstr>
      <vt:lpstr>RMEP的目标识别</vt:lpstr>
      <vt:lpstr>在图像中标注目标位置</vt:lpstr>
      <vt:lpstr>PID控制</vt:lpstr>
      <vt:lpstr>云台控制API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165</cp:revision>
  <dcterms:created xsi:type="dcterms:W3CDTF">2021-02-06T01:22:41Z</dcterms:created>
  <dcterms:modified xsi:type="dcterms:W3CDTF">2021-10-29T17:37:09Z</dcterms:modified>
</cp:coreProperties>
</file>