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D7B47-026A-493E-BAD1-209A95C5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191BF-58AD-44A4-B81D-A55F438F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3A763-6BE8-4F3C-939A-3C092168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ED089-D0A1-458B-87A7-F0F7B443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38D46-455D-4368-A837-A03BE010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44E8F-F625-4372-8A9A-AA271E07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4A9016-AE71-48C3-A165-D531393F9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ACE62-9E8D-4E83-BA35-E6C8BDDB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FA1A8-9D54-4DEB-AF1F-A2905A18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4831C-7E7A-4C12-9CA8-EC7C727E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A488B-8780-4641-985B-4C36BB458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1DCBFA-2AEA-4012-BB70-D655B377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9E3F7-1183-4F8D-8280-AE9C769D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E3C0C-C229-43B6-BF1B-04EF49DD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A8924-5435-4EAA-A2F9-9527FBE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A4E98-C628-427B-87AA-E92E4FB7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94B83-3FA1-43A9-958D-B55FCF4E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B498F-7497-4C22-A545-ABB22A1A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C8037-0E8D-4720-A005-58615F1E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4A6B8-31FC-45C7-9617-D57BCDD1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2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D252C-EC06-4D6A-9B2F-19C0F493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6B72F-5C5E-43F6-9212-2DB68BD7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C3819-1EAD-4E1B-A614-D2E5C132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E67A4-5075-4ABD-BC81-A15B0501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30E85-65D5-4008-B8AD-74A40288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7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8FB64-40AE-4DC1-9821-D280B1EA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4CEA9-C600-4239-B4F4-01ABAF91C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3F621B-BA12-49C1-90A9-FDB165511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565090-2435-4DF2-943B-6E172AF2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A0308-8802-445F-8BCE-EC9AEA1C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572CB-BC5F-461B-A1AB-F364FB1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23A92-D910-40E3-A004-2A7DC73C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2803C-CDE2-4E40-9363-66D3888D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7427DD-23CD-4748-B622-ACE0E24B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10D6D7-AF12-4A26-AAC0-99A769B08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D98554-2C49-4BB5-831E-0FC577FB8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A5517F-D6D8-4310-BA3E-2FC7D365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1CC4EE-6CFC-42CD-AE53-0E0C8067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1E126F-B75C-4F88-8EBE-24C98A5F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5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9C58A-65A6-4ADA-BCAE-C6011DCF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D6749-792D-4E57-AB9D-C72BB204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5C00DD-33B2-4D2B-BC62-AA594772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438DF-06A0-446C-BD16-AF494C11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2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9F683-2EF4-4F79-949A-25BF4212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1A37B9-2120-4E00-A692-D16F0CE2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1CD13-F7ED-49FA-B318-CA48C42A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0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3C985-EC7D-4A4F-83D3-1AA254B4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44D32-22B3-408A-BB6C-AF9909EC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02D7A-F1BA-4284-87A4-0FB8EAC3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DCAC1-4FCC-405C-AB9C-57B0177C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D743E-3FE4-4277-BB48-962E0C74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1D26A-6B93-43A7-B155-AA9A9571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4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CE906-3169-43C7-875D-AB2F5276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F1E6CA-0088-425B-B940-27A80295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1032A-785E-4242-A40B-C7622F70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73E33-900B-408E-BFB8-3F8874D1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A1C2B-765B-4EE6-936A-403C3C6E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E8B157-A0E7-408A-A6B1-344467F5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1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3CB654-77B7-45BE-9863-6F4E8305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577DE-9764-4380-8136-2B2C7F034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676B4-40AF-4D60-9C2E-AEE6382F7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8B35-CC8F-4B7C-B16F-54DFA1B09160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A34B4-5A50-4F88-B235-F3C944794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20BAF-5068-4D98-B760-990B945B0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AA1D-310D-4290-A11F-EBF991AFB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3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9C7D5-E4F4-4DFE-851E-F067BB96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257FD-76D5-4412-9DC8-70C83691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挑战卡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、无人机起飞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、飞到挑战卡上空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、无人机识别挑战卡的编号，并显示在</a:t>
            </a:r>
            <a:r>
              <a:rPr lang="en-US" altLang="zh-CN" dirty="0"/>
              <a:t>LED</a:t>
            </a:r>
            <a:r>
              <a:rPr lang="zh-CN" altLang="en-US" dirty="0"/>
              <a:t>屏幕上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/>
              <a:t>、无人机降落在挑战卡上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31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作业10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作业10</dc:title>
  <dc:creator>tianlin hu</dc:creator>
  <cp:lastModifiedBy>tianlin hu</cp:lastModifiedBy>
  <cp:revision>1</cp:revision>
  <dcterms:created xsi:type="dcterms:W3CDTF">2021-11-17T11:03:43Z</dcterms:created>
  <dcterms:modified xsi:type="dcterms:W3CDTF">2021-11-17T11:06:26Z</dcterms:modified>
</cp:coreProperties>
</file>