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4B11C-6468-4A29-8B1E-B75D32F8C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23E8E2-1791-4761-8BA8-E16E9D914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71567-980A-4BD1-A262-1DB52E90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D4F7-6B98-4FDF-BC59-818B40AA1FD1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40379-BF76-423E-8A13-00286FE3C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359503-11AB-4FCA-B4BD-D7ED6DE9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DE6E-D046-495E-A2DF-DAFBCE67A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09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57F11-241A-4018-917B-23356199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005838-C87F-4328-A2A1-7AB05B744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E7A3FF-5DB3-43FE-8795-4E93E402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D4F7-6B98-4FDF-BC59-818B40AA1FD1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4C30D7-D98B-496F-8E83-F173FA1E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50D0EC-6ACD-4C77-AF74-39F6512E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DE6E-D046-495E-A2DF-DAFBCE67A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205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DC8FE3-F902-4E13-A511-C38EA2B34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B0AAFF-990A-4592-ACEA-D1C64C9C8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3CC614-A0DB-448B-980B-D82172E6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D4F7-6B98-4FDF-BC59-818B40AA1FD1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4A071B-A5DF-4AA3-A00F-20715F1CC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360359-43DA-4991-B1AE-50A892F4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DE6E-D046-495E-A2DF-DAFBCE67A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11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47E1B-B24D-4A03-9164-EE1799F0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59FBE6-C5B9-4FB9-B530-4EA824686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355C53-5F65-4B95-9332-C866364F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D4F7-6B98-4FDF-BC59-818B40AA1FD1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4D991-1191-4F4B-90A8-11F8D224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A81009-6290-4480-92DC-56FE6085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DE6E-D046-495E-A2DF-DAFBCE67A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66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68802-D540-42C9-9AFC-C0DB91122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B299B6-672A-42A4-B867-0DE04EFB5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59F3C-81F1-4F79-967B-B168F7CB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D4F7-6B98-4FDF-BC59-818B40AA1FD1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9C3527-DFC4-4F21-A64E-75A7DF52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C492C5-5353-4550-89FD-BC99F19D8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DE6E-D046-495E-A2DF-DAFBCE67A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55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A23A8-B10E-4114-B4B4-F2AEF48E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264433-D98A-40BB-AF2B-BEB5482D4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E447EA-4AC7-4DC6-BF1B-9C16B9FA6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C946BB-851C-4735-A4D1-0285F423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D4F7-6B98-4FDF-BC59-818B40AA1FD1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7734CC-18A4-4BAB-9E92-B89C77F7D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A7AE6C-81FB-48F3-A6FE-EACA2254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DE6E-D046-495E-A2DF-DAFBCE67A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51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31791-B8BC-410F-BF56-33A6B90A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2EFF1E-7269-490E-9BE9-1240DF38E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5AEA7F-F6BE-4834-91AB-1FE159E87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F1218A-8FF8-45C9-AA9A-DE688DC64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D8837B-342E-4DB7-BBC0-2235F34B5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612893-E3C2-4A62-BC46-070B4A99F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D4F7-6B98-4FDF-BC59-818B40AA1FD1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B8BE37-94BD-433B-ACCD-C81FED33B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D60A98-7BE6-40E1-9DD0-E88148C0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DE6E-D046-495E-A2DF-DAFBCE67A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87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3F1C5-9674-42EC-8080-43FB9F15D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8A88ED-FA0A-4C81-BB64-A1267030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D4F7-6B98-4FDF-BC59-818B40AA1FD1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2D0EEB-E8E9-4CA7-B3CE-76AF3C12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F10175-0583-4101-A656-B8000F653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DE6E-D046-495E-A2DF-DAFBCE67A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8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1DBE1E-3E78-4F2E-A963-22250266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D4F7-6B98-4FDF-BC59-818B40AA1FD1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87B41B-1CE0-4EAF-8007-552AA07C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4653F6-B641-48FC-8F54-00DE92C4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DE6E-D046-495E-A2DF-DAFBCE67A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9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D44FE-8539-4655-B1E1-07E0C843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9CD1A-1D14-4196-8E15-3CD16B5D7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70441A-5F83-491E-8501-899A7A27B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5E9A96-5770-4E53-A93C-B4DC32157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D4F7-6B98-4FDF-BC59-818B40AA1FD1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0D39E7-18AB-4904-9C2A-4C6EB795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C6C5E5-83D6-4150-B3EC-779FA892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DE6E-D046-495E-A2DF-DAFBCE67A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09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1FE48-5FEB-4FA9-A2F2-61397322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427EB7-C7C2-49C3-800C-D2E417D56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C6B956-0DC0-4EF0-BD8F-26744E62C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AD647F-17B6-48C6-93EB-AE605B46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D4F7-6B98-4FDF-BC59-818B40AA1FD1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6352D9-6B3E-4CCB-A803-DF5FE4A9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3D821E-7276-4368-A621-27BC231E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DE6E-D046-495E-A2DF-DAFBCE67A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3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AD01D9-09C4-443D-B0AD-EF1E86C86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5AC479-DCB0-4224-8B25-5572221E7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8483C8-0EEC-4D17-9601-81796F0FA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6D4F7-6B98-4FDF-BC59-818B40AA1FD1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0B5493-C33C-4999-AFF6-15C6F40B9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1DD967-06A7-4769-9575-ED50583B2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5DE6E-D046-495E-A2DF-DAFBCE67A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C9A1F-C277-48F8-81D9-D7ABB4C129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无人机识别挑战卡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4E1171-11A7-4001-8BE3-37BBCF2F75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96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7D268-A586-4645-B56E-32DBE47C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A3E9DA-B130-49A1-A4B8-E147B5A37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无人机识别挑战卡的编号，获取相当于挑战卡的坐标位置，完成相对定位。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47DBEE-1A40-4C12-A20B-94A60E0FC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675" y="2604217"/>
            <a:ext cx="2915354" cy="388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07AA8-4AE0-4DEC-AD1B-172E44F0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二、要做的几件事情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1C3C7-DBB0-4B34-A5C3-83F23F441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、更新</a:t>
            </a:r>
            <a:r>
              <a:rPr lang="en-US" altLang="zh-CN" dirty="0"/>
              <a:t>SDK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）卸载旧的</a:t>
            </a:r>
            <a:r>
              <a:rPr lang="en-US" altLang="zh-CN" dirty="0"/>
              <a:t>SDK:</a:t>
            </a:r>
            <a:r>
              <a:rPr lang="zh-CN" altLang="en-US" dirty="0"/>
              <a:t>在命令提示行，</a:t>
            </a:r>
            <a:r>
              <a:rPr lang="en-US" altLang="zh-CN" dirty="0"/>
              <a:t>pip uninstall </a:t>
            </a:r>
            <a:r>
              <a:rPr lang="en-US" altLang="zh-CN" dirty="0" err="1"/>
              <a:t>robomaster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E5B92D-888D-42B0-9A52-A80C54598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545" y="3384020"/>
            <a:ext cx="6782079" cy="214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1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07AA8-4AE0-4DEC-AD1B-172E44F0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二、要做的几件事情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1C3C7-DBB0-4B34-A5C3-83F23F441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、更新</a:t>
            </a:r>
            <a:r>
              <a:rPr lang="en-US" altLang="zh-CN" dirty="0"/>
              <a:t>SDK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）安装新的</a:t>
            </a:r>
            <a:r>
              <a:rPr lang="en-US" altLang="zh-CN" dirty="0"/>
              <a:t>SDK:</a:t>
            </a:r>
          </a:p>
          <a:p>
            <a:pPr marL="0" indent="0">
              <a:buNone/>
            </a:pPr>
            <a:r>
              <a:rPr lang="zh-CN" altLang="en-US" dirty="0"/>
              <a:t>在命令提示行，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pip install robomaster-0.1.1.65-cp38-cp38-win_amd64.whl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E89AB7-EDF4-4A1B-A760-4190A6169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84" y="4404302"/>
            <a:ext cx="9397177" cy="122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1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07AA8-4AE0-4DEC-AD1B-172E44F0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二、要做的几件事情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1C3C7-DBB0-4B34-A5C3-83F23F441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、更新</a:t>
            </a:r>
            <a:r>
              <a:rPr lang="en-US" altLang="zh-CN" dirty="0"/>
              <a:t>SDK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）在安装文件下，替换覆盖以下三个文件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C:\ProgramData\Anaconda3\Lib\site-packages\robomaster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EDE782-8D81-4EBC-B233-236BDC9A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10" y="3930445"/>
            <a:ext cx="6014884" cy="17177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4CE5B3E-CE7E-4ABF-8AA6-C8BA7ED14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050" y="4112775"/>
            <a:ext cx="4431043" cy="105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8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9C6AB-241D-4DFF-86B4-9DC02716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三、挑战卡程序：</a:t>
            </a:r>
            <a:r>
              <a:rPr lang="en-US" altLang="zh-CN" dirty="0"/>
              <a:t>17_sub_info.py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09C99D-988B-401A-8A01-F1FAC40F73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59826" y="1543790"/>
            <a:ext cx="7814187" cy="52011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import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robomaster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robomaster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import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robot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import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time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def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2"/>
                <a:ea typeface="JetBrains Mono"/>
              </a:rPr>
              <a:t>sub_mission_pad_info_handler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(mission_pad_info):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MID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x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y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z = mission_pad_info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JetBrains Mono"/>
              </a:rPr>
              <a:t>"Drone Mission Pad: MID {0}, x {1}, y {2}, z {3}"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.format(MID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x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y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z))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if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__name__ ==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JetBrains Mono"/>
              </a:rPr>
              <a:t>'__main__'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tl_drone = robot.Drone()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time.sleep(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tl_drone.initialize()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JetBrains Mono"/>
              </a:rPr>
              <a:t>'1'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订阅飞行器信息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tl_drone._sub_drone_all_status(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freq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10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callback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=sub_mission_pad_info_handler)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JetBrains Mono"/>
              </a:rPr>
              <a:t>'2'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time.sleep(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JetBrains Mono"/>
              </a:rPr>
              <a:t>'3'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time.sleep(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10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取消订阅信息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tl_drone._unsub_drone_all_status()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JetBrains Mono"/>
              </a:rPr>
              <a:t>'5'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tl_drone.close()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BA67B23-116B-4C21-80EB-DA84E782E86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27604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功能：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返回挑战卡的编号、坐标</a:t>
            </a:r>
          </a:p>
        </p:txBody>
      </p:sp>
    </p:spTree>
    <p:extLst>
      <p:ext uri="{BB962C8B-B14F-4D97-AF65-F5344CB8AC3E}">
        <p14:creationId xmlns:p14="http://schemas.microsoft.com/office/powerpoint/2010/main" val="22185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9C6AB-241D-4DFF-86B4-9DC02716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四、下视视频：</a:t>
            </a:r>
            <a:r>
              <a:rPr lang="en-US" altLang="zh-CN" dirty="0"/>
              <a:t>25_get_downvision.py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D751D-D131-47C8-A37F-2658BB7A8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功能：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通过下视，实时返回图像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8905EA-A5B8-4FE3-A24F-0EF7B0050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2374" y="1825625"/>
            <a:ext cx="5631426" cy="43513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1500">
                <a:solidFill>
                  <a:srgbClr val="CC7832"/>
                </a:solidFill>
                <a:latin typeface="Arial Unicode MS" panose="020B0604020202020204" pitchFamily="34" charset="-122"/>
                <a:ea typeface="JetBrains Mono"/>
              </a:rPr>
              <a:t>import </a:t>
            </a:r>
            <a:r>
              <a:rPr lang="zh-CN" altLang="zh-CN" sz="150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cv2</a:t>
            </a:r>
            <a:br>
              <a:rPr lang="zh-CN" altLang="zh-CN" sz="150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500">
                <a:solidFill>
                  <a:srgbClr val="CC7832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50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robomaster </a:t>
            </a:r>
            <a:r>
              <a:rPr lang="zh-CN" altLang="zh-CN" sz="1500">
                <a:solidFill>
                  <a:srgbClr val="CC7832"/>
                </a:solidFill>
                <a:latin typeface="Arial Unicode MS" panose="020B0604020202020204" pitchFamily="34" charset="-122"/>
                <a:ea typeface="JetBrains Mono"/>
              </a:rPr>
              <a:t>import </a:t>
            </a:r>
            <a:r>
              <a:rPr lang="zh-CN" altLang="zh-CN" sz="150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robot</a:t>
            </a:r>
            <a:br>
              <a:rPr lang="zh-CN" altLang="zh-CN" sz="150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</a:br>
            <a:br>
              <a:rPr lang="zh-CN" altLang="zh-CN" sz="150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500">
                <a:solidFill>
                  <a:srgbClr val="CC7832"/>
                </a:solidFill>
                <a:latin typeface="Arial Unicode MS" panose="020B0604020202020204" pitchFamily="34" charset="-122"/>
                <a:ea typeface="JetBrains Mono"/>
              </a:rPr>
              <a:t>if </a:t>
            </a:r>
            <a:r>
              <a:rPr lang="zh-CN" altLang="zh-CN" sz="150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__name__ == </a:t>
            </a:r>
            <a:r>
              <a:rPr lang="zh-CN" altLang="zh-CN" sz="1500">
                <a:solidFill>
                  <a:srgbClr val="6A8759"/>
                </a:solidFill>
                <a:latin typeface="Arial Unicode MS" panose="020B0604020202020204" pitchFamily="34" charset="-122"/>
                <a:ea typeface="JetBrains Mono"/>
              </a:rPr>
              <a:t>'__main__'</a:t>
            </a:r>
            <a:r>
              <a:rPr lang="zh-CN" altLang="zh-CN" sz="150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:</a:t>
            </a:r>
            <a:br>
              <a:rPr lang="zh-CN" altLang="zh-CN" sz="150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50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    tl_drone = robot.Drone()</a:t>
            </a:r>
            <a:br>
              <a:rPr lang="zh-CN" altLang="zh-CN" sz="150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50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    tl_drone.initialize()</a:t>
            </a:r>
            <a:br>
              <a:rPr lang="zh-CN" altLang="zh-CN" sz="150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50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    tl_camera = tl_drone.camera</a:t>
            </a:r>
            <a:br>
              <a:rPr lang="zh-CN" altLang="zh-CN" sz="150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50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500">
                <a:solidFill>
                  <a:srgbClr val="808080"/>
                </a:solidFill>
                <a:latin typeface="Arial Unicode MS" panose="020B0604020202020204" pitchFamily="34" charset="-122"/>
                <a:ea typeface="JetBrains Mono"/>
              </a:rPr>
              <a:t># </a:t>
            </a:r>
            <a:r>
              <a:rPr lang="zh-CN" altLang="zh-CN" sz="150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显示</a:t>
            </a:r>
            <a:r>
              <a:rPr lang="zh-CN" altLang="zh-CN" sz="1500">
                <a:solidFill>
                  <a:srgbClr val="808080"/>
                </a:solidFill>
                <a:latin typeface="Arial Unicode MS" panose="020B0604020202020204" pitchFamily="34" charset="-122"/>
                <a:ea typeface="JetBrains Mono"/>
              </a:rPr>
              <a:t>302</a:t>
            </a:r>
            <a:r>
              <a:rPr lang="zh-CN" altLang="zh-CN" sz="150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帧图传</a:t>
            </a:r>
            <a:br>
              <a:rPr lang="zh-CN" altLang="zh-CN" sz="150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50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50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tl_camera.set_down_vision(</a:t>
            </a:r>
            <a:r>
              <a:rPr lang="zh-CN" altLang="zh-CN" sz="1500">
                <a:solidFill>
                  <a:srgbClr val="AA4926"/>
                </a:solidFill>
                <a:latin typeface="Arial Unicode MS" panose="020B0604020202020204" pitchFamily="34" charset="-122"/>
                <a:ea typeface="JetBrains Mono"/>
              </a:rPr>
              <a:t>setting</a:t>
            </a:r>
            <a:r>
              <a:rPr lang="zh-CN" altLang="zh-CN" sz="150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sz="1500">
                <a:solidFill>
                  <a:srgbClr val="6897BB"/>
                </a:solidFill>
                <a:latin typeface="Arial Unicode MS" panose="020B0604020202020204" pitchFamily="34" charset="-122"/>
                <a:ea typeface="JetBrains Mono"/>
              </a:rPr>
              <a:t>1</a:t>
            </a:r>
            <a:r>
              <a:rPr lang="zh-CN" altLang="zh-CN" sz="150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br>
              <a:rPr lang="zh-CN" altLang="zh-CN" sz="150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50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    tl_camera.start_video_stream(</a:t>
            </a:r>
            <a:r>
              <a:rPr lang="zh-CN" altLang="zh-CN" sz="1500">
                <a:solidFill>
                  <a:srgbClr val="AA4926"/>
                </a:solidFill>
                <a:latin typeface="Arial Unicode MS" panose="020B0604020202020204" pitchFamily="34" charset="-122"/>
                <a:ea typeface="JetBrains Mono"/>
              </a:rPr>
              <a:t>display</a:t>
            </a:r>
            <a:r>
              <a:rPr lang="zh-CN" altLang="zh-CN" sz="150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sz="1500">
                <a:solidFill>
                  <a:srgbClr val="CC7832"/>
                </a:solidFill>
                <a:latin typeface="Arial Unicode MS" panose="020B0604020202020204" pitchFamily="34" charset="-122"/>
                <a:ea typeface="JetBrains Mono"/>
              </a:rPr>
              <a:t>False</a:t>
            </a:r>
            <a:r>
              <a:rPr lang="zh-CN" altLang="zh-CN" sz="150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br>
              <a:rPr lang="zh-CN" altLang="zh-CN" sz="150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</a:br>
            <a:br>
              <a:rPr lang="zh-CN" altLang="zh-CN" sz="150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50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500">
                <a:solidFill>
                  <a:srgbClr val="CC7832"/>
                </a:solidFill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lang="zh-CN" altLang="zh-CN" sz="150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i </a:t>
            </a:r>
            <a:r>
              <a:rPr lang="zh-CN" altLang="zh-CN" sz="1500">
                <a:solidFill>
                  <a:srgbClr val="CC7832"/>
                </a:solidFill>
                <a:latin typeface="Arial Unicode MS" panose="020B0604020202020204" pitchFamily="34" charset="-122"/>
                <a:ea typeface="JetBrains Mono"/>
              </a:rPr>
              <a:t>in </a:t>
            </a:r>
            <a:r>
              <a:rPr lang="zh-CN" altLang="zh-CN" sz="1500">
                <a:solidFill>
                  <a:srgbClr val="8888C6"/>
                </a:solidFill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lang="zh-CN" altLang="zh-CN" sz="150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500">
                <a:solidFill>
                  <a:srgbClr val="6897BB"/>
                </a:solidFill>
                <a:latin typeface="Arial Unicode MS" panose="020B0604020202020204" pitchFamily="34" charset="-122"/>
                <a:ea typeface="JetBrains Mono"/>
              </a:rPr>
              <a:t>0</a:t>
            </a:r>
            <a:r>
              <a:rPr lang="zh-CN" altLang="zh-CN" sz="1500">
                <a:solidFill>
                  <a:srgbClr val="CC7832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500">
                <a:solidFill>
                  <a:srgbClr val="6897BB"/>
                </a:solidFill>
                <a:latin typeface="Arial Unicode MS" panose="020B0604020202020204" pitchFamily="34" charset="-122"/>
                <a:ea typeface="JetBrains Mono"/>
              </a:rPr>
              <a:t>302</a:t>
            </a:r>
            <a:r>
              <a:rPr lang="zh-CN" altLang="zh-CN" sz="150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):</a:t>
            </a:r>
            <a:br>
              <a:rPr lang="zh-CN" altLang="zh-CN" sz="150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50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        img = tl_camera.read_cv2_image()</a:t>
            </a:r>
            <a:br>
              <a:rPr lang="zh-CN" altLang="zh-CN" sz="150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50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        cv2.imshow(</a:t>
            </a:r>
            <a:r>
              <a:rPr lang="zh-CN" altLang="zh-CN" sz="1500">
                <a:solidFill>
                  <a:srgbClr val="6A8759"/>
                </a:solidFill>
                <a:latin typeface="Arial Unicode MS" panose="020B0604020202020204" pitchFamily="34" charset="-122"/>
                <a:ea typeface="JetBrains Mono"/>
              </a:rPr>
              <a:t>"Drone"</a:t>
            </a:r>
            <a:r>
              <a:rPr lang="zh-CN" altLang="zh-CN" sz="1500">
                <a:solidFill>
                  <a:srgbClr val="CC7832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50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img)</a:t>
            </a:r>
            <a:br>
              <a:rPr lang="zh-CN" altLang="zh-CN" sz="150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50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        cv2.waitKey(</a:t>
            </a:r>
            <a:r>
              <a:rPr lang="zh-CN" altLang="zh-CN" sz="1500">
                <a:solidFill>
                  <a:srgbClr val="6897BB"/>
                </a:solidFill>
                <a:latin typeface="Arial Unicode MS" panose="020B0604020202020204" pitchFamily="34" charset="-122"/>
                <a:ea typeface="JetBrains Mono"/>
              </a:rPr>
              <a:t>1</a:t>
            </a:r>
            <a:r>
              <a:rPr lang="zh-CN" altLang="zh-CN" sz="150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br>
              <a:rPr lang="zh-CN" altLang="zh-CN" sz="150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50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    cv2.destroyAllWindows()</a:t>
            </a:r>
            <a:br>
              <a:rPr lang="zh-CN" altLang="zh-CN" sz="150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50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    tl_camera.stop_video_stream()</a:t>
            </a:r>
            <a:br>
              <a:rPr lang="zh-CN" altLang="zh-CN" sz="150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50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    tl_drone.close()</a:t>
            </a:r>
            <a:endParaRPr lang="zh-CN" altLang="zh-CN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805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9C6AB-241D-4DFF-86B4-9DC02716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五、飞行与下视定位：</a:t>
            </a:r>
            <a:r>
              <a:rPr lang="en-US" altLang="zh-CN" dirty="0"/>
              <a:t>flight_sub_ino.py</a:t>
            </a:r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F726F4E-CF3D-43B9-BC40-AC7CE07170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89471" y="2481532"/>
            <a:ext cx="9173498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import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cv2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robomaster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import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robot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import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time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def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2"/>
                <a:ea typeface="JetBrains Mono"/>
              </a:rPr>
              <a:t>sub_mission_pad_info_handler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(mission_pad_info):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MID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x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y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z = mission_pad_info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JetBrains Mono"/>
              </a:rPr>
              <a:t>"Drone Mission Pad: MID {0}, x {1}, y {2}, z {3}"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.format(MID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x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y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z))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img = tl_camera.read_cv2_image()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cv2.imshow(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JetBrains Mono"/>
              </a:rPr>
              <a:t>"Drone"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img)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cv2.waitKey(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if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__name__ ==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JetBrains Mono"/>
              </a:rPr>
              <a:t>'__main__'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tl_drone = robot.Drone()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tl_drone.initialize()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#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打开下视摄像头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tl_camera = tl_drone.camera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tl_camera.set_down_vision(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setting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tl_camera.start_video_stream(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display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False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1226E61-584E-4B66-80AA-D74170E4EC5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868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功能：边飞边返回视频边返回坐标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9394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B8C21-4F96-461D-8C19-78EB641A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E3D058-23B1-41F6-9380-CE2369D35D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42768" y="2118300"/>
            <a:ext cx="7302910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订阅标签信息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tl_drone._sub_drone_all_status(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freq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10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callback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=sub_mission_pad_info_handler)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tl_flight = tl_drone.flight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time.sleep(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JetBrains Mono"/>
              </a:rPr>
              <a:t>'2'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tl_flight.takeoff().wait_for_completed()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tl_flight.forward(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distance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100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).wait_for_completed()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tl_flight.backward(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distance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100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).wait_for_completed()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JetBrains Mono"/>
              </a:rPr>
              <a:t>'2'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tl_flight.land().wait_for_completed()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JetBrains Mono"/>
              </a:rPr>
              <a:t>'3'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取消订阅信息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tl_drone._unsub_drone_all_status()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cv2.destroyAllWindows()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tl_camera.stop_video_stream()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tl_drone.close()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77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937</Words>
  <Application>Microsoft Office PowerPoint</Application>
  <PresentationFormat>宽屏</PresentationFormat>
  <Paragraphs>27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 Unicode MS</vt:lpstr>
      <vt:lpstr>等线</vt:lpstr>
      <vt:lpstr>等线 Light</vt:lpstr>
      <vt:lpstr>宋体</vt:lpstr>
      <vt:lpstr>Arial</vt:lpstr>
      <vt:lpstr>Office 主题​​</vt:lpstr>
      <vt:lpstr>无人机识别挑战卡</vt:lpstr>
      <vt:lpstr>一、任务</vt:lpstr>
      <vt:lpstr>二、要做的几件事情</vt:lpstr>
      <vt:lpstr>二、要做的几件事情</vt:lpstr>
      <vt:lpstr>二、要做的几件事情</vt:lpstr>
      <vt:lpstr>三、挑战卡程序：17_sub_info.py</vt:lpstr>
      <vt:lpstr>四、下视视频：25_get_downvision.py</vt:lpstr>
      <vt:lpstr>五、飞行与下视定位：flight_sub_ino.py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无人机识别调整卡</dc:title>
  <dc:creator>tianlin hu</dc:creator>
  <cp:lastModifiedBy>tianlin hu</cp:lastModifiedBy>
  <cp:revision>3</cp:revision>
  <dcterms:created xsi:type="dcterms:W3CDTF">2021-11-17T08:25:25Z</dcterms:created>
  <dcterms:modified xsi:type="dcterms:W3CDTF">2021-11-17T11:03:06Z</dcterms:modified>
</cp:coreProperties>
</file>