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6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55674-B9AE-465A-8637-CAF569263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7D40AE-97AE-4CD3-AD03-07DCF8F2C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E6C29-9FEF-4880-9AE1-3DF7E774A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3CD4-4C53-43EC-B6DF-7B909249B8B2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20C9F-4C76-4C2C-BC61-D69EEAFE8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4FEF3-FB17-4443-9029-7920AD86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F096-D3BB-41B8-892C-D9DE3CD0C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47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6596C-2991-4807-A539-2CE5B981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D477CC-B9D2-4413-8D29-37CDD860F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F03F70-7735-4EFD-BD4E-E37753F3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3CD4-4C53-43EC-B6DF-7B909249B8B2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9DD40B-99BA-4A13-BF1F-E3B2A7819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BD9C4-1453-477E-9E62-5D4A7A32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F096-D3BB-41B8-892C-D9DE3CD0C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26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63814D-D8D5-4803-AAEC-56EA7E2EF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19B16C-05A7-4E8B-969D-BAB7225F4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B5F22-CF23-4247-B0D9-7A9D6B908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3CD4-4C53-43EC-B6DF-7B909249B8B2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104171-422D-41F4-A851-EFECE0528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3B2AA4-48AF-43EA-9E7A-A8DCF480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F096-D3BB-41B8-892C-D9DE3CD0C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3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FBDFD-7925-4AE3-8054-15FED170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B72B5-9CE1-4925-B850-5C1AC6357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39700C-816A-4CD7-BA20-1CBBDC8B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3CD4-4C53-43EC-B6DF-7B909249B8B2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5B34A-9617-4143-A79B-68F6BCC4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3A84F8-2D1E-444C-A1CC-7D7E9399C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F096-D3BB-41B8-892C-D9DE3CD0C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53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50573-C554-4BA6-86C1-75EA6562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1482CC-6D01-4408-9B99-02E6C55E8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EBD13-B1BD-46CE-A21A-C69CDDBA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3CD4-4C53-43EC-B6DF-7B909249B8B2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CC3FB6-0AF9-4D57-A86F-352C85F2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FE7A45-2C53-46DC-A57E-69483D07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F096-D3BB-41B8-892C-D9DE3CD0C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91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B2578-9A85-4438-B445-CA3279A65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F2E1B4-79AE-448F-A09C-E24DE1322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A24F00-8A23-4B5F-8A52-062ABFD33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5E5DBB-DF65-435E-84F5-A13DB1C5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3CD4-4C53-43EC-B6DF-7B909249B8B2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6F64A1-C29C-464F-971B-70CF61911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C6B5DD-54A0-4424-A3E2-8B562586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F096-D3BB-41B8-892C-D9DE3CD0C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92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171AC-D726-4891-B4CD-1774DA6C8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E1BF88-2838-4326-82BD-22ED2078F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A0BBE6-186D-432D-A4A5-10AF8DA2C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AF8A5C-6E0C-408A-B5B0-FE63C645B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E41842-63CA-41B5-85B5-317647943D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CA57A0-7124-47C8-B132-1786C3D02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3CD4-4C53-43EC-B6DF-7B909249B8B2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F4BFC8-9EAF-4994-A872-21D67E38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B693F5-A0C6-4731-949B-1D2F9947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F096-D3BB-41B8-892C-D9DE3CD0C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94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75A88-B5ED-4971-B855-B188A896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CA2EA6-E8D4-4A5A-BD59-C7493FD55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3CD4-4C53-43EC-B6DF-7B909249B8B2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5A20C1-887B-47C6-9334-14FC69E5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49B758-9164-41DA-904F-8E43E9710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F096-D3BB-41B8-892C-D9DE3CD0C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29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4E0261-18C5-4338-9A71-B81B453E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3CD4-4C53-43EC-B6DF-7B909249B8B2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48CC59-C9AB-4AD0-B87D-9EC51D12B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483255-E219-4113-9745-DD783597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F096-D3BB-41B8-892C-D9DE3CD0C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41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7B342-632D-4884-8D17-989C4B285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E09BCD-E7A8-40D3-99FA-262488A0D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3FD8B1-AE19-485C-B719-5B38A3D80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33FF50-78BE-433D-B833-E9CC1529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3CD4-4C53-43EC-B6DF-7B909249B8B2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D4AB34-F618-4122-9414-63A3120E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91B15E-6E56-41D2-9DAF-A9A6B3B35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F096-D3BB-41B8-892C-D9DE3CD0C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97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A0EEC-B1BA-409E-864C-3E00A01BE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8D6BFF-7FCE-4922-B3D6-886844C91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F1170D-2437-492B-954F-73CF74DA1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8FC4C2-9B42-4ACD-BF46-14759F2B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3CD4-4C53-43EC-B6DF-7B909249B8B2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49A258-9B6E-4577-A8B5-318CB2B0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AB4A33-AA04-4440-B7FC-1E468FC69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F096-D3BB-41B8-892C-D9DE3CD0C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56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DC769B-6529-4910-8487-1568CCF2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5408E0-07EC-4936-BB7C-30A930F6E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106A1E-28FD-47D3-97FA-AD8F9206E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D3CD4-4C53-43EC-B6DF-7B909249B8B2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8F04F0-2EDD-4379-98DA-2813C2C58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7563FF-9743-4584-8197-4C9BA3E2C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1F096-D3BB-41B8-892C-D9DE3CD0C2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2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7F009-105B-453D-A5BA-B99077F0E1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RobomasterAPP</a:t>
            </a:r>
            <a:r>
              <a:rPr lang="zh-CN" altLang="en-US" dirty="0"/>
              <a:t>调整</a:t>
            </a:r>
            <a:br>
              <a:rPr lang="en-US" altLang="zh-CN" dirty="0"/>
            </a:br>
            <a:r>
              <a:rPr lang="zh-CN" altLang="en-US" dirty="0"/>
              <a:t>机器人参数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A97280-122C-4AF7-B779-0576490E1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346E130-5DC4-4A32-9B23-1D8D18A4C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87" y="1643845"/>
            <a:ext cx="6511148" cy="3805485"/>
          </a:xfrm>
        </p:spPr>
      </p:pic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9D47B114-58C7-4F5C-BA55-1DCC65DC4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720" y="1797028"/>
            <a:ext cx="5036280" cy="3805485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83F4C0C-4D1C-475A-BAD9-2F631E25467D}"/>
              </a:ext>
            </a:extLst>
          </p:cNvPr>
          <p:cNvSpPr txBox="1">
            <a:spLocks/>
          </p:cNvSpPr>
          <p:nvPr/>
        </p:nvSpPr>
        <p:spPr>
          <a:xfrm>
            <a:off x="838200" y="739646"/>
            <a:ext cx="10515600" cy="631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打开</a:t>
            </a:r>
            <a:r>
              <a:rPr lang="en-US" altLang="zh-CN"/>
              <a:t>app</a:t>
            </a:r>
            <a:r>
              <a:rPr lang="zh-CN" altLang="en-US"/>
              <a:t>软件后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573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93D31-3FC0-4F23-A8BE-FEC8415D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3AD77CDA-ED46-4D09-B5AF-745AD60C1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107" y="1825625"/>
            <a:ext cx="6613785" cy="4351338"/>
          </a:xfrm>
        </p:spPr>
      </p:pic>
    </p:spTree>
    <p:extLst>
      <p:ext uri="{BB962C8B-B14F-4D97-AF65-F5344CB8AC3E}">
        <p14:creationId xmlns:p14="http://schemas.microsoft.com/office/powerpoint/2010/main" val="337431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E1927-3C0F-4BF5-A092-FFEA50D0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B960CCF-D391-4708-899F-0E305EB5C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519" y="1825625"/>
            <a:ext cx="6298962" cy="4351338"/>
          </a:xfrm>
        </p:spPr>
      </p:pic>
    </p:spTree>
    <p:extLst>
      <p:ext uri="{BB962C8B-B14F-4D97-AF65-F5344CB8AC3E}">
        <p14:creationId xmlns:p14="http://schemas.microsoft.com/office/powerpoint/2010/main" val="175804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57BAD-72B7-4238-9310-E22CA42A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265597F-C48C-4787-94BB-60F6D40FB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814" y="641402"/>
            <a:ext cx="8595514" cy="5069850"/>
          </a:xfrm>
        </p:spPr>
      </p:pic>
    </p:spTree>
    <p:extLst>
      <p:ext uri="{BB962C8B-B14F-4D97-AF65-F5344CB8AC3E}">
        <p14:creationId xmlns:p14="http://schemas.microsoft.com/office/powerpoint/2010/main" val="169171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49B6A-9923-4971-9E82-988F5B6DB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8C0430B-E2E8-43F3-9F3E-C06BCB12B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585" y="1825625"/>
            <a:ext cx="7394830" cy="4351338"/>
          </a:xfrm>
        </p:spPr>
      </p:pic>
    </p:spTree>
    <p:extLst>
      <p:ext uri="{BB962C8B-B14F-4D97-AF65-F5344CB8AC3E}">
        <p14:creationId xmlns:p14="http://schemas.microsoft.com/office/powerpoint/2010/main" val="276482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5344A-D09E-4D10-9222-C5A41146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5414D21-9D3F-4DEF-B144-7A2895612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691" y="1825625"/>
            <a:ext cx="6958618" cy="4351338"/>
          </a:xfrm>
        </p:spPr>
      </p:pic>
    </p:spTree>
    <p:extLst>
      <p:ext uri="{BB962C8B-B14F-4D97-AF65-F5344CB8AC3E}">
        <p14:creationId xmlns:p14="http://schemas.microsoft.com/office/powerpoint/2010/main" val="2664626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56818-6A1A-47E5-8265-E1D26575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6931B3C-1192-48CC-AF4C-5D07EC7A8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282" y="1825625"/>
            <a:ext cx="7605436" cy="4351338"/>
          </a:xfrm>
        </p:spPr>
      </p:pic>
    </p:spTree>
    <p:extLst>
      <p:ext uri="{BB962C8B-B14F-4D97-AF65-F5344CB8AC3E}">
        <p14:creationId xmlns:p14="http://schemas.microsoft.com/office/powerpoint/2010/main" val="2639885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1F690-F09E-4440-90B1-1168AAD2E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3EF1AB2-8376-4449-95C6-E719BCFE9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957" y="1825625"/>
            <a:ext cx="7868085" cy="4351338"/>
          </a:xfrm>
        </p:spPr>
      </p:pic>
    </p:spTree>
    <p:extLst>
      <p:ext uri="{BB962C8B-B14F-4D97-AF65-F5344CB8AC3E}">
        <p14:creationId xmlns:p14="http://schemas.microsoft.com/office/powerpoint/2010/main" val="207140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</Words>
  <Application>Microsoft Office PowerPoint</Application>
  <PresentationFormat>宽屏</PresentationFormat>
  <Paragraphs>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RobomasterAPP调整 机器人参数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RobomasterAPP调整 机器人参数</dc:title>
  <dc:creator>tianlin hu</dc:creator>
  <cp:lastModifiedBy>tianlin hu</cp:lastModifiedBy>
  <cp:revision>2</cp:revision>
  <dcterms:created xsi:type="dcterms:W3CDTF">2021-03-27T03:09:12Z</dcterms:created>
  <dcterms:modified xsi:type="dcterms:W3CDTF">2021-09-29T01:29:02Z</dcterms:modified>
</cp:coreProperties>
</file>