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6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7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7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gitee.com/xitinglin/RoboMaster-S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ji-sdk/robomaster-sd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开发环境搭建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RobomasterSDK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2" y="148560"/>
            <a:ext cx="8799898" cy="76252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中安装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RoboMasterSDK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8974" t="7263" r="12053" b="17509"/>
          <a:stretch/>
        </p:blipFill>
        <p:spPr>
          <a:xfrm>
            <a:off x="644892" y="1084368"/>
            <a:ext cx="3808953" cy="2781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7" t="66826" r="47472" b="24996"/>
          <a:stretch/>
        </p:blipFill>
        <p:spPr>
          <a:xfrm>
            <a:off x="644893" y="5006447"/>
            <a:ext cx="3808953" cy="740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/>
          <a:srcRect r="2083" b="52224"/>
          <a:stretch/>
        </p:blipFill>
        <p:spPr>
          <a:xfrm>
            <a:off x="4754879" y="1299410"/>
            <a:ext cx="6824313" cy="1771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5" name="直接箭头连接符 24"/>
          <p:cNvCxnSpPr/>
          <p:nvPr/>
        </p:nvCxnSpPr>
        <p:spPr>
          <a:xfrm>
            <a:off x="3816951" y="2059871"/>
            <a:ext cx="221381" cy="250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4893" y="4080880"/>
            <a:ext cx="3808953" cy="7946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https://github.com/dji-sdk/robomaster-sdk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https://gitee.com/xitinglin/RoboMaster-SDK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中下载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RoboMasterSDK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项目压缩包，并解压</a:t>
            </a:r>
          </a:p>
        </p:txBody>
      </p:sp>
      <p:sp>
        <p:nvSpPr>
          <p:cNvPr id="30" name="矩形 29"/>
          <p:cNvSpPr/>
          <p:nvPr/>
        </p:nvSpPr>
        <p:spPr>
          <a:xfrm>
            <a:off x="644892" y="5751763"/>
            <a:ext cx="3808953" cy="3465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安装项目压缩包中的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tools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54878" y="3070459"/>
            <a:ext cx="6824313" cy="547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在命令行中运行</a:t>
            </a:r>
            <a:r>
              <a:rPr lang="sv-SE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-i https://pypi.tuna.tsinghua.edu.cn/simple robomaster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（这一步不是必须的，你也可以在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中为你的项目配置一个独立的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RoboMasterSDK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8"/>
          <a:srcRect r="8240" b="65141"/>
          <a:stretch/>
        </p:blipFill>
        <p:spPr>
          <a:xfrm>
            <a:off x="4754879" y="3782531"/>
            <a:ext cx="6824313" cy="1372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矩形 33"/>
          <p:cNvSpPr/>
          <p:nvPr/>
        </p:nvSpPr>
        <p:spPr>
          <a:xfrm>
            <a:off x="4754878" y="5139462"/>
            <a:ext cx="6824313" cy="9588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步完成后，在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version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version.__version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__)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打印出版本号说明安装正确</a:t>
            </a:r>
            <a:endParaRPr lang="sv-SE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3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2" y="148560"/>
            <a:ext cx="9472998" cy="76252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运行虚拟机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RoboMasterSDK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4889" y="926624"/>
            <a:ext cx="5565407" cy="9443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www.virtualbox.org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中下载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Virtualbox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，并安装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群文件中下载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VirtualBox-6.1.16-140961-Win.exe)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4887" y="2080789"/>
            <a:ext cx="5565409" cy="14690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从百度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网盘链接：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https://pan.baidu.com/s/1SqksYoox5IveG4qbzHzzCw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提取码：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lj4k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rmep.ova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rmep.zip.001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rmep.zip.002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两个文件并解压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4887" y="3753671"/>
            <a:ext cx="5565409" cy="967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VitrualBox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，从“管理”菜单选择“导入虚拟电脑”，从弹出的界面中选择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rmep.ova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，导入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虚拟机，导入成功后，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VitrualBox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管理器的左侧多出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4889" y="4914465"/>
            <a:ext cx="5565407" cy="5945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虚拟机，在“设置”中可以调整虚拟机分配的内存与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核心数</a:t>
            </a:r>
            <a:endParaRPr lang="sv-SE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1268"/>
          <a:stretch/>
        </p:blipFill>
        <p:spPr>
          <a:xfrm>
            <a:off x="6474463" y="926624"/>
            <a:ext cx="4955537" cy="2582948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644890" y="5702491"/>
            <a:ext cx="5565409" cy="8715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双击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，打开虚拟机，虚拟机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系统用户名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桌面后，左侧任务栏中已安装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sv-SE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099032" y="3021608"/>
            <a:ext cx="254268" cy="248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714107" y="1675690"/>
            <a:ext cx="254268" cy="248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"/>
          <a:stretch/>
        </p:blipFill>
        <p:spPr>
          <a:xfrm>
            <a:off x="6474463" y="3592061"/>
            <a:ext cx="4955537" cy="2981944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099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0" y="148560"/>
            <a:ext cx="11492565" cy="76252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RoboMasterSDK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40" name="矩形 39"/>
          <p:cNvSpPr/>
          <p:nvPr/>
        </p:nvSpPr>
        <p:spPr>
          <a:xfrm>
            <a:off x="557350" y="911084"/>
            <a:ext cx="3229136" cy="56292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中输入以下内容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version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'__main__':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version.__version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点击运行按钮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如打印出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RoboMasterSDK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版本号，则安装成功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16" y="911084"/>
            <a:ext cx="7677150" cy="562927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H="1" flipV="1">
            <a:off x="8508274" y="2062546"/>
            <a:ext cx="348343" cy="138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792396" y="18932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0476411" y="1401485"/>
            <a:ext cx="174172" cy="2721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506152" y="1633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5504549" y="5358740"/>
            <a:ext cx="348343" cy="138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88671" y="51894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317</Words>
  <Application>Microsoft Office PowerPoint</Application>
  <PresentationFormat>宽屏</PresentationFormat>
  <Paragraphs>37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开发环境搭建</vt:lpstr>
      <vt:lpstr>方案1 在Windows中安装RoboMasterSDK</vt:lpstr>
      <vt:lpstr>方案2 运行虚拟机ubuntu中的RoboMasterSDK</vt:lpstr>
      <vt:lpstr>验证RoboMasterSDK环境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44</cp:revision>
  <dcterms:created xsi:type="dcterms:W3CDTF">2021-02-06T01:22:41Z</dcterms:created>
  <dcterms:modified xsi:type="dcterms:W3CDTF">2021-09-29T09:28:13Z</dcterms:modified>
</cp:coreProperties>
</file>