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6" r:id="rId4"/>
    <p:sldId id="267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45761-D6A1-40C2-80C0-8AC97112CC04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7D9E7-C688-420D-A78A-462BD9DC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2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FD6F-3662-4D5A-9A23-6C0A4F5D5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887A4B-F64D-4331-83E7-0EC8CA14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85A5F-3EFF-4BF5-BCAA-6EF73ED2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47E62-F0E8-49BA-B1EC-165933F9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DA2B9-6FAE-48A7-8FBF-237277EA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5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63431-7C1D-49CD-B5AA-DE632602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71474-7429-49E3-968F-942F21D2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E8335-659A-4915-B301-796B73C0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0C432-47BB-48CB-B13D-10BD75B7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D5586-6D40-410A-A068-5D32D655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6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7D1019-B0F9-4243-B149-36B9A6E5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68543-FB78-4C25-BE92-599F6E21C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CBE41-C6DB-4407-B08F-F013A00C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99FDD-201C-45C1-BC15-FD38BA79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85A54-B7A1-48AF-9729-3FDB0FDF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2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C915-CDB2-46DE-AEFA-CE2B9083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744A-30BE-4E7E-A943-C14F05C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FC7D6-C897-43DD-BCB1-6D4DC49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55E7B-724D-4506-8CDD-02ED8AF3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618D8-362D-40B5-9BF8-79E48D14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7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D6264-FEC2-480D-B04F-9DA35466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EB7C3-C3BA-4D48-9D78-BC367397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5FFC3-AA76-4B93-A1E7-869D391B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80A3B-82A0-43EB-8C05-F1BA872B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0C939-5D76-4AB8-94D8-D41AD902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3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A8B02-6E46-46B8-97F8-519F2117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1C1E0-8CC4-4F74-B48F-46D23C706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F7FD9E-BB72-4191-9FE6-3E1176522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FA2DE-9463-499D-A3BC-2183F9FB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C791E-7470-45A9-97FA-10DA4D41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B2DA4-679A-4A7F-B3B8-5838D413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1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D3BE-922A-4727-81CC-F31144FE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94891-5A20-4F65-8FA8-A6406C895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7EBB4-7018-4099-9F89-298FDCDD9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A5F66-4224-4552-867B-7CC67B634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89A17A-5930-43FA-A56D-D4F308CF5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92A58-5F3E-47C2-A349-61D3E144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40A769-F07E-478E-8A2B-0975E7DE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712E89-E5B8-4266-BEA9-5DC12603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2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3D534-8D87-4F4E-A167-6B0387A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32F085-2B8D-4B8C-A10C-34F580CA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0ED7F-FC17-4DA8-9B00-DB67EB85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360C1C-76FD-465D-9170-7282F0A8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E2D00-CBA9-4807-85BF-3BE3F786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D0553C-A8D3-49E1-9A68-9A661C7D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9F403-D3FF-41C7-BE42-D2578A10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7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84A7-ADCF-461D-A7F0-B32EDF3A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19D0C-56E2-4BDF-BB3D-FD743C13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C1FB-0557-4482-AA9D-25B051C0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415C2-2676-4CC9-9022-87FB9070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64FCF-D56C-4F03-B7D4-5C87BDB0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3E1D-5E91-4F5D-8325-4590FC99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F1CE2-D504-41D8-9B0E-DDB8E65D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57B488-6B04-41F2-BF8F-129762C9B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7D4333-23E5-47FF-AFE8-9C8F193D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CDAAC-AE36-43A6-B028-77E119CE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6D793-8BAD-4D33-8F41-8A901618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ADD46-873E-4883-84D0-1E807EB6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F36B92-DFAD-4A9A-A853-FFC256B6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26420-38FB-4D54-A6C7-09F34F8AB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AB228-AC46-4DA2-BA1F-6A8E5E4EC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C807-DC36-4BAC-865A-0EDFD1D74AB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E3D65-270A-4B63-B8B4-2A92C01E5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F85FA-55CA-40BB-AF04-3E1434290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2D57-AC6A-4529-AB59-82950EC38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4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5D14-FE07-47BB-94B2-42CA3E62A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实验平台</a:t>
            </a:r>
            <a:r>
              <a:rPr lang="en-US" altLang="zh-CN" dirty="0"/>
              <a:t>—EP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F09DF-12D2-4A65-A0DA-0621B3B9A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1BA22-2967-489D-A7F9-772FF64C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一、硬件平台介绍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69D8AB-3F27-4695-8892-FC63278C1CC6}"/>
              </a:ext>
            </a:extLst>
          </p:cNvPr>
          <p:cNvSpPr txBox="1"/>
          <p:nvPr/>
        </p:nvSpPr>
        <p:spPr>
          <a:xfrm>
            <a:off x="1680520" y="1267976"/>
            <a:ext cx="86488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solidFill>
                  <a:srgbClr val="404040"/>
                </a:solidFill>
                <a:effectLst/>
                <a:latin typeface="Lato"/>
              </a:rPr>
              <a:t>RoboMaster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/>
              </a:rPr>
              <a:t> EP 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/>
              </a:rPr>
              <a:t>教育拓展套装在 </a:t>
            </a:r>
            <a:r>
              <a:rPr lang="en-US" altLang="zh-CN" sz="2400" b="0" i="0" dirty="0" err="1">
                <a:solidFill>
                  <a:srgbClr val="404040"/>
                </a:solidFill>
                <a:effectLst/>
                <a:latin typeface="Lato"/>
              </a:rPr>
              <a:t>RoboMaster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/>
              </a:rPr>
              <a:t> S1 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/>
              </a:rPr>
              <a:t>教育机器人的基础上延展出丰富的拓展性，配有完善的课程内容及全新 </a:t>
            </a:r>
            <a:r>
              <a:rPr lang="en-US" altLang="zh-CN" sz="2400" b="0" i="0" dirty="0" err="1">
                <a:solidFill>
                  <a:srgbClr val="404040"/>
                </a:solidFill>
                <a:effectLst/>
                <a:latin typeface="Lato"/>
              </a:rPr>
              <a:t>RoboMaster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/>
              </a:rPr>
              <a:t>青少年专属赛事；各类编程模块均围绕教学需求精心设计，带来焕然一新的教学与学习体验，拓展未来教育的全新边界。</a:t>
            </a:r>
            <a:endParaRPr lang="zh-CN" altLang="en-US" sz="2400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02E86B1-853A-48B4-8E2B-B6074808E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37" y="3325456"/>
            <a:ext cx="3185436" cy="3414056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C19779-A0A8-4FEB-929A-938D62DCF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37" y="3264491"/>
            <a:ext cx="3383573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921F6-D92F-4DE8-BC5F-BE9F6593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AAF8D-4AF1-49B0-881A-ED2F9C17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908" y="1825625"/>
            <a:ext cx="511789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RoboMaster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EP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教育套装可以组装出步兵机器人或工程机器人。其中步兵机器人在外观上与常规版本的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S1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较为接近，并在软硬件上进行了升级，增加了许多新部件， 极大地提升了拓展能力，升级后的机器人能够通过传感器转接模块接入第三方传感器，拥有更多的可编程空间。</a:t>
            </a:r>
            <a:endParaRPr lang="zh-CN" altLang="en-US" dirty="0"/>
          </a:p>
        </p:txBody>
      </p:sp>
      <p:pic>
        <p:nvPicPr>
          <p:cNvPr id="4" name="内容占位符 10">
            <a:extLst>
              <a:ext uri="{FF2B5EF4-FFF2-40B4-BE49-F238E27FC236}">
                <a16:creationId xmlns:a16="http://schemas.microsoft.com/office/drawing/2014/main" id="{25886FFA-C0B2-46AB-A581-18AD245C4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438337" cy="47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5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77E28-9C9A-42AA-9772-F6D1A48E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08DA2-307A-46EA-B696-37A6DB4A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74" y="1825625"/>
            <a:ext cx="5372725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工程机器人在外观上基于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S1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做了较大的改动：采用一个并联机械臂代替安装在底盘正中央的云台结构，保留了图传系统，并且在机械臂末端装配一个机械夹爪，从而可以执行更加复杂的任务。在底盘的行动能力和整机的拓展能力方面，则与步兵机器人水准相当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0B5313-4648-4422-B5A3-7FEA42440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9" y="1825625"/>
            <a:ext cx="4200142" cy="43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6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C3A20E-DFA7-47C0-AC2B-70BFE2562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7649"/>
            <a:ext cx="7358518" cy="4866632"/>
          </a:xfrm>
        </p:spPr>
      </p:pic>
    </p:spTree>
    <p:extLst>
      <p:ext uri="{BB962C8B-B14F-4D97-AF65-F5344CB8AC3E}">
        <p14:creationId xmlns:p14="http://schemas.microsoft.com/office/powerpoint/2010/main" val="61235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EDAFE-8C04-4F9B-9CAC-061E98D5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40CAA2-42D0-4D67-8A09-DBB8FEB70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32" y="1690687"/>
            <a:ext cx="6039864" cy="4561831"/>
          </a:xfrm>
        </p:spPr>
      </p:pic>
    </p:spTree>
    <p:extLst>
      <p:ext uri="{BB962C8B-B14F-4D97-AF65-F5344CB8AC3E}">
        <p14:creationId xmlns:p14="http://schemas.microsoft.com/office/powerpoint/2010/main" val="23622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AFF29-E160-41F1-8441-9604DF38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795CA5-7D88-4425-AA5F-89EA798E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2" y="2234385"/>
            <a:ext cx="5174428" cy="3177815"/>
          </a:xfrm>
        </p:spPr>
      </p:pic>
    </p:spTree>
    <p:extLst>
      <p:ext uri="{BB962C8B-B14F-4D97-AF65-F5344CB8AC3E}">
        <p14:creationId xmlns:p14="http://schemas.microsoft.com/office/powerpoint/2010/main" val="75959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5295-AD61-430B-8E73-715C43E2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电脑</a:t>
            </a:r>
            <a:r>
              <a:rPr lang="en-US" altLang="zh-CN" dirty="0"/>
              <a:t>APP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E2D40-146F-450B-B740-183466F6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地址：</a:t>
            </a:r>
            <a:r>
              <a:rPr lang="en-US" altLang="zh-CN" dirty="0"/>
              <a:t>https://www.dji.com/cn/robomaster-ep/downloads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56E589-B172-4B13-96F0-6D4F441C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77" y="2550505"/>
            <a:ext cx="10303133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231</Words>
  <Application>Microsoft Office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Lato</vt:lpstr>
      <vt:lpstr>Office 主题​​</vt:lpstr>
      <vt:lpstr>实验平台—EP介绍</vt:lpstr>
      <vt:lpstr>一、硬件平台介绍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电脑APP安装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实验平台—EP介绍</dc:title>
  <dc:creator>tianlin hu</dc:creator>
  <cp:lastModifiedBy>tianlin hu</cp:lastModifiedBy>
  <cp:revision>34</cp:revision>
  <dcterms:created xsi:type="dcterms:W3CDTF">2021-02-01T02:31:42Z</dcterms:created>
  <dcterms:modified xsi:type="dcterms:W3CDTF">2021-09-29T03:47:24Z</dcterms:modified>
</cp:coreProperties>
</file>