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1" r:id="rId4"/>
    <p:sldId id="272" r:id="rId5"/>
    <p:sldId id="286" r:id="rId6"/>
    <p:sldId id="273" r:id="rId7"/>
    <p:sldId id="274" r:id="rId8"/>
    <p:sldId id="275" r:id="rId9"/>
    <p:sldId id="276" r:id="rId10"/>
    <p:sldId id="277" r:id="rId11"/>
    <p:sldId id="278" r:id="rId12"/>
    <p:sldId id="258" r:id="rId13"/>
    <p:sldId id="284" r:id="rId14"/>
    <p:sldId id="264" r:id="rId15"/>
    <p:sldId id="266" r:id="rId16"/>
    <p:sldId id="265" r:id="rId17"/>
    <p:sldId id="268" r:id="rId18"/>
    <p:sldId id="279" r:id="rId19"/>
    <p:sldId id="280" r:id="rId20"/>
    <p:sldId id="281" r:id="rId21"/>
    <p:sldId id="269" r:id="rId22"/>
    <p:sldId id="270" r:id="rId23"/>
    <p:sldId id="283" r:id="rId24"/>
    <p:sldId id="2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E781C-90AB-4051-95FC-5C9D87CA2E0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135E3-477E-4E77-A5D4-087E7F24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88D44-1F43-4774-B6CD-C51AAACC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1B1F68-65F5-4271-BD78-6ED26AE65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6AFE9-B705-434D-B9C3-7852FE06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D2DE7-1DF5-4F8A-82BE-0C0EA7E2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38492-7083-47B1-BA45-79E18537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51DFF-188F-45B0-88F9-2758F61F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B5D141-7D45-4E7D-AC0D-9308D9DA6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46252-C5ED-4B45-882F-470DD24D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2AB63-14B9-4FED-9AA8-FE881003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73189-A0D8-4DDC-9672-91C35AD2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700943-60D5-4A89-8F0E-D3A127CDC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37250-EBCB-4470-A2CB-BB8DCDB0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D33DD-80D1-4EA6-A86B-DE6B226C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C8F95-2464-40ED-98CA-3C3E2368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E6E18-9FF9-4006-A00A-534B6F4F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A0F1A-45C6-46FD-9E38-060E6D3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60575-A28A-4814-B8F0-7E7787C9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FDE8F-4303-40D8-8333-C27F51D6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36B9D-29B3-40E6-AB87-22B3D84C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EA4AE-61C1-4490-A349-BC157DB6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6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B1B5A-3FDC-4E62-B7B3-981342D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F6CAF-B727-4ED3-9022-E64CB4DC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BDA24-00A2-4E7F-9A55-87C6B3A7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6879E-40D9-4AF7-A82F-904FFB3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3C5BA-2459-43BE-AD0A-5ACC3C30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7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59306-9651-49C6-87F8-F2E69721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59455-E8B7-4B15-A30D-F396C6598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A1F735-2F37-4883-9066-8F5610EC8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12334-59CD-4BF1-A990-E6BCF581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5FDD3-991A-4BB9-A5F1-37EE31A3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E6DD0-0A65-4AA5-9021-B6746511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6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74B29-34C0-4C39-B62B-A31610CF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B6ADE-E978-4B39-AAFF-17D6101A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A0245-F2B5-4CB2-8777-3CBE64838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396D8C-5DD4-41E4-8D5A-E0EA02F9D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EB39A9-9C1B-448C-997F-4901AC9BB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A11AAF-84F7-4455-89C0-1F9E7FC5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9F2EF2-E248-4E7B-B0FE-DF135557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750BC4-0277-43CA-8090-E97E7537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4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2359B-8E58-4B69-8292-7387A74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014758-CD08-4FB5-AB02-AC7AF9ED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A650F0-4E85-4A2F-8C3A-D78FF429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759EDE-993C-4E91-B583-4039F741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5A19BD-A3BA-4480-BE30-1473CB65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B32D5D-FF75-432C-B86F-4E514C6C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180C2-71BA-4E14-928E-01E7755F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0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6B4C1-34F0-4624-8B1A-FD7691C3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5AA5B-D9EF-4456-A18F-E1F6EDD2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5B425-4F29-4B4E-BB8A-0E8D9154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BDA03-8705-4A03-A44E-6B314009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E9F1E-719F-492A-97B8-AC55AE06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D50E6-AF6A-49BB-B465-EDBD3B17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C8F0C-A317-404F-92B7-BD55C848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6D13C-1311-4FC4-956B-42C45D287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201D4E-FEBF-484A-8DED-1913DFF0F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60934-B51C-4ADE-97E9-F7D529CF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3D88B-2683-4D95-B925-31032CE1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8A53E-13EB-40C1-9821-81FFB2BC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9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2F9655-8A47-4477-9F8E-2153416F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60E50-3DAF-46C7-9C9D-4E00D3DEC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D8086-09E0-44BE-A655-4956B4A53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51F5-9360-49EF-9389-19E4B0E463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69929-987C-498D-BCB7-BC045DA5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9802D-C015-4343-8373-5571878DA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94D4-55B3-4D38-A04D-12C063CB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8D13F-C5A3-474F-9F0B-90E70BA78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EP</a:t>
            </a:r>
            <a:r>
              <a:rPr lang="zh-CN" altLang="zh-CN" sz="4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机器人的</a:t>
            </a:r>
            <a:r>
              <a:rPr lang="en-US" altLang="zh-CN" sz="4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Python SDK</a:t>
            </a:r>
            <a:r>
              <a:rPr lang="zh-CN" altLang="zh-CN" sz="4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zh-CN" altLang="en-US" sz="4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5540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2A815-8B7F-40C5-8294-9F67FED5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Roboto Slab"/>
              </a:rPr>
              <a:t>安装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VC build tools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A095A0-F1FF-4600-A2B4-B454D36DC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25" y="2480972"/>
            <a:ext cx="6422451" cy="363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0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66A4A-5AB1-4796-8F8F-0CED26DE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Roboto Slab"/>
              </a:rPr>
              <a:t>安装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Roboto Slab"/>
              </a:rPr>
              <a:t>robomaster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 python 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Roboto Slab"/>
              </a:rPr>
              <a:t>sdk</a:t>
            </a:r>
            <a:endParaRPr lang="en-US" altLang="zh-CN" b="1" i="0" dirty="0">
              <a:solidFill>
                <a:srgbClr val="404040"/>
              </a:solidFill>
              <a:effectLst/>
              <a:latin typeface="Roboto Slab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F47593-E224-40AF-B181-97D6AE160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46" y="2359041"/>
            <a:ext cx="5410669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1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4B0C8F-6A1E-411E-9042-63A78F4E6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09" y="2134361"/>
            <a:ext cx="5797175" cy="4506795"/>
          </a:xfr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C1546DF-5ADA-4C2D-B168-EE3F977B3C6C}"/>
              </a:ext>
            </a:extLst>
          </p:cNvPr>
          <p:cNvSpPr txBox="1">
            <a:spLocks/>
          </p:cNvSpPr>
          <p:nvPr/>
        </p:nvSpPr>
        <p:spPr>
          <a:xfrm>
            <a:off x="287396" y="647615"/>
            <a:ext cx="10515600" cy="1296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安装好以后，</a:t>
            </a:r>
            <a:r>
              <a:rPr lang="en-US" altLang="zh-CN" dirty="0" err="1"/>
              <a:t>Robomaster</a:t>
            </a:r>
            <a:r>
              <a:rPr lang="zh-CN" altLang="en-US" dirty="0"/>
              <a:t>库文件所在的可能目录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C:\Users\htl\AppData\Local\Programs\Python\Python37\Lib\site-packages\robomaster</a:t>
            </a:r>
          </a:p>
        </p:txBody>
      </p:sp>
    </p:spTree>
    <p:extLst>
      <p:ext uri="{BB962C8B-B14F-4D97-AF65-F5344CB8AC3E}">
        <p14:creationId xmlns:p14="http://schemas.microsoft.com/office/powerpoint/2010/main" val="209811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0ECE8-F712-4CBF-B9A8-E4CB0E42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案例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01_sdk_version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1395-5928-4AC0-B49A-4E972CF3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50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获取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RoboMaster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 SDK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（以下简称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SDK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）的版本号，</a:t>
            </a:r>
            <a:r>
              <a:rPr lang="zh-CN" altLang="en-US" dirty="0"/>
              <a:t>目的是验证</a:t>
            </a:r>
            <a:r>
              <a:rPr lang="en-US" altLang="zh-CN" dirty="0"/>
              <a:t>SDK</a:t>
            </a:r>
            <a:r>
              <a:rPr lang="zh-CN" altLang="en-US" dirty="0"/>
              <a:t>是否安装成功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robomaster</a:t>
            </a:r>
            <a:r>
              <a:rPr lang="en-US" altLang="zh-CN" dirty="0"/>
              <a:t> import version</a:t>
            </a:r>
          </a:p>
          <a:p>
            <a:pPr marL="0" indent="0">
              <a:buNone/>
            </a:pPr>
            <a:r>
              <a:rPr lang="de-DE" altLang="zh-CN" dirty="0"/>
              <a:t>sdk_version = version.__version__</a:t>
            </a:r>
          </a:p>
          <a:p>
            <a:pPr marL="0" indent="0">
              <a:buNone/>
            </a:pPr>
            <a:r>
              <a:rPr lang="de-DE" altLang="zh-CN" dirty="0"/>
              <a:t>print("sdk version:", sdk_version)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55E618-E4D4-4A59-A454-DA542367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66" y="4775490"/>
            <a:ext cx="5288868" cy="1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4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4A84-D565-4CDF-8A9C-FF7A0E0E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404040"/>
                </a:solidFill>
                <a:latin typeface="Roboto Slab"/>
              </a:rPr>
              <a:t>四、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Roboto Slab"/>
              </a:rPr>
              <a:t>RoboMaster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 SDK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Roboto Slab"/>
              </a:rPr>
              <a:t>和机器人建立连接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07006-5F2F-4C9D-AECD-F2DC2A38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1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Lato"/>
              </a:rPr>
              <a:t>1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/>
              </a:rPr>
              <a:t>、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Lato"/>
              </a:rPr>
              <a:t>WIFI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/>
              </a:rPr>
              <a:t>直连</a:t>
            </a:r>
            <a:endParaRPr lang="en-US" altLang="zh-CN" b="1" i="0" dirty="0">
              <a:solidFill>
                <a:srgbClr val="404040"/>
              </a:solidFill>
              <a:effectLst/>
              <a:latin typeface="Lato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    通过将机器人设置为直连模式，并连接机器人的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Wi-Fi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热点进行接入，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Wi-Fi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直连模式下，机器人默认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IP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为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192.168.2.1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开启机器人电源，切换智能中控的连接模式开关至 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/>
              </a:rPr>
              <a:t>直连模式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，如下图所示：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B1C061-D721-42B9-8C10-E22BB37C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93" y="3816626"/>
            <a:ext cx="2790825" cy="255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73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8D499-ACB3-46DA-B260-0C783845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2" y="1825625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准备具有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WIFI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连接功能的设备，例如：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DJI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妙算、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Jetson Nano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或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PC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2FA67D-F844-4A98-8F76-FB7F8B0CE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82" y="2596806"/>
            <a:ext cx="8457925" cy="358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1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4A84-D565-4CDF-8A9C-FF7A0E0E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404040"/>
                </a:solidFill>
                <a:effectLst/>
                <a:latin typeface="Roboto Slab"/>
              </a:rPr>
              <a:t>RoboMaster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 SDK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Roboto Slab"/>
              </a:rPr>
              <a:t>和机器人建立连接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07006-5F2F-4C9D-AECD-F2DC2A38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404040"/>
                </a:solidFill>
                <a:latin typeface="Lato"/>
              </a:rPr>
              <a:t>2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/>
              </a:rPr>
              <a:t>、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Lato"/>
              </a:rPr>
              <a:t>USB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/>
              </a:rPr>
              <a:t>连接</a:t>
            </a:r>
            <a:endParaRPr lang="en-US" altLang="zh-CN" b="1" i="0" dirty="0">
              <a:solidFill>
                <a:srgbClr val="404040"/>
              </a:solidFill>
              <a:effectLst/>
              <a:latin typeface="Lato"/>
            </a:endParaRPr>
          </a:p>
          <a:p>
            <a:pPr algn="l"/>
            <a:r>
              <a:rPr lang="en-US" altLang="zh-CN" b="0" i="1" dirty="0">
                <a:solidFill>
                  <a:srgbClr val="404040"/>
                </a:solidFill>
                <a:effectLst/>
                <a:latin typeface="Lato"/>
              </a:rPr>
              <a:t>USB </a:t>
            </a:r>
            <a:r>
              <a:rPr lang="zh-CN" altLang="en-US" b="0" i="1" dirty="0">
                <a:solidFill>
                  <a:srgbClr val="404040"/>
                </a:solidFill>
                <a:effectLst/>
                <a:latin typeface="Lato"/>
              </a:rPr>
              <a:t>连接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 ：通过机器人的智能中控上的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USB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端口接入，机器人默认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IP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为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192.168.42.2</a:t>
            </a:r>
          </a:p>
          <a:p>
            <a:pPr algn="l"/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USB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连接模式，实质上是使用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RNDIS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协议，将机器人上的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USB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设备虚拟为一张网卡设备， 通过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USB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发起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TCP/IP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连接更多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RNDIS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内容请参见 </a:t>
            </a:r>
            <a:r>
              <a:rPr lang="en-US" altLang="zh-CN" b="0" i="0" u="none" strike="noStrike" dirty="0">
                <a:solidFill>
                  <a:srgbClr val="9B59B6"/>
                </a:solidFill>
                <a:effectLst/>
                <a:latin typeface="Lato"/>
              </a:rPr>
              <a:t>RNDIS Wikipedia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。</a:t>
            </a:r>
          </a:p>
          <a:p>
            <a:pPr marL="0" indent="0">
              <a:buNone/>
            </a:pPr>
            <a:endParaRPr lang="zh-CN" altLang="en-US" b="0" i="0" dirty="0">
              <a:solidFill>
                <a:srgbClr val="404040"/>
              </a:solidFill>
              <a:effectLst/>
              <a:latin typeface="Lat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90841FB-3BC5-4452-B84D-6BE9EFF8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6" y="4644426"/>
            <a:ext cx="6903309" cy="20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517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4A84-D565-4CDF-8A9C-FF7A0E0E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404040"/>
                </a:solidFill>
                <a:effectLst/>
                <a:latin typeface="Roboto Slab"/>
              </a:rPr>
              <a:t>RoboMaster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 SDK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Roboto Slab"/>
              </a:rPr>
              <a:t>和机器人建立连接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07006-5F2F-4C9D-AECD-F2DC2A38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3478"/>
          </a:xfrm>
        </p:spPr>
        <p:txBody>
          <a:bodyPr/>
          <a:lstStyle/>
          <a:p>
            <a:r>
              <a:rPr lang="en-US" altLang="zh-CN" b="1" dirty="0">
                <a:solidFill>
                  <a:srgbClr val="404040"/>
                </a:solidFill>
                <a:latin typeface="Lato"/>
              </a:rPr>
              <a:t>3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/>
              </a:rPr>
              <a:t>、组网连接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 ：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Lato"/>
              </a:rPr>
              <a:t>Wi-Fi </a:t>
            </a:r>
            <a:r>
              <a:rPr lang="zh-CN" altLang="en-US" b="0" i="1" dirty="0">
                <a:solidFill>
                  <a:srgbClr val="404040"/>
                </a:solidFill>
                <a:effectLst/>
                <a:latin typeface="Lato"/>
              </a:rPr>
              <a:t>组网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 ：通过将机器人设置为组网模式，并将计算设备与机器人加入到同一个局域网内，实现组网连接</a:t>
            </a:r>
          </a:p>
          <a:p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B68DFA-CDC9-410B-84F0-260423E3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3" y="3117034"/>
            <a:ext cx="33432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006204B-904F-4E63-AC3B-B7624A2C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42" y="3363655"/>
            <a:ext cx="58674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908A7558-898F-44F6-B82A-E46199CBE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97984"/>
            <a:ext cx="24753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/examples/01_robot/05_sta_conn_helper.py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Lato"/>
              </a:rPr>
              <a:t> 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5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06D00-E89D-4EF0-89F3-994C36CB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36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安装</a:t>
            </a:r>
            <a:r>
              <a:rPr lang="en-US" altLang="zh-CN" dirty="0" err="1"/>
              <a:t>myqr</a:t>
            </a:r>
            <a:r>
              <a:rPr lang="zh-CN" altLang="en-US" dirty="0"/>
              <a:t>库生成二维码，按 </a:t>
            </a:r>
            <a:r>
              <a:rPr lang="en-US" altLang="zh-CN" dirty="0" err="1"/>
              <a:t>win+r</a:t>
            </a:r>
            <a:r>
              <a:rPr lang="zh-CN" altLang="en-US" dirty="0"/>
              <a:t>，在弹出窗口中输入 </a:t>
            </a:r>
            <a:r>
              <a:rPr lang="en-US" altLang="zh-CN" dirty="0" err="1"/>
              <a:t>cmd</a:t>
            </a:r>
            <a:r>
              <a:rPr lang="en-US" altLang="zh-CN" dirty="0"/>
              <a:t> </a:t>
            </a:r>
            <a:r>
              <a:rPr lang="zh-CN" altLang="en-US" dirty="0"/>
              <a:t>打开命令提示符界面，在命令行里面输入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pip install </a:t>
            </a:r>
            <a:r>
              <a:rPr lang="en-US" altLang="zh-CN" dirty="0" err="1"/>
              <a:t>myqr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99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6D692-EE63-4C28-85C5-EF1C532A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案例</a:t>
            </a:r>
            <a:r>
              <a:rPr lang="en-US" altLang="zh-CN" dirty="0">
                <a:solidFill>
                  <a:srgbClr val="FF0000"/>
                </a:solidFill>
              </a:rPr>
              <a:t>2: </a:t>
            </a:r>
            <a:r>
              <a:rPr lang="it-IT" altLang="zh-CN" dirty="0">
                <a:solidFill>
                  <a:srgbClr val="FF0000"/>
                </a:solidFill>
              </a:rPr>
              <a:t>05_sta_conn_helper.py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AEC895-A96D-4633-B463-983720E1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50" y="1973435"/>
            <a:ext cx="8431044" cy="4802187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D95FD07-8209-4838-BCF4-1FA3F14F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633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功能：基于宿舍路由器或手机热点，实现机器人的组网连接</a:t>
            </a:r>
          </a:p>
        </p:txBody>
      </p:sp>
    </p:spTree>
    <p:extLst>
      <p:ext uri="{BB962C8B-B14F-4D97-AF65-F5344CB8AC3E}">
        <p14:creationId xmlns:p14="http://schemas.microsoft.com/office/powerpoint/2010/main" val="311541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15039-21E2-4BF9-BD59-E08D8A75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SDK</a:t>
            </a:r>
            <a:r>
              <a:rPr lang="zh-CN" altLang="en-US" dirty="0"/>
              <a:t>与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D41AE-2F22-488B-86FB-BE04116B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SDK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软件开发工具包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Software Development Kit</a:t>
            </a:r>
          </a:p>
          <a:p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应用编程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接口，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Application Programming Interface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03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BDCB4-57EC-4A47-84BF-0CA010F5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9E60F-F3F9-436D-BAC0-1BDDC232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963" y="1970387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运行示例代码，会出现二维码图片，按下机器人智能中控上的扫码连接按键，扫描二维码进行组网连接。</a:t>
            </a:r>
            <a:endParaRPr lang="en-US" altLang="zh-CN" b="0" i="0" dirty="0">
              <a:solidFill>
                <a:srgbClr val="404040"/>
              </a:solidFill>
              <a:effectLst/>
              <a:latin typeface="Lato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404040"/>
              </a:solidFill>
              <a:effectLst/>
              <a:latin typeface="Lato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运行结果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:</a:t>
            </a:r>
            <a:endParaRPr lang="en-US" altLang="zh-CN" dirty="0">
              <a:solidFill>
                <a:srgbClr val="404040"/>
              </a:solidFill>
              <a:latin typeface="Lato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Connected!</a:t>
            </a:r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A084D5-631F-4BA5-B3A3-373B6FE9E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3" y="1970387"/>
            <a:ext cx="4436203" cy="273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28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80CD5-5C39-4052-AA73-AE3E123A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Roboto Slab"/>
              </a:rPr>
              <a:t>通讯方式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58C246-235F-484B-AA8D-C9255F86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84" y="1491526"/>
            <a:ext cx="9648452" cy="4640825"/>
          </a:xfrm>
        </p:spPr>
      </p:pic>
    </p:spTree>
    <p:extLst>
      <p:ext uri="{BB962C8B-B14F-4D97-AF65-F5344CB8AC3E}">
        <p14:creationId xmlns:p14="http://schemas.microsoft.com/office/powerpoint/2010/main" val="198894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781549-14CF-4396-9D3F-6694912A5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0" y="929376"/>
            <a:ext cx="5888770" cy="44003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62EE95-42A1-46A2-B083-87FCAF15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85" y="1254083"/>
            <a:ext cx="5888770" cy="38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6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73A85-C2F1-4F41-8A84-609B16F0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关于连接的总结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6C7212A-4CCC-47FB-93FC-AC62AA17A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538255"/>
              </p:ext>
            </p:extLst>
          </p:nvPr>
        </p:nvGraphicFramePr>
        <p:xfrm>
          <a:off x="535459" y="1825625"/>
          <a:ext cx="386354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773">
                  <a:extLst>
                    <a:ext uri="{9D8B030D-6E8A-4147-A177-3AD203B41FA5}">
                      <a16:colId xmlns:a16="http://schemas.microsoft.com/office/drawing/2014/main" val="4028264343"/>
                    </a:ext>
                  </a:extLst>
                </a:gridCol>
                <a:gridCol w="1931773">
                  <a:extLst>
                    <a:ext uri="{9D8B030D-6E8A-4147-A177-3AD203B41FA5}">
                      <a16:colId xmlns:a16="http://schemas.microsoft.com/office/drawing/2014/main" val="115574388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连接方式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91194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组网连接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827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078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rndis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2685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128DE1-E145-4D75-90EC-5E5119D3E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096665"/>
              </p:ext>
            </p:extLst>
          </p:nvPr>
        </p:nvGraphicFramePr>
        <p:xfrm>
          <a:off x="5667633" y="2057400"/>
          <a:ext cx="50992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028264343"/>
                    </a:ext>
                  </a:extLst>
                </a:gridCol>
                <a:gridCol w="2965622">
                  <a:extLst>
                    <a:ext uri="{9D8B030D-6E8A-4147-A177-3AD203B41FA5}">
                      <a16:colId xmlns:a16="http://schemas.microsoft.com/office/drawing/2014/main" val="115574388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网络通讯方式 </a:t>
                      </a:r>
                      <a:r>
                        <a:rPr lang="en-US" altLang="zh-CN" dirty="0" err="1">
                          <a:effectLst/>
                        </a:rPr>
                        <a:t>proto_type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91194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机器人实时的控制运动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827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机器人进行事件型控制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853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FFCFD-85B0-4173-9902-F962CE4B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案例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01_set_led.py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A6E48-92B0-4734-9A1D-77316960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功能：设置云台的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6D69F8-ECD6-4834-92B8-656C109EA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11" y="2515459"/>
            <a:ext cx="11373626" cy="397031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__name__ ==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'__main__'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ep_robot = robot.Robot()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ep_robot.initialize(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conn_type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"sta"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ep_led = ep_robot.led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设置灯效为常亮，亮度递增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bright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8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ep_led.set_led(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comp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=led.COMP_ALL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r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=bright &lt;&lt; i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g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=bright &lt;&lt; i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b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=bright &lt;&lt; i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effect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=led.EFFECT_ON)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time.sleep(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"brightness: {0}"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.format(bright &lt;&lt; i))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ep_robot.close()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7A681-A55A-49A5-832B-BE25BEC5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一、重要链接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94A48-FFD1-4B01-BC00-76285456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https://robomaster-dev.readthedocs.io/zh_CN/latest/introduction.html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81303-A4FD-4891-8DE5-2C742B37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94" y="2541574"/>
            <a:ext cx="5110299" cy="39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9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AAD21-DBBA-4E52-B164-4C43C738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b="1" i="0" u="none" strike="noStrike" dirty="0">
                <a:solidFill>
                  <a:srgbClr val="2980B9"/>
                </a:solidFill>
                <a:effectLst/>
                <a:latin typeface="Lato"/>
              </a:rPr>
              <a:t>Python SDK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D1550-BEA2-47E2-98BE-39F4AB3C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RoboMaster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 SDK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是基于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Python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语言实现的，适用于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RoboMater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机甲大师系列的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Python SDK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软件库。 目前适用于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RoboMaster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 EP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Tello Edu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等系列产品，提供了丰富的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API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接口，包括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: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运动控制，飞行控制，智能识别，灯效设置，数据推送，视频流和音频流等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API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。 并且设计上遵循尽量简单的原则，能够快速上手使用，便于学习和教学使用。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36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F3300-CE84-4279-A274-C680D471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SDK</a:t>
            </a:r>
            <a:r>
              <a:rPr lang="zh-CN" altLang="en-US" dirty="0"/>
              <a:t>案例汇总：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248BDE-4570-4DD7-956A-91CC720F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49" y="1295403"/>
            <a:ext cx="6357594" cy="51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8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0ECDB-53C1-4185-8B1A-A7287C2A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Roboto Slab"/>
              </a:rPr>
              <a:t> 第三方平台通信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DBE5D-0484-4C29-9991-0C26875F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用户使用第三方平台跟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RoboMaster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 EP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建立连接后，通过明文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SDK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EP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机器人进行通信，可以控制各个内置模块和拓展模块，并获取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EP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机器人的视频流、音频流，极大地丰富了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EP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的扩展性，解锁更多玩法。</a:t>
            </a:r>
            <a:endParaRPr lang="en-US" altLang="zh-CN" b="0" i="0" dirty="0">
              <a:solidFill>
                <a:srgbClr val="404040"/>
              </a:solidFill>
              <a:effectLst/>
              <a:latin typeface="Lato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用户使用的第三方平台为有自主计算能力，具有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WIFI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、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USB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UART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接口的计算平台，包括但不限于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DJI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妙算、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Arduino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开发板、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Micro:bit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、树莓派、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Jetson Nano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PC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C268A4-C776-477B-9B5C-909E6EC10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92" y="4719182"/>
            <a:ext cx="8096187" cy="17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1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6A0F1-EFFC-4217-8048-D7E2B2BDC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第三方平台和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RoboMaster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 EP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的通信方式包括三种：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WIFI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、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USB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UART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。下面介绍这三种通信方式的连接方法。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92E016-CB07-4C50-BF6D-B6EFB0B8C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3" y="3539153"/>
            <a:ext cx="3103296" cy="1889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EF5CF4-E82D-46FD-A8DE-BEAAF2AE5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81" y="3346683"/>
            <a:ext cx="3888090" cy="1889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BBEE85-596F-416D-9A75-FEEAF6864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405" y="3064091"/>
            <a:ext cx="3938460" cy="28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1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DCE91-A8CF-4AA8-82A3-AB8B52B0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第三方平台通过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UART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连接到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EP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运动控制器的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UART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接口，使用明文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SDK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EP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进行通信。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02B89-B902-4B7C-B8B6-60D5C8E28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641" y="2619528"/>
            <a:ext cx="4383062" cy="37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8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4347B-EE9D-41E8-8FB9-B8795156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Roboto Slab"/>
              </a:rPr>
              <a:t>RoboMaster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 SDK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Roboto Slab"/>
              </a:rPr>
              <a:t>安装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F56D0-4C1C-40E2-BC62-5B62ACF8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Roboto Slab"/>
              </a:rPr>
              <a:t>安装必要的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VC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Roboto Slab"/>
              </a:rPr>
              <a:t>库环境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DD5BA2-ED7F-40D1-B209-5C9A73B6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92" y="2673133"/>
            <a:ext cx="5410669" cy="34064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E6729C-9C09-4468-B69A-94809C02FF0C}"/>
              </a:ext>
            </a:extLst>
          </p:cNvPr>
          <p:cNvSpPr txBox="1"/>
          <p:nvPr/>
        </p:nvSpPr>
        <p:spPr>
          <a:xfrm>
            <a:off x="1236941" y="6295468"/>
            <a:ext cx="101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参考链接https://robomaster-dev.readthedocs.io/zh_CN/latest/python_sdk/installs.html</a:t>
            </a:r>
          </a:p>
        </p:txBody>
      </p:sp>
    </p:spTree>
    <p:extLst>
      <p:ext uri="{BB962C8B-B14F-4D97-AF65-F5344CB8AC3E}">
        <p14:creationId xmlns:p14="http://schemas.microsoft.com/office/powerpoint/2010/main" val="33957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943</Words>
  <Application>Microsoft Office PowerPoint</Application>
  <PresentationFormat>宽屏</PresentationFormat>
  <Paragraphs>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 Unicode MS</vt:lpstr>
      <vt:lpstr>Roboto Slab</vt:lpstr>
      <vt:lpstr>等线</vt:lpstr>
      <vt:lpstr>等线 Light</vt:lpstr>
      <vt:lpstr>宋体</vt:lpstr>
      <vt:lpstr>Arial</vt:lpstr>
      <vt:lpstr>Arial</vt:lpstr>
      <vt:lpstr>Lato</vt:lpstr>
      <vt:lpstr>Office 主题​​</vt:lpstr>
      <vt:lpstr>EP机器人的Python SDK开发（1）</vt:lpstr>
      <vt:lpstr>SDK与API</vt:lpstr>
      <vt:lpstr>一、重要链接</vt:lpstr>
      <vt:lpstr>二、Python SDK</vt:lpstr>
      <vt:lpstr>SDK案例汇总：</vt:lpstr>
      <vt:lpstr>二、 第三方平台通信</vt:lpstr>
      <vt:lpstr>PowerPoint 演示文稿</vt:lpstr>
      <vt:lpstr>PowerPoint 演示文稿</vt:lpstr>
      <vt:lpstr>三、RoboMaster SDK 安装</vt:lpstr>
      <vt:lpstr>PowerPoint 演示文稿</vt:lpstr>
      <vt:lpstr>PowerPoint 演示文稿</vt:lpstr>
      <vt:lpstr>PowerPoint 演示文稿</vt:lpstr>
      <vt:lpstr>案例1：01_sdk_version</vt:lpstr>
      <vt:lpstr>四、RoboMaster SDK 和机器人建立连接</vt:lpstr>
      <vt:lpstr>PowerPoint 演示文稿</vt:lpstr>
      <vt:lpstr>RoboMaster SDK 和机器人建立连接</vt:lpstr>
      <vt:lpstr>RoboMaster SDK 和机器人建立连接</vt:lpstr>
      <vt:lpstr>PowerPoint 演示文稿</vt:lpstr>
      <vt:lpstr>案例2: 05_sta_conn_helper.py</vt:lpstr>
      <vt:lpstr>PowerPoint 演示文稿</vt:lpstr>
      <vt:lpstr>通讯方式</vt:lpstr>
      <vt:lpstr>PowerPoint 演示文稿</vt:lpstr>
      <vt:lpstr>关于连接的总结</vt:lpstr>
      <vt:lpstr>案例3：01_set_led.py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移动机器人的Python SDK开发（1）</dc:title>
  <dc:creator>tianlin hu</dc:creator>
  <cp:lastModifiedBy>tianlin hu</cp:lastModifiedBy>
  <cp:revision>22</cp:revision>
  <dcterms:created xsi:type="dcterms:W3CDTF">2021-01-06T05:51:46Z</dcterms:created>
  <dcterms:modified xsi:type="dcterms:W3CDTF">2021-09-29T03:50:14Z</dcterms:modified>
</cp:coreProperties>
</file>