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C203-B8D6-44BD-83C3-E34D76FD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B7691-52D9-4EC2-9692-0F042D8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E4117-1BA5-4E2A-B5BA-DFA3356D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BCFCB-8D5D-4AE9-93AF-D5656262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E109A-03A3-43B5-B7F5-BFD6A0E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5E65E-B66D-46EA-9743-C4FD8BC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AD582-C1E7-49AB-A28E-0B052209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66D7-362E-47E7-9DF1-EFB1F13C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6F492-1A69-4223-9EF0-1A05024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512CB-289B-4CA3-9F30-5FED335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22927-A3EF-4E38-9D85-07D0AF5F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09018-791A-4DF1-BF31-3C7886B9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96056-458A-4B6D-A8F8-E57F9EA3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F0D8E-589E-4921-B2AE-AEE36CBA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CCC43-74DB-4D3D-8DB5-3734C677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20D0C-F39A-4811-80AA-D2E11C72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DC48A-CD7B-4E57-8EEE-B70458A5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5509-2F72-4D74-9680-F8A7D465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642A9-F561-460F-A076-074E95F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2B29-6651-48CD-8489-212E39F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5D1-FDE2-4CBD-8586-0135DD5F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F8543-3DB5-4E07-8C5F-54F6F70A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B0590-3897-478F-8200-35A335A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1561-DD6D-425D-B517-ED246A15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04C1F-2F92-4561-8A98-18DEEF48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1329A-FF07-425A-8843-E3E53A7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3997D-631C-40FD-90B3-6D87C0AD5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51BC5-155D-4425-8095-44C8DC1A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FE991-4F17-4483-8774-30491D44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6E840-5972-454B-97F9-FB7B47F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49C60-E483-4672-BE2A-031E3B39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8EE23-6200-48B8-B7F6-28602F02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C5C-E37A-41B5-AC6C-9C4CB02E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95F59-4074-4BC0-85C8-0AD8DBDA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A0E88-C9C9-4FB6-ACEB-5F9428F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C8771-EDB4-4EFA-8776-46E16280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68651-C66B-47F9-8C28-8E7EB67D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79367-56C7-4BDA-889E-C39F070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E50D7-3C1E-458D-B088-80F1DE35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9DD8-71AF-477A-8BDD-E9195185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81B77-F3BF-4C5B-9DD9-171AF56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F5C57-8350-4541-9001-2D21F2AE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A694D-9646-4A55-A19E-E45DCE93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E0340-BF38-47A2-9215-4F9451F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EAE8E-34C8-449A-BA7B-B1B3A739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9072C-88F7-461A-8E89-2741B6C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B6219-DC28-498E-9315-9B89A707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4D42A-7391-45A5-99A8-B45CA5BD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FF1A-BD2A-4F97-90B9-53640605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1F607-6C34-4439-91B0-CEE53D4B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6BCC8-C2C8-4A7C-AD55-7E01B76E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DF85A-4D2B-4E85-8C31-B1AD5084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83BA-8AD5-42F5-9535-03C7642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EB4FB-E087-4F95-BC91-3E4D3233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6099E-D8C8-4795-A1BB-1BBFD195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B44BF-2557-4645-803B-B8E06FC8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2B05A-5071-4D88-87AC-9419303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0F9C4-CE9D-45C0-9B22-BB1DDA84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E957D-3B3D-4B1F-879A-2AD012E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4FA14-2C78-44D5-B83B-F54CD930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27FF-CBAE-4214-83D7-4C4B2D2D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2C46-D884-471C-923C-9F810B1475A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9E802-F6C1-4B24-824E-03840E1D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553FB-38DD-44E1-A615-3A9288A9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373A9-A1E1-49C6-AF7C-424F6612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EP SDK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6518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C5D63D-A825-46DA-AF47-783D0D9E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8" y="701137"/>
            <a:ext cx="9320196" cy="27278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28E24-2D5B-4BD0-A91A-16629FA16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8" y="3429000"/>
            <a:ext cx="7793754" cy="29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8F2EFB-2629-4DB3-A58E-6CC5C26C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94" y="1690688"/>
            <a:ext cx="5509737" cy="3871295"/>
          </a:xfrm>
        </p:spPr>
      </p:pic>
    </p:spTree>
    <p:extLst>
      <p:ext uri="{BB962C8B-B14F-4D97-AF65-F5344CB8AC3E}">
        <p14:creationId xmlns:p14="http://schemas.microsoft.com/office/powerpoint/2010/main" val="389301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633723-5FE9-45F9-B7D7-EA6661228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11" y="1690687"/>
            <a:ext cx="8101396" cy="2971253"/>
          </a:xfrm>
        </p:spPr>
      </p:pic>
    </p:spTree>
    <p:extLst>
      <p:ext uri="{BB962C8B-B14F-4D97-AF65-F5344CB8AC3E}">
        <p14:creationId xmlns:p14="http://schemas.microsoft.com/office/powerpoint/2010/main" val="268021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947E60-F590-47DF-B268-C7194EB09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22" y="1213173"/>
            <a:ext cx="7506951" cy="4288217"/>
          </a:xfrm>
        </p:spPr>
      </p:pic>
    </p:spTree>
    <p:extLst>
      <p:ext uri="{BB962C8B-B14F-4D97-AF65-F5344CB8AC3E}">
        <p14:creationId xmlns:p14="http://schemas.microsoft.com/office/powerpoint/2010/main" val="3678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E5299D-79EA-46E2-B3DC-80406B31D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04" y="896919"/>
            <a:ext cx="7433283" cy="4663621"/>
          </a:xfrm>
        </p:spPr>
      </p:pic>
    </p:spTree>
    <p:extLst>
      <p:ext uri="{BB962C8B-B14F-4D97-AF65-F5344CB8AC3E}">
        <p14:creationId xmlns:p14="http://schemas.microsoft.com/office/powerpoint/2010/main" val="23772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B75276-29CE-4BC4-8B31-24921C3B0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3" y="644577"/>
            <a:ext cx="5848942" cy="110174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AB22E-29CF-4498-A116-E34F7AFB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3" y="2099220"/>
            <a:ext cx="6504613" cy="44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A3C600-B2EE-447F-B0B7-E8AA44804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42" y="1165467"/>
            <a:ext cx="7307208" cy="4864630"/>
          </a:xfrm>
        </p:spPr>
      </p:pic>
    </p:spTree>
    <p:extLst>
      <p:ext uri="{BB962C8B-B14F-4D97-AF65-F5344CB8AC3E}">
        <p14:creationId xmlns:p14="http://schemas.microsoft.com/office/powerpoint/2010/main" val="340526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EP SDK入门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SDK入门</dc:title>
  <dc:creator>tianlin hu</dc:creator>
  <cp:lastModifiedBy>tianlin hu</cp:lastModifiedBy>
  <cp:revision>5</cp:revision>
  <dcterms:created xsi:type="dcterms:W3CDTF">2021-04-07T02:21:35Z</dcterms:created>
  <dcterms:modified xsi:type="dcterms:W3CDTF">2021-04-07T07:11:46Z</dcterms:modified>
</cp:coreProperties>
</file>