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9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8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AE6CF2-90A2-46CB-8232-3912332C1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C3E303-03F9-472B-8CEF-51662EE72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704AC6-3A7A-481E-AFEE-3770C0CDD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97C9-0A90-41D5-92AE-3D0BE0438B38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C9F69F-4FA2-4491-ADBC-5A8A603E5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A22C05-743D-442D-A815-531305EBD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E408-2932-429E-97E3-9E05C3B909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789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85F409-F4B1-48DF-A5E2-58E597634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6A4EED-8153-4DB2-83EB-983F70189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A4C795-18F3-4219-A724-BAA6531EF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97C9-0A90-41D5-92AE-3D0BE0438B38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0E4FF5-2A94-42C1-92D1-B345B92AC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7F2644-6229-49DB-8B3B-5E8853245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E408-2932-429E-97E3-9E05C3B909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403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04E78C8-0919-4E2D-9F8F-9C17DBD19D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C256D2-B7A8-458E-A8C6-2018760EE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BF1BEE-609E-4FEA-BD10-895092860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97C9-0A90-41D5-92AE-3D0BE0438B38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531AEB-AB80-475F-93AA-A9C82869B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68C132-16BE-4ED8-8E35-A5FB832D3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E408-2932-429E-97E3-9E05C3B909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344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7570F8-7F65-4EF9-B498-57A540423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1D31E9-1636-43BA-94D1-F3FE60C1E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BD57BD-2A18-4E50-B8B6-517FBEF44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97C9-0A90-41D5-92AE-3D0BE0438B38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E00681-CDF8-4111-8843-3002E7382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6A785B-70BF-4AE2-9412-C0459D14E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E408-2932-429E-97E3-9E05C3B909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53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7282D-B0C6-4A0B-A4D0-19941D721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7910F6-8D12-401F-8474-FDA300C05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2EB3F4-6E4B-4E28-B3BC-2DC38F5CF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97C9-0A90-41D5-92AE-3D0BE0438B38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BAEAF7-BA6C-4322-A03A-4E624AF7C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5C368B-C2EE-4F6A-AA0D-29A63A53D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E408-2932-429E-97E3-9E05C3B909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970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DB8CC0-CC7E-4FFC-B579-8146DCC1C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473B5A-864E-4A65-8928-2583384801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479548-CC75-4CFE-870B-2FFC5C68A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9A6ADC-32D0-4C4F-A8D2-33264EDF3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97C9-0A90-41D5-92AE-3D0BE0438B38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4362E1-D992-4F15-85C4-967366200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DE7361-5D1E-4FEB-83C0-B804029AC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E408-2932-429E-97E3-9E05C3B909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720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E4F34-EFB7-4E66-8898-4DC3872FF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7FE52C-557F-4AFB-9EAF-C60E25CC9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E2F2FA-A8F7-444F-AE3C-0EC5C7A1D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725BD1-930C-4A43-A5AE-1AE1FB177E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A0E9E1-6FB2-4709-BC3C-9F8D4244C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5CBA1C8-B135-45A7-BC69-C5F73B7C4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97C9-0A90-41D5-92AE-3D0BE0438B38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8EF949-372C-4D9D-80C5-72DEB08D6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BF0AD5-FEB9-4BD1-ACD7-7C9C369D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E408-2932-429E-97E3-9E05C3B909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660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80D96C-9B67-4C7A-81E4-4DADFCE45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486BBE-356B-48C1-A431-B9EE7B708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97C9-0A90-41D5-92AE-3D0BE0438B38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357A08-4854-46A4-B780-3E2EFF961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9171E1-61D3-4D8B-A2C3-076BD1004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E408-2932-429E-97E3-9E05C3B909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067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6779F7-669A-4BA5-B7FB-33EF1FE2D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97C9-0A90-41D5-92AE-3D0BE0438B38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B9E25E-CE4D-4153-991A-1CCAB36F6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489FBE-7570-4370-A30A-4118DE6B9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E408-2932-429E-97E3-9E05C3B909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372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3DF46B-24EA-485B-A48B-B9938A125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AEF4F7-C861-4F40-B7F2-7519CB272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B0B10C-0A5E-4252-876E-B58484DD5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BA1298-6CBC-471E-9E2F-E6CA7560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97C9-0A90-41D5-92AE-3D0BE0438B38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EB0855-10D7-41C5-BA95-8B224BA0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8EB921-4E65-4BF1-A571-FC07F26B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E408-2932-429E-97E3-9E05C3B909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960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E74A5-3C46-4978-9E0C-BC291EEFA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C69CE4-1628-4579-B9CB-22DFC3860A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EC1F94-1662-49B0-BCD9-E46E3716A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8D813B-DEFA-4B54-8AAA-6ABCF9BC0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97C9-0A90-41D5-92AE-3D0BE0438B38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B11C70-A033-4418-9B28-833E79FBA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6E6979-C9FB-43EE-A49E-9F2B7E451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E408-2932-429E-97E3-9E05C3B909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01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9F0CF4-CDCA-4A2B-81F2-DB31CF16B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6D7DA7-70AE-4A8C-8060-501DB92B9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D05584-56DA-41FA-BAC5-1C77E96084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997C9-0A90-41D5-92AE-3D0BE0438B38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FCBFD8-061B-4636-9D29-644463CB21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343368-D41F-48D5-B496-34E82A7722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1E408-2932-429E-97E3-9E05C3B909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4E682-DEAC-4184-AD96-35FCA04D32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Tello</a:t>
            </a:r>
            <a:r>
              <a:rPr lang="zh-CN" altLang="en-US" dirty="0"/>
              <a:t>无人机的</a:t>
            </a:r>
            <a:r>
              <a:rPr lang="en-US" altLang="zh-CN" dirty="0"/>
              <a:t>SDK</a:t>
            </a:r>
            <a:r>
              <a:rPr lang="zh-CN" altLang="en-US" dirty="0"/>
              <a:t>开发</a:t>
            </a:r>
          </a:p>
        </p:txBody>
      </p:sp>
    </p:spTree>
    <p:extLst>
      <p:ext uri="{BB962C8B-B14F-4D97-AF65-F5344CB8AC3E}">
        <p14:creationId xmlns:p14="http://schemas.microsoft.com/office/powerpoint/2010/main" val="2245957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FA64771-8543-4E19-AFC9-C1091E0F2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472" y="611532"/>
            <a:ext cx="6513203" cy="3153161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757CBB8-C99C-4A80-A92D-42B1930CAF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472" y="3978877"/>
            <a:ext cx="6782388" cy="280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500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80BD0C3-76C1-41D6-BDF1-8CC4BF2272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07" y="1913838"/>
            <a:ext cx="4816257" cy="214902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01B7B50-7125-4C27-BE48-7126C266A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6" y="4683566"/>
            <a:ext cx="6782388" cy="128027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263477A-648D-45F0-A455-7ECED8751B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208" y="2108886"/>
            <a:ext cx="3214200" cy="3751828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5857C74-3045-40EB-B6D9-EF4D9CA3FF10}"/>
              </a:ext>
            </a:extLst>
          </p:cNvPr>
          <p:cNvCxnSpPr/>
          <p:nvPr/>
        </p:nvCxnSpPr>
        <p:spPr>
          <a:xfrm flipV="1">
            <a:off x="4843849" y="3517557"/>
            <a:ext cx="3921210" cy="22654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097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7BA2DD3-4FA6-46E3-8DEE-969F87119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35" y="863188"/>
            <a:ext cx="4930567" cy="2453853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5BBB95-9591-4D80-9A4F-2542F5EC6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12" y="3877689"/>
            <a:ext cx="6736664" cy="264436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48908AB-E687-41B0-BA29-33D6DA14CB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174" y="1256686"/>
            <a:ext cx="3566469" cy="45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590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3F35B4D-3073-4B2B-97E8-D538FF9482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907" y="3892138"/>
            <a:ext cx="6668078" cy="249195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584F358-6BC8-4877-87F0-AAB16B49D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110" y="1175644"/>
            <a:ext cx="5334462" cy="233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415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D1FC0B6-23E5-4DE3-8156-1B526356D2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427" y="2115180"/>
            <a:ext cx="7209145" cy="3772227"/>
          </a:xfrm>
        </p:spPr>
      </p:pic>
    </p:spTree>
    <p:extLst>
      <p:ext uri="{BB962C8B-B14F-4D97-AF65-F5344CB8AC3E}">
        <p14:creationId xmlns:p14="http://schemas.microsoft.com/office/powerpoint/2010/main" val="1571407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7132B41-4F5F-406B-AA3B-450A962A98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809" y="85638"/>
            <a:ext cx="6408027" cy="241042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392BFB1-35D0-47C4-900E-C8F2418867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593" y="2608476"/>
            <a:ext cx="5814969" cy="416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104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2153B7-C6AD-4D56-B664-B24207DC4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en-US" altLang="zh-CN" dirty="0"/>
              <a:t>SDK</a:t>
            </a:r>
            <a:r>
              <a:rPr lang="zh-CN" altLang="en-US" dirty="0"/>
              <a:t>介绍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97BC4DA-2CF6-41A6-9B2E-8B106916AD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568" y="1825625"/>
            <a:ext cx="5691273" cy="4351338"/>
          </a:xfrm>
        </p:spPr>
      </p:pic>
    </p:spTree>
    <p:extLst>
      <p:ext uri="{BB962C8B-B14F-4D97-AF65-F5344CB8AC3E}">
        <p14:creationId xmlns:p14="http://schemas.microsoft.com/office/powerpoint/2010/main" val="3881792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15B75-2B95-408C-A6E2-8FBD1DD50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en-US" altLang="zh-CN" dirty="0"/>
              <a:t>TT</a:t>
            </a:r>
            <a:r>
              <a:rPr lang="zh-CN" altLang="en-US" dirty="0"/>
              <a:t>的直连模式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226B4D-4918-48D6-A313-C6FE42167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、直连模式</a:t>
            </a:r>
            <a:r>
              <a:rPr lang="en-US" altLang="zh-CN" dirty="0"/>
              <a:t>(</a:t>
            </a:r>
            <a:r>
              <a:rPr lang="zh-CN" altLang="en-US" dirty="0">
                <a:highlight>
                  <a:srgbClr val="FF0000"/>
                </a:highlight>
              </a:rPr>
              <a:t>直连模式后，你的电脑就不能上网啦！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D3CD9A4C-3D7C-4B8A-ADF4-7DE6CD023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73" y="3635193"/>
            <a:ext cx="4058930" cy="202005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9F1502A-F16F-4B19-B32F-62B98FB523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005" y="2489833"/>
            <a:ext cx="3467400" cy="37341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EAD7B51-239D-4B6F-8725-5645416291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608" y="2904999"/>
            <a:ext cx="2692419" cy="358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04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226B4D-4918-48D6-A313-C6FE42167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09951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、直连模式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(1)  00_logger.py</a:t>
            </a:r>
          </a:p>
          <a:p>
            <a:pPr marL="0" indent="0"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robomaster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from </a:t>
            </a:r>
            <a:r>
              <a:rPr lang="en-US" altLang="zh-CN" dirty="0" err="1"/>
              <a:t>robomaster</a:t>
            </a:r>
            <a:r>
              <a:rPr lang="en-US" altLang="zh-CN" dirty="0"/>
              <a:t> import robot</a:t>
            </a:r>
          </a:p>
          <a:p>
            <a:pPr marL="0" indent="0">
              <a:buNone/>
            </a:pPr>
            <a:r>
              <a:rPr lang="en-US" altLang="zh-CN" dirty="0"/>
              <a:t>if __name__ == '__main__':</a:t>
            </a:r>
          </a:p>
          <a:p>
            <a:pPr marL="0" indent="0">
              <a:buNone/>
            </a:pPr>
            <a:r>
              <a:rPr lang="en-US" altLang="zh-CN" dirty="0"/>
              <a:t>    # </a:t>
            </a:r>
            <a:r>
              <a:rPr lang="zh-CN" altLang="en-US" dirty="0"/>
              <a:t>如果本地</a:t>
            </a:r>
            <a:r>
              <a:rPr lang="en-US" altLang="zh-CN" dirty="0"/>
              <a:t>IP </a:t>
            </a:r>
            <a:r>
              <a:rPr lang="zh-CN" altLang="en-US" dirty="0"/>
              <a:t>自动获取不正确，手动指定本地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</a:p>
          <a:p>
            <a:pPr marL="0" indent="0">
              <a:buNone/>
            </a:pPr>
            <a:r>
              <a:rPr lang="zh-CN" altLang="en-US" dirty="0"/>
              <a:t>   </a:t>
            </a:r>
            <a:r>
              <a:rPr lang="en-US" altLang="zh-CN" dirty="0"/>
              <a:t>#  </a:t>
            </a:r>
            <a:r>
              <a:rPr lang="en-US" altLang="zh-CN" dirty="0" err="1"/>
              <a:t>robomaster.config.LOCAL_IP_STR</a:t>
            </a:r>
            <a:r>
              <a:rPr lang="en-US" altLang="zh-CN" dirty="0"/>
              <a:t> = "192.168.10.22"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tl_drone</a:t>
            </a:r>
            <a:r>
              <a:rPr lang="en-US" altLang="zh-CN" dirty="0"/>
              <a:t> = </a:t>
            </a:r>
            <a:r>
              <a:rPr lang="en-US" altLang="zh-CN" dirty="0" err="1"/>
              <a:t>robot.Drone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tl_drone.initialize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r>
              <a:rPr lang="en-US" altLang="zh-CN" dirty="0"/>
              <a:t>    # </a:t>
            </a:r>
            <a:r>
              <a:rPr lang="zh-CN" altLang="en-US" dirty="0"/>
              <a:t>获取飞机版本信息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version = </a:t>
            </a:r>
            <a:r>
              <a:rPr lang="en-US" altLang="zh-CN" dirty="0" err="1"/>
              <a:t>tl_drone.get_sdk_version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r>
              <a:rPr lang="en-US" altLang="zh-CN" dirty="0"/>
              <a:t>    print("Drone Version: {0}".format(version))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tl_drone.close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EF04F85-C77B-4BA5-B9EC-3C9C913F0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94537"/>
            <a:ext cx="5685013" cy="1668925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788ED68F-5B04-4C20-827A-155AAB6B4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案例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：获取</a:t>
            </a:r>
            <a:r>
              <a:rPr lang="en-US" altLang="zh-CN" dirty="0">
                <a:solidFill>
                  <a:srgbClr val="FF0000"/>
                </a:solidFill>
              </a:rPr>
              <a:t>SDK</a:t>
            </a:r>
            <a:r>
              <a:rPr lang="zh-CN" altLang="en-US" dirty="0">
                <a:solidFill>
                  <a:srgbClr val="FF0000"/>
                </a:solidFill>
              </a:rPr>
              <a:t>版本号</a:t>
            </a:r>
          </a:p>
        </p:txBody>
      </p:sp>
    </p:spTree>
    <p:extLst>
      <p:ext uri="{BB962C8B-B14F-4D97-AF65-F5344CB8AC3E}">
        <p14:creationId xmlns:p14="http://schemas.microsoft.com/office/powerpoint/2010/main" val="936892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226B4D-4918-48D6-A313-C6FE42167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09951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robomaster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from </a:t>
            </a:r>
            <a:r>
              <a:rPr lang="en-US" altLang="zh-CN" dirty="0" err="1"/>
              <a:t>robomaster</a:t>
            </a:r>
            <a:r>
              <a:rPr lang="en-US" altLang="zh-CN" dirty="0"/>
              <a:t> import robot</a:t>
            </a:r>
          </a:p>
          <a:p>
            <a:pPr marL="0" indent="0">
              <a:buNone/>
            </a:pPr>
            <a:r>
              <a:rPr lang="en-US" altLang="zh-CN" dirty="0"/>
              <a:t>if __name__ == '__main__':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tl_drone</a:t>
            </a:r>
            <a:r>
              <a:rPr lang="en-US" altLang="zh-CN" dirty="0"/>
              <a:t> = </a:t>
            </a:r>
            <a:r>
              <a:rPr lang="en-US" altLang="zh-CN" dirty="0" err="1"/>
              <a:t>robot.Drone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tl_drone.initialize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# </a:t>
            </a:r>
            <a:r>
              <a:rPr lang="zh-CN" altLang="en-US" dirty="0"/>
              <a:t>获取飞机</a:t>
            </a:r>
            <a:r>
              <a:rPr lang="en-US" altLang="zh-CN" dirty="0"/>
              <a:t>SN</a:t>
            </a:r>
            <a:r>
              <a:rPr lang="zh-CN" altLang="en-US" dirty="0"/>
              <a:t>信息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SN = </a:t>
            </a:r>
            <a:r>
              <a:rPr lang="en-US" altLang="zh-CN" dirty="0" err="1"/>
              <a:t>tl_drone.get_sn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r>
              <a:rPr lang="en-US" altLang="zh-CN" dirty="0"/>
              <a:t>    print("drone </a:t>
            </a:r>
            <a:r>
              <a:rPr lang="en-US" altLang="zh-CN" dirty="0" err="1"/>
              <a:t>sn</a:t>
            </a:r>
            <a:r>
              <a:rPr lang="en-US" altLang="zh-CN" dirty="0"/>
              <a:t>: {0}".format(SN))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tl_drone.close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52D06F-C84D-4ABA-8208-8D451D838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344" y="2815584"/>
            <a:ext cx="5547841" cy="2232853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F64C54B-3220-4622-B467-156177AC99D5}"/>
              </a:ext>
            </a:extLst>
          </p:cNvPr>
          <p:cNvCxnSpPr>
            <a:cxnSpLocks/>
          </p:cNvCxnSpPr>
          <p:nvPr/>
        </p:nvCxnSpPr>
        <p:spPr>
          <a:xfrm flipV="1">
            <a:off x="7013643" y="4581729"/>
            <a:ext cx="603114" cy="7879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76B8D92-6735-495C-80C0-27B4DA752257}"/>
              </a:ext>
            </a:extLst>
          </p:cNvPr>
          <p:cNvSpPr txBox="1"/>
          <p:nvPr/>
        </p:nvSpPr>
        <p:spPr>
          <a:xfrm>
            <a:off x="6429983" y="5428034"/>
            <a:ext cx="4164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记下你的</a:t>
            </a:r>
            <a:r>
              <a:rPr lang="en-US" altLang="zh-CN" dirty="0">
                <a:solidFill>
                  <a:srgbClr val="FF0000"/>
                </a:solidFill>
              </a:rPr>
              <a:t>SN</a:t>
            </a:r>
            <a:r>
              <a:rPr lang="zh-CN" altLang="en-US" dirty="0">
                <a:solidFill>
                  <a:srgbClr val="FF0000"/>
                </a:solidFill>
              </a:rPr>
              <a:t>号，后面有用，重要！！！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7A7D3B0F-9011-4FC3-B31B-3A60B4F2D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案例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：获取</a:t>
            </a:r>
            <a:r>
              <a:rPr lang="en-US" altLang="zh-CN" dirty="0">
                <a:solidFill>
                  <a:srgbClr val="FF0000"/>
                </a:solidFill>
              </a:rPr>
              <a:t>TELLO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en-US" altLang="zh-CN" dirty="0" err="1">
                <a:solidFill>
                  <a:srgbClr val="FF0000"/>
                </a:solidFill>
              </a:rPr>
              <a:t>sn</a:t>
            </a:r>
            <a:r>
              <a:rPr lang="zh-CN" altLang="en-US" dirty="0">
                <a:solidFill>
                  <a:srgbClr val="FF0000"/>
                </a:solidFill>
              </a:rPr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898050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79392-0602-4575-A328-3274ABB10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一、功能介绍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4E455F9E-9A08-43E3-B6AA-E8EC6AE46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32" y="2524522"/>
            <a:ext cx="4676999" cy="2698268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5B67FB9-1017-49FD-B6C0-DC78B411E0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753" y="2238129"/>
            <a:ext cx="5601185" cy="375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713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226B4D-4918-48D6-A313-C6FE42167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96" y="1825624"/>
            <a:ext cx="6458464" cy="5032375"/>
          </a:xfrm>
          <a:ln>
            <a:solidFill>
              <a:schemeClr val="accent1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/>
              <a:t>if __name__ == '__main__':</a:t>
            </a:r>
          </a:p>
          <a:p>
            <a:pPr marL="0" indent="0">
              <a:buNone/>
            </a:pPr>
            <a:r>
              <a:rPr lang="en-US" altLang="zh-CN" dirty="0"/>
              <a:t>    mled_smile1 = '000000000r0000r0r0r00r0r000000000000000000r00r00000rr00000000000'</a:t>
            </a:r>
          </a:p>
          <a:p>
            <a:pPr marL="0" indent="0">
              <a:buNone/>
            </a:pPr>
            <a:r>
              <a:rPr lang="en-US" altLang="zh-CN" dirty="0"/>
              <a:t>    mled_smile2 = '00rrrr000r0000r0r0r00r0rr000000rr0r00r0rr00rr00r0r0000r000rrrr00'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tl_drone</a:t>
            </a:r>
            <a:r>
              <a:rPr lang="en-US" altLang="zh-CN" dirty="0"/>
              <a:t> = </a:t>
            </a:r>
            <a:r>
              <a:rPr lang="en-US" altLang="zh-CN" dirty="0" err="1"/>
              <a:t>robot.Drone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tl_drone.initialize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r>
              <a:rPr lang="en-US" altLang="zh-CN" dirty="0"/>
              <a:t>    # </a:t>
            </a:r>
            <a:r>
              <a:rPr lang="zh-CN" altLang="en-US" dirty="0"/>
              <a:t>显示自定义图案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tl_drone.led.set_mled_graph</a:t>
            </a:r>
            <a:r>
              <a:rPr lang="en-US" altLang="zh-CN" dirty="0"/>
              <a:t>(mled_smile1)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time.sleep</a:t>
            </a:r>
            <a:r>
              <a:rPr lang="en-US" altLang="zh-CN" dirty="0"/>
              <a:t>(3)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tl_drone.led.set_mled_graph</a:t>
            </a:r>
            <a:r>
              <a:rPr lang="en-US" altLang="zh-CN" dirty="0"/>
              <a:t>(mled_smile2)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time.sleep</a:t>
            </a:r>
            <a:r>
              <a:rPr lang="en-US" altLang="zh-CN" dirty="0"/>
              <a:t>(3)</a:t>
            </a:r>
          </a:p>
          <a:p>
            <a:pPr marL="0" indent="0">
              <a:buNone/>
            </a:pPr>
            <a:r>
              <a:rPr lang="en-US" altLang="zh-CN" dirty="0"/>
              <a:t>    # </a:t>
            </a:r>
            <a:r>
              <a:rPr lang="zh-CN" altLang="en-US" dirty="0"/>
              <a:t>显示数字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for num in range(10):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tl_drone.led.set_mled_char</a:t>
            </a:r>
            <a:r>
              <a:rPr lang="en-US" altLang="zh-CN" dirty="0"/>
              <a:t>('r', num)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time.sleep</a:t>
            </a:r>
            <a:r>
              <a:rPr lang="en-US" altLang="zh-CN" dirty="0"/>
              <a:t>(0.5)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8F3750C-F0EF-46A1-B8EE-66DE413FB8C3}"/>
              </a:ext>
            </a:extLst>
          </p:cNvPr>
          <p:cNvSpPr txBox="1">
            <a:spLocks/>
          </p:cNvSpPr>
          <p:nvPr/>
        </p:nvSpPr>
        <p:spPr>
          <a:xfrm>
            <a:off x="7133967" y="1690688"/>
            <a:ext cx="4722341" cy="50323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#</a:t>
            </a:r>
            <a:r>
              <a:rPr lang="zh-CN" altLang="en-US" dirty="0"/>
              <a:t>接上面</a:t>
            </a:r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显示字符</a:t>
            </a:r>
            <a:r>
              <a:rPr lang="en-US" altLang="zh-CN" dirty="0"/>
              <a:t>A, B, C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tl_drone.led.set_mled_char</a:t>
            </a:r>
            <a:r>
              <a:rPr lang="en-US" altLang="zh-CN" dirty="0"/>
              <a:t>(color='b', </a:t>
            </a:r>
            <a:r>
              <a:rPr lang="en-US" altLang="zh-CN" dirty="0" err="1"/>
              <a:t>display_char</a:t>
            </a:r>
            <a:r>
              <a:rPr lang="en-US" altLang="zh-CN" dirty="0"/>
              <a:t>='A')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time.sleep</a:t>
            </a:r>
            <a:r>
              <a:rPr lang="en-US" altLang="zh-CN" dirty="0"/>
              <a:t>(3)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tl_drone.led.set_mled_char</a:t>
            </a:r>
            <a:r>
              <a:rPr lang="en-US" altLang="zh-CN" dirty="0"/>
              <a:t>(color='b', </a:t>
            </a:r>
            <a:r>
              <a:rPr lang="en-US" altLang="zh-CN" dirty="0" err="1"/>
              <a:t>display_char</a:t>
            </a:r>
            <a:r>
              <a:rPr lang="en-US" altLang="zh-CN" dirty="0"/>
              <a:t>='B')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time.sleep</a:t>
            </a:r>
            <a:r>
              <a:rPr lang="en-US" altLang="zh-CN" dirty="0"/>
              <a:t>(3)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tl_drone.led.set_mled_char</a:t>
            </a:r>
            <a:r>
              <a:rPr lang="en-US" altLang="zh-CN" dirty="0"/>
              <a:t>(color='b', </a:t>
            </a:r>
            <a:r>
              <a:rPr lang="en-US" altLang="zh-CN" dirty="0" err="1"/>
              <a:t>display_char</a:t>
            </a:r>
            <a:r>
              <a:rPr lang="en-US" altLang="zh-CN" dirty="0"/>
              <a:t>='C')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time.sleep</a:t>
            </a:r>
            <a:r>
              <a:rPr lang="en-US" altLang="zh-CN" dirty="0"/>
              <a:t>(3)</a:t>
            </a:r>
          </a:p>
          <a:p>
            <a:r>
              <a:rPr lang="en-US" altLang="zh-CN" dirty="0"/>
              <a:t>    # </a:t>
            </a:r>
            <a:r>
              <a:rPr lang="zh-CN" altLang="en-US" dirty="0"/>
              <a:t>清屏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tl_drone.led.set_mled_char</a:t>
            </a:r>
            <a:r>
              <a:rPr lang="en-US" altLang="zh-CN" dirty="0"/>
              <a:t>('0')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tl_drone.close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2064D4F3-A024-4B86-A8C1-8D6538103FA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FF0000"/>
                </a:solidFill>
              </a:rPr>
              <a:t>案例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：无人机</a:t>
            </a:r>
            <a:r>
              <a:rPr lang="en-US" altLang="zh-CN" dirty="0">
                <a:solidFill>
                  <a:srgbClr val="FF0000"/>
                </a:solidFill>
              </a:rPr>
              <a:t>LED</a:t>
            </a:r>
            <a:r>
              <a:rPr lang="zh-CN" altLang="en-US" dirty="0">
                <a:solidFill>
                  <a:srgbClr val="FF0000"/>
                </a:solidFill>
              </a:rPr>
              <a:t>显示</a:t>
            </a:r>
          </a:p>
        </p:txBody>
      </p:sp>
    </p:spTree>
    <p:extLst>
      <p:ext uri="{BB962C8B-B14F-4D97-AF65-F5344CB8AC3E}">
        <p14:creationId xmlns:p14="http://schemas.microsoft.com/office/powerpoint/2010/main" val="2929745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2064D4F3-A024-4B86-A8C1-8D6538103FA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案例</a:t>
            </a:r>
            <a:r>
              <a:rPr lang="en-US" altLang="zh-CN" dirty="0"/>
              <a:t>3</a:t>
            </a:r>
            <a:r>
              <a:rPr lang="zh-CN" altLang="en-US" dirty="0"/>
              <a:t>：无人机</a:t>
            </a:r>
            <a:r>
              <a:rPr lang="en-US" altLang="zh-CN" dirty="0"/>
              <a:t>LED</a:t>
            </a:r>
            <a:r>
              <a:rPr lang="zh-CN" altLang="en-US" dirty="0"/>
              <a:t>显示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645001-8CA2-4996-82F6-CD1CFB6D0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效果显示</a:t>
            </a:r>
          </a:p>
        </p:txBody>
      </p:sp>
    </p:spTree>
    <p:extLst>
      <p:ext uri="{BB962C8B-B14F-4D97-AF65-F5344CB8AC3E}">
        <p14:creationId xmlns:p14="http://schemas.microsoft.com/office/powerpoint/2010/main" val="2783828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F0E60-2A38-479A-B67A-D903CEBE0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0585F1B-31EF-4736-8C59-5148BEA79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014" y="2176065"/>
            <a:ext cx="7310371" cy="3442140"/>
          </a:xfrm>
        </p:spPr>
      </p:pic>
      <p:pic>
        <p:nvPicPr>
          <p:cNvPr id="6" name="内容占位符 8">
            <a:extLst>
              <a:ext uri="{FF2B5EF4-FFF2-40B4-BE49-F238E27FC236}">
                <a16:creationId xmlns:a16="http://schemas.microsoft.com/office/drawing/2014/main" id="{99A6487A-D1ED-46F2-9307-926EA9CC49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59" y="2549236"/>
            <a:ext cx="3620357" cy="208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611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2692F-CA4F-46CC-94CB-31CA2B73A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D289AB8-458D-4FBE-9918-224E938102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262" y="2057165"/>
            <a:ext cx="8522780" cy="2926727"/>
          </a:xfrm>
        </p:spPr>
      </p:pic>
    </p:spTree>
    <p:extLst>
      <p:ext uri="{BB962C8B-B14F-4D97-AF65-F5344CB8AC3E}">
        <p14:creationId xmlns:p14="http://schemas.microsoft.com/office/powerpoint/2010/main" val="2886416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A2CE6-1D07-4476-B365-332791069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51DE6A4F-4F94-425A-A125-ADD55F29AA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442" y="1825625"/>
            <a:ext cx="5769115" cy="4351338"/>
          </a:xfrm>
        </p:spPr>
      </p:pic>
    </p:spTree>
    <p:extLst>
      <p:ext uri="{BB962C8B-B14F-4D97-AF65-F5344CB8AC3E}">
        <p14:creationId xmlns:p14="http://schemas.microsoft.com/office/powerpoint/2010/main" val="3247112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1F071A-7C60-402F-B123-D215D8CD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7F1F154-E8D8-4F7D-9A12-69B2106374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82" y="2165949"/>
            <a:ext cx="5591958" cy="3130981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EC2EEC5-4EDB-4F92-A6D0-04DDF6977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082" y="2246525"/>
            <a:ext cx="5815914" cy="296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73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4CEA7E-DF6C-48FA-91C2-DE4E435AB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F8E2373-4888-42EC-84B8-20160F18A1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310" y="1825625"/>
            <a:ext cx="6231380" cy="4351338"/>
          </a:xfrm>
        </p:spPr>
      </p:pic>
    </p:spTree>
    <p:extLst>
      <p:ext uri="{BB962C8B-B14F-4D97-AF65-F5344CB8AC3E}">
        <p14:creationId xmlns:p14="http://schemas.microsoft.com/office/powerpoint/2010/main" val="326214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28DFF-8B11-4EB3-B69D-59C373ADE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EAA961B-80A6-4654-BC7E-C6E6A0B2E7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52" y="1833692"/>
            <a:ext cx="4911812" cy="3613844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5D949FE-8C97-4F09-9216-06B9249037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865" y="1901919"/>
            <a:ext cx="2659213" cy="354561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6D42708-3DD2-406B-9FF1-E41429B823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805" y="2367865"/>
            <a:ext cx="2773473" cy="231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996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C07D073-16E6-447D-9359-2F94BF6810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07" y="1971272"/>
            <a:ext cx="8048816" cy="3210327"/>
          </a:xfrm>
        </p:spPr>
      </p:pic>
    </p:spTree>
    <p:extLst>
      <p:ext uri="{BB962C8B-B14F-4D97-AF65-F5344CB8AC3E}">
        <p14:creationId xmlns:p14="http://schemas.microsoft.com/office/powerpoint/2010/main" val="2884779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513</Words>
  <Application>Microsoft Office PowerPoint</Application>
  <PresentationFormat>宽屏</PresentationFormat>
  <Paragraphs>62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等线</vt:lpstr>
      <vt:lpstr>等线 Light</vt:lpstr>
      <vt:lpstr>Arial</vt:lpstr>
      <vt:lpstr>Office 主题​​</vt:lpstr>
      <vt:lpstr>Tello无人机的SDK开发</vt:lpstr>
      <vt:lpstr>一、功能介绍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二、SDK介绍</vt:lpstr>
      <vt:lpstr>三、TT的直连模式</vt:lpstr>
      <vt:lpstr>案例1：获取SDK版本号</vt:lpstr>
      <vt:lpstr>案例2：获取TELLO的sn号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Tello无人机的SDK开发</dc:title>
  <dc:creator>tianlin hu</dc:creator>
  <cp:lastModifiedBy>tianlin hu</cp:lastModifiedBy>
  <cp:revision>16</cp:revision>
  <dcterms:created xsi:type="dcterms:W3CDTF">2021-05-26T08:46:16Z</dcterms:created>
  <dcterms:modified xsi:type="dcterms:W3CDTF">2021-09-29T03:51:23Z</dcterms:modified>
</cp:coreProperties>
</file>