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57" r:id="rId2"/>
    <p:sldId id="259" r:id="rId3"/>
    <p:sldId id="261" r:id="rId4"/>
    <p:sldId id="260" r:id="rId5"/>
    <p:sldId id="262" r:id="rId6"/>
    <p:sldId id="263" r:id="rId7"/>
    <p:sldId id="258" r:id="rId8"/>
  </p:sldIdLst>
  <p:sldSz cx="16256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消費期限" id="{22B54E70-E0F9-467C-913F-E1728D87D8FA}">
          <p14:sldIdLst>
            <p14:sldId id="257"/>
          </p14:sldIdLst>
        </p14:section>
        <p14:section name="保管場所" id="{84F1B82C-3D8D-489D-87D2-36EB3119ABD2}">
          <p14:sldIdLst>
            <p14:sldId id="259"/>
            <p14:sldId id="261"/>
          </p14:sldIdLst>
        </p14:section>
        <p14:section name="買い物リスト" id="{A4A8096E-F373-408E-A258-6A883C79ED69}">
          <p14:sldIdLst>
            <p14:sldId id="260"/>
          </p14:sldIdLst>
        </p14:section>
        <p14:section name="データ詳細表示" id="{AF62A0F9-E47D-4285-924A-A4D6A142845A}">
          <p14:sldIdLst>
            <p14:sldId id="262"/>
          </p14:sldIdLst>
        </p14:section>
        <p14:section name="データ追加画面" id="{DCEC6912-0EFF-4D4D-A48B-75E7E6DF8EE0}">
          <p14:sldIdLst>
            <p14:sldId id="263"/>
          </p14:sldIdLst>
        </p14:section>
        <p14:section name="sandbox" id="{526DC2EA-3120-436C-B68C-676EB0993D61}">
          <p14:sldIdLst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C1F"/>
    <a:srgbClr val="F6BD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4" d="100"/>
          <a:sy n="54" d="100"/>
        </p:scale>
        <p:origin x="486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1995312"/>
            <a:ext cx="13817600" cy="4244622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6403623"/>
            <a:ext cx="12192000" cy="2943577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230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5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1" y="649111"/>
            <a:ext cx="3505200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1" y="649111"/>
            <a:ext cx="10312400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64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2903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40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2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4" y="3039537"/>
            <a:ext cx="14020800" cy="5071532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4" y="8159048"/>
            <a:ext cx="14020800" cy="2666999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82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8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3245556"/>
            <a:ext cx="690880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3245556"/>
            <a:ext cx="690880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59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649114"/>
            <a:ext cx="14020800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9" y="2988734"/>
            <a:ext cx="6877049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9" y="4453467"/>
            <a:ext cx="6877049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1" y="2988734"/>
            <a:ext cx="6910917" cy="1464732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1" y="4453467"/>
            <a:ext cx="6910917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6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93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08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755425"/>
            <a:ext cx="8229600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6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812800"/>
            <a:ext cx="524298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755425"/>
            <a:ext cx="8229600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7" y="3657600"/>
            <a:ext cx="524298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649114"/>
            <a:ext cx="140208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3245556"/>
            <a:ext cx="140208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11300181"/>
            <a:ext cx="5486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11300181"/>
            <a:ext cx="36576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11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61" r:id="rId13"/>
  </p:sldLayoutIdLst>
  <p:txStyles>
    <p:titleStyle>
      <a:lvl1pPr algn="l" defTabSz="1625620" rtl="0" eaLnBrk="1" latinLnBrk="0" hangingPunct="1">
        <a:lnSpc>
          <a:spcPct val="90000"/>
        </a:lnSpc>
        <a:spcBef>
          <a:spcPct val="0"/>
        </a:spcBef>
        <a:buNone/>
        <a:defRPr kumimoji="1"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5" indent="-406405" algn="l" defTabSz="1625620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kumimoji="1"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025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483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5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6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7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86" indent="-406405" algn="l" defTabSz="1625620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1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2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30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4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5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6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7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81" algn="l" defTabSz="1625620" rtl="0" eaLnBrk="1" latinLnBrk="0" hangingPunct="1"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76316-B49B-34A3-1255-2E44DC98A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スマホ本体">
            <a:extLst>
              <a:ext uri="{FF2B5EF4-FFF2-40B4-BE49-F238E27FC236}">
                <a16:creationId xmlns:a16="http://schemas.microsoft.com/office/drawing/2014/main" id="{EB1FF4C2-4388-5B5A-0203-F36EA41A43E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234909" y="552000"/>
            <a:ext cx="5786182" cy="11088000"/>
            <a:chOff x="5234909" y="552000"/>
            <a:chExt cx="5786182" cy="11088000"/>
          </a:xfrm>
        </p:grpSpPr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C22A6A8E-6ECD-63C8-4D0E-C0442B8119A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34909" y="552000"/>
              <a:ext cx="5786182" cy="11088000"/>
            </a:xfrm>
            <a:prstGeom prst="roundRect">
              <a:avLst>
                <a:gd name="adj" fmla="val 6629"/>
              </a:avLst>
            </a:prstGeom>
            <a:solidFill>
              <a:schemeClr val="tx1">
                <a:lumMod val="50000"/>
                <a:lumOff val="5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63CA0B93-0500-11AB-EA38-7439080C5F6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65818" y="696000"/>
              <a:ext cx="5524364" cy="10800000"/>
            </a:xfrm>
            <a:prstGeom prst="roundRect">
              <a:avLst>
                <a:gd name="adj" fmla="val 4775"/>
              </a:avLst>
            </a:prstGeom>
            <a:pattFill prst="pct25">
              <a:fgClr>
                <a:schemeClr val="tx2">
                  <a:lumMod val="10000"/>
                  <a:lumOff val="90000"/>
                </a:schemeClr>
              </a:fgClr>
              <a:bgClr>
                <a:schemeClr val="bg1"/>
              </a:bgClr>
            </a:pattFill>
            <a:ln w="1016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/>
            </a:p>
          </p:txBody>
        </p:sp>
        <p:sp>
          <p:nvSpPr>
            <p:cNvPr id="55" name="フリーフォーム: 図形 54">
              <a:extLst>
                <a:ext uri="{FF2B5EF4-FFF2-40B4-BE49-F238E27FC236}">
                  <a16:creationId xmlns:a16="http://schemas.microsoft.com/office/drawing/2014/main" id="{99618748-44F0-205E-B84A-ABC5A6B3F65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5365818" y="696000"/>
              <a:ext cx="5524364" cy="455453"/>
            </a:xfrm>
            <a:custGeom>
              <a:avLst/>
              <a:gdLst>
                <a:gd name="connsiteX0" fmla="*/ 263788 w 5524364"/>
                <a:gd name="connsiteY0" fmla="*/ 455453 h 455453"/>
                <a:gd name="connsiteX1" fmla="*/ 5260576 w 5524364"/>
                <a:gd name="connsiteY1" fmla="*/ 455453 h 455453"/>
                <a:gd name="connsiteX2" fmla="*/ 5524364 w 5524364"/>
                <a:gd name="connsiteY2" fmla="*/ 191665 h 455453"/>
                <a:gd name="connsiteX3" fmla="*/ 5524364 w 5524364"/>
                <a:gd name="connsiteY3" fmla="*/ 0 h 455453"/>
                <a:gd name="connsiteX4" fmla="*/ 0 w 5524364"/>
                <a:gd name="connsiteY4" fmla="*/ 0 h 455453"/>
                <a:gd name="connsiteX5" fmla="*/ 0 w 5524364"/>
                <a:gd name="connsiteY5" fmla="*/ 191665 h 455453"/>
                <a:gd name="connsiteX6" fmla="*/ 263788 w 5524364"/>
                <a:gd name="connsiteY6" fmla="*/ 455453 h 45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364" h="455453">
                  <a:moveTo>
                    <a:pt x="263788" y="455453"/>
                  </a:moveTo>
                  <a:lnTo>
                    <a:pt x="5260576" y="455453"/>
                  </a:lnTo>
                  <a:cubicBezTo>
                    <a:pt x="5406262" y="455453"/>
                    <a:pt x="5524364" y="337351"/>
                    <a:pt x="5524364" y="191665"/>
                  </a:cubicBezTo>
                  <a:lnTo>
                    <a:pt x="5524364" y="0"/>
                  </a:lnTo>
                  <a:lnTo>
                    <a:pt x="0" y="0"/>
                  </a:lnTo>
                  <a:lnTo>
                    <a:pt x="0" y="191665"/>
                  </a:lnTo>
                  <a:cubicBezTo>
                    <a:pt x="0" y="337351"/>
                    <a:pt x="118102" y="455453"/>
                    <a:pt x="263788" y="4554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kumimoji="1" lang="ja-JP" altLang="en-US"/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5BEA021E-D8B5-EE1C-9AB0-CC545DA7766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506418" y="763786"/>
              <a:ext cx="5264357" cy="338554"/>
              <a:chOff x="5506418" y="763786"/>
              <a:chExt cx="5264357" cy="338554"/>
            </a:xfrm>
          </p:grpSpPr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B7E1C190-3CC8-586A-DFCF-69449D6B5A6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022549" y="827612"/>
                <a:ext cx="210902" cy="21090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kumimoji="1" lang="ja-JP" altLang="en-US"/>
              </a:p>
            </p:txBody>
          </p: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06667785-42F2-976E-34DD-B7F1B790FE8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506418" y="763786"/>
                <a:ext cx="5264357" cy="338554"/>
                <a:chOff x="5506418" y="763786"/>
                <a:chExt cx="5264357" cy="338554"/>
              </a:xfrm>
            </p:grpSpPr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D83F6F04-7710-A05A-D4F8-C9B85305F19E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506418" y="763786"/>
                  <a:ext cx="13278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600">
                      <a:solidFill>
                        <a:schemeClr val="bg1">
                          <a:lumMod val="95000"/>
                        </a:schemeClr>
                      </a:solidFill>
                    </a:rPr>
                    <a:t>10:10</a:t>
                  </a:r>
                  <a:endParaRPr kumimoji="1" lang="ja-JP" altLang="en-US" sz="16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grpSp>
              <p:nvGrpSpPr>
                <p:cNvPr id="50" name="グループ化 49">
                  <a:extLst>
                    <a:ext uri="{FF2B5EF4-FFF2-40B4-BE49-F238E27FC236}">
                      <a16:creationId xmlns:a16="http://schemas.microsoft.com/office/drawing/2014/main" id="{5922BFE9-8EA3-223B-26B9-F656E0CE3EEE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343697" y="763786"/>
                  <a:ext cx="1427078" cy="338554"/>
                  <a:chOff x="9531412" y="763786"/>
                  <a:chExt cx="1427078" cy="338554"/>
                </a:xfrm>
              </p:grpSpPr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F3378984-CCD0-51ED-3386-3E7C6C21F1DC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9630622" y="763786"/>
                    <a:ext cx="132786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ja-JP" sz="160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97%</a:t>
                    </a:r>
                    <a:endParaRPr kumimoji="1" lang="ja-JP" altLang="en-US" sz="160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  <p:pic>
                <p:nvPicPr>
                  <p:cNvPr id="11" name="グラフィックス 10" descr="フル充電 単色塗りつぶし">
                    <a:extLst>
                      <a:ext uri="{FF2B5EF4-FFF2-40B4-BE49-F238E27FC236}">
                        <a16:creationId xmlns:a16="http://schemas.microsoft.com/office/drawing/2014/main" id="{DC4EC055-25F6-7BD5-5121-1C3AE8A1E85C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0266726" y="826210"/>
                    <a:ext cx="212303" cy="212303"/>
                  </a:xfrm>
                  <a:prstGeom prst="rect">
                    <a:avLst/>
                  </a:prstGeom>
                </p:spPr>
              </p:pic>
              <p:pic>
                <p:nvPicPr>
                  <p:cNvPr id="13" name="グラフィックス 12" descr="方向 単色塗りつぶし">
                    <a:extLst>
                      <a:ext uri="{FF2B5EF4-FFF2-40B4-BE49-F238E27FC236}">
                        <a16:creationId xmlns:a16="http://schemas.microsoft.com/office/drawing/2014/main" id="{D30E0679-791F-4CA9-0041-4C1E7CA839AB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31412" y="815590"/>
                    <a:ext cx="233639" cy="233640"/>
                  </a:xfrm>
                  <a:prstGeom prst="rect">
                    <a:avLst/>
                  </a:prstGeom>
                </p:spPr>
              </p:pic>
              <p:pic>
                <p:nvPicPr>
                  <p:cNvPr id="15" name="グラフィックス 14" descr="Wi-Fi 単色塗りつぶし">
                    <a:extLst>
                      <a:ext uri="{FF2B5EF4-FFF2-40B4-BE49-F238E27FC236}">
                        <a16:creationId xmlns:a16="http://schemas.microsoft.com/office/drawing/2014/main" id="{B7AB0F7D-EDE2-4DED-08DA-1079ADD433E5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42114" y="776923"/>
                    <a:ext cx="310973" cy="310974"/>
                  </a:xfrm>
                  <a:prstGeom prst="rect">
                    <a:avLst/>
                  </a:prstGeom>
                </p:spPr>
              </p:pic>
              <p:sp>
                <p:nvSpPr>
                  <p:cNvPr id="16" name="二等辺三角形 15">
                    <a:extLst>
                      <a:ext uri="{FF2B5EF4-FFF2-40B4-BE49-F238E27FC236}">
                        <a16:creationId xmlns:a16="http://schemas.microsoft.com/office/drawing/2014/main" id="{93534EA8-CB98-8F1A-1835-2FCB281F71ED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0027052" y="844562"/>
                    <a:ext cx="175537" cy="175457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kumimoji="1" lang="ja-JP" altLang="en-US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57" name="フリーフォーム: 図形 56">
              <a:extLst>
                <a:ext uri="{FF2B5EF4-FFF2-40B4-BE49-F238E27FC236}">
                  <a16:creationId xmlns:a16="http://schemas.microsoft.com/office/drawing/2014/main" id="{368865CC-3508-32CA-CFB8-9C63A51F113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65818" y="11180263"/>
              <a:ext cx="5524364" cy="315737"/>
            </a:xfrm>
            <a:custGeom>
              <a:avLst/>
              <a:gdLst>
                <a:gd name="connsiteX0" fmla="*/ 0 w 5524364"/>
                <a:gd name="connsiteY0" fmla="*/ 0 h 315737"/>
                <a:gd name="connsiteX1" fmla="*/ 5524364 w 5524364"/>
                <a:gd name="connsiteY1" fmla="*/ 0 h 315737"/>
                <a:gd name="connsiteX2" fmla="*/ 5524364 w 5524364"/>
                <a:gd name="connsiteY2" fmla="*/ 51949 h 315737"/>
                <a:gd name="connsiteX3" fmla="*/ 5260576 w 5524364"/>
                <a:gd name="connsiteY3" fmla="*/ 315737 h 315737"/>
                <a:gd name="connsiteX4" fmla="*/ 263788 w 5524364"/>
                <a:gd name="connsiteY4" fmla="*/ 315737 h 315737"/>
                <a:gd name="connsiteX5" fmla="*/ 0 w 5524364"/>
                <a:gd name="connsiteY5" fmla="*/ 51949 h 3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364" h="315737">
                  <a:moveTo>
                    <a:pt x="0" y="0"/>
                  </a:moveTo>
                  <a:lnTo>
                    <a:pt x="5524364" y="0"/>
                  </a:lnTo>
                  <a:lnTo>
                    <a:pt x="5524364" y="51949"/>
                  </a:lnTo>
                  <a:cubicBezTo>
                    <a:pt x="5524364" y="197635"/>
                    <a:pt x="5406262" y="315737"/>
                    <a:pt x="5260576" y="315737"/>
                  </a:cubicBezTo>
                  <a:lnTo>
                    <a:pt x="263788" y="315737"/>
                  </a:lnTo>
                  <a:cubicBezTo>
                    <a:pt x="118102" y="315737"/>
                    <a:pt x="0" y="197635"/>
                    <a:pt x="0" y="519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kumimoji="1" lang="ja-JP" altLang="en-US"/>
            </a:p>
          </p:txBody>
        </p: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2F3B4105-6F1B-E72D-0FC0-6E17D477622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40033" y="11290461"/>
              <a:ext cx="1775934" cy="539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kumimoji="1" lang="ja-JP" altLang="en-US"/>
            </a:p>
          </p:txBody>
        </p:sp>
      </p:grpSp>
      <p:sp>
        <p:nvSpPr>
          <p:cNvPr id="73" name="FloatingActionButton">
            <a:extLst>
              <a:ext uri="{FF2B5EF4-FFF2-40B4-BE49-F238E27FC236}">
                <a16:creationId xmlns:a16="http://schemas.microsoft.com/office/drawing/2014/main" id="{F64B6F56-029B-F66F-FE44-E5B63727AD26}"/>
              </a:ext>
            </a:extLst>
          </p:cNvPr>
          <p:cNvSpPr/>
          <p:nvPr/>
        </p:nvSpPr>
        <p:spPr>
          <a:xfrm>
            <a:off x="9869830" y="10146444"/>
            <a:ext cx="768728" cy="768728"/>
          </a:xfrm>
          <a:prstGeom prst="ellipse">
            <a:avLst/>
          </a:prstGeom>
          <a:solidFill>
            <a:srgbClr val="F19C1F"/>
          </a:solidFill>
          <a:ln>
            <a:noFill/>
          </a:ln>
          <a:effectLst>
            <a:outerShdw blurRad="1016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>
                    <a:lumMod val="95000"/>
                  </a:schemeClr>
                </a:solidFill>
              </a:rPr>
              <a:t>+</a:t>
            </a:r>
            <a:endParaRPr kumimoji="1" lang="ja-JP" altLang="en-US" sz="480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76" name="Tab">
            <a:extLst>
              <a:ext uri="{FF2B5EF4-FFF2-40B4-BE49-F238E27FC236}">
                <a16:creationId xmlns:a16="http://schemas.microsoft.com/office/drawing/2014/main" id="{2FF9C443-05B8-624F-D9E4-516001D84253}"/>
              </a:ext>
            </a:extLst>
          </p:cNvPr>
          <p:cNvGrpSpPr/>
          <p:nvPr/>
        </p:nvGrpSpPr>
        <p:grpSpPr>
          <a:xfrm>
            <a:off x="5365818" y="1799302"/>
            <a:ext cx="5528026" cy="512915"/>
            <a:chOff x="5365818" y="1799302"/>
            <a:chExt cx="5528026" cy="512915"/>
          </a:xfrm>
        </p:grpSpPr>
        <p:sp>
          <p:nvSpPr>
            <p:cNvPr id="61" name="BG">
              <a:extLst>
                <a:ext uri="{FF2B5EF4-FFF2-40B4-BE49-F238E27FC236}">
                  <a16:creationId xmlns:a16="http://schemas.microsoft.com/office/drawing/2014/main" id="{1AD0A49F-093D-1041-ACF6-2D7616F92E1D}"/>
                </a:ext>
              </a:extLst>
            </p:cNvPr>
            <p:cNvSpPr/>
            <p:nvPr/>
          </p:nvSpPr>
          <p:spPr>
            <a:xfrm>
              <a:off x="5365818" y="1799302"/>
              <a:ext cx="5524364" cy="512915"/>
            </a:xfrm>
            <a:prstGeom prst="rect">
              <a:avLst/>
            </a:prstGeom>
            <a:solidFill>
              <a:srgbClr val="F19C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選択中を示すバー">
              <a:extLst>
                <a:ext uri="{FF2B5EF4-FFF2-40B4-BE49-F238E27FC236}">
                  <a16:creationId xmlns:a16="http://schemas.microsoft.com/office/drawing/2014/main" id="{32270F59-295F-4376-536F-21EDEFA530A9}"/>
                </a:ext>
              </a:extLst>
            </p:cNvPr>
            <p:cNvSpPr/>
            <p:nvPr/>
          </p:nvSpPr>
          <p:spPr>
            <a:xfrm>
              <a:off x="5450040" y="2226700"/>
              <a:ext cx="1757708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" name="TabIems">
              <a:extLst>
                <a:ext uri="{FF2B5EF4-FFF2-40B4-BE49-F238E27FC236}">
                  <a16:creationId xmlns:a16="http://schemas.microsoft.com/office/drawing/2014/main" id="{79CF90EF-716D-9BC0-B2DE-D34818C7F2C9}"/>
                </a:ext>
              </a:extLst>
            </p:cNvPr>
            <p:cNvGrpSpPr/>
            <p:nvPr/>
          </p:nvGrpSpPr>
          <p:grpSpPr>
            <a:xfrm>
              <a:off x="5365818" y="1846424"/>
              <a:ext cx="5528026" cy="398076"/>
              <a:chOff x="5365818" y="1892419"/>
              <a:chExt cx="5528026" cy="398076"/>
            </a:xfrm>
          </p:grpSpPr>
          <p:sp>
            <p:nvSpPr>
              <p:cNvPr id="67" name="買い物リスト">
                <a:extLst>
                  <a:ext uri="{FF2B5EF4-FFF2-40B4-BE49-F238E27FC236}">
                    <a16:creationId xmlns:a16="http://schemas.microsoft.com/office/drawing/2014/main" id="{3A4840DA-B53A-C41D-11C1-AD1C69C03387}"/>
                  </a:ext>
                </a:extLst>
              </p:cNvPr>
              <p:cNvSpPr txBox="1"/>
              <p:nvPr/>
            </p:nvSpPr>
            <p:spPr>
              <a:xfrm>
                <a:off x="8960365" y="1892419"/>
                <a:ext cx="1933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>
                    <a:solidFill>
                      <a:schemeClr val="bg1">
                        <a:lumMod val="95000"/>
                      </a:schemeClr>
                    </a:solidFill>
                  </a:rPr>
                  <a:t>買い物リスト</a:t>
                </a:r>
              </a:p>
            </p:txBody>
          </p:sp>
          <p:sp>
            <p:nvSpPr>
              <p:cNvPr id="66" name="保管場所">
                <a:extLst>
                  <a:ext uri="{FF2B5EF4-FFF2-40B4-BE49-F238E27FC236}">
                    <a16:creationId xmlns:a16="http://schemas.microsoft.com/office/drawing/2014/main" id="{9DF964B8-A498-4920-095D-88AC24B8CE78}"/>
                  </a:ext>
                </a:extLst>
              </p:cNvPr>
              <p:cNvSpPr txBox="1"/>
              <p:nvPr/>
            </p:nvSpPr>
            <p:spPr>
              <a:xfrm>
                <a:off x="7161261" y="1899942"/>
                <a:ext cx="1933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>
                    <a:solidFill>
                      <a:schemeClr val="bg1">
                        <a:lumMod val="95000"/>
                      </a:schemeClr>
                    </a:solidFill>
                  </a:rPr>
                  <a:t>保管場所</a:t>
                </a:r>
              </a:p>
            </p:txBody>
          </p:sp>
          <p:sp>
            <p:nvSpPr>
              <p:cNvPr id="65" name="消費期限">
                <a:extLst>
                  <a:ext uri="{FF2B5EF4-FFF2-40B4-BE49-F238E27FC236}">
                    <a16:creationId xmlns:a16="http://schemas.microsoft.com/office/drawing/2014/main" id="{2D5D34CC-8D98-011D-68A3-BB03DBD29ED0}"/>
                  </a:ext>
                </a:extLst>
              </p:cNvPr>
              <p:cNvSpPr txBox="1"/>
              <p:nvPr/>
            </p:nvSpPr>
            <p:spPr>
              <a:xfrm>
                <a:off x="5365818" y="1921163"/>
                <a:ext cx="1933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>
                    <a:solidFill>
                      <a:schemeClr val="bg1">
                        <a:lumMod val="95000"/>
                      </a:schemeClr>
                    </a:solidFill>
                  </a:rPr>
                  <a:t>消費期限</a:t>
                </a:r>
              </a:p>
            </p:txBody>
          </p:sp>
        </p:grpSp>
      </p:grpSp>
      <p:grpSp>
        <p:nvGrpSpPr>
          <p:cNvPr id="71" name="AppBar">
            <a:extLst>
              <a:ext uri="{FF2B5EF4-FFF2-40B4-BE49-F238E27FC236}">
                <a16:creationId xmlns:a16="http://schemas.microsoft.com/office/drawing/2014/main" id="{AE4B3258-8E2F-FF43-8F1D-95A538D8BAD3}"/>
              </a:ext>
            </a:extLst>
          </p:cNvPr>
          <p:cNvGrpSpPr/>
          <p:nvPr/>
        </p:nvGrpSpPr>
        <p:grpSpPr>
          <a:xfrm>
            <a:off x="5365818" y="1151453"/>
            <a:ext cx="5524364" cy="647849"/>
            <a:chOff x="5365818" y="1151453"/>
            <a:chExt cx="5524364" cy="647849"/>
          </a:xfrm>
        </p:grpSpPr>
        <p:sp>
          <p:nvSpPr>
            <p:cNvPr id="60" name="BG">
              <a:extLst>
                <a:ext uri="{FF2B5EF4-FFF2-40B4-BE49-F238E27FC236}">
                  <a16:creationId xmlns:a16="http://schemas.microsoft.com/office/drawing/2014/main" id="{670A6435-5291-949C-E837-44566498C4A5}"/>
                </a:ext>
              </a:extLst>
            </p:cNvPr>
            <p:cNvSpPr/>
            <p:nvPr/>
          </p:nvSpPr>
          <p:spPr>
            <a:xfrm>
              <a:off x="5365818" y="1151453"/>
              <a:ext cx="5524364" cy="647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3" name="Menu" descr="ハンガーガー形のメニュー アイコン 単色塗りつぶし">
              <a:extLst>
                <a:ext uri="{FF2B5EF4-FFF2-40B4-BE49-F238E27FC236}">
                  <a16:creationId xmlns:a16="http://schemas.microsoft.com/office/drawing/2014/main" id="{9F9001FC-F34D-8EB7-C6E2-F2CD55248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57860" y="1222512"/>
              <a:ext cx="512915" cy="512915"/>
            </a:xfrm>
            <a:prstGeom prst="rect">
              <a:avLst/>
            </a:prstGeom>
          </p:spPr>
        </p:pic>
        <p:sp>
          <p:nvSpPr>
            <p:cNvPr id="70" name="Text">
              <a:extLst>
                <a:ext uri="{FF2B5EF4-FFF2-40B4-BE49-F238E27FC236}">
                  <a16:creationId xmlns:a16="http://schemas.microsoft.com/office/drawing/2014/main" id="{AE55E1B9-F818-7EA8-FC06-FEB5977C319C}"/>
                </a:ext>
              </a:extLst>
            </p:cNvPr>
            <p:cNvSpPr txBox="1"/>
            <p:nvPr/>
          </p:nvSpPr>
          <p:spPr>
            <a:xfrm>
              <a:off x="6610806" y="1309837"/>
              <a:ext cx="303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食料品ポートフォリオ</a:t>
              </a:r>
            </a:p>
          </p:txBody>
        </p:sp>
      </p:grpSp>
      <p:sp>
        <p:nvSpPr>
          <p:cNvPr id="77" name="詳細説明">
            <a:extLst>
              <a:ext uri="{FF2B5EF4-FFF2-40B4-BE49-F238E27FC236}">
                <a16:creationId xmlns:a16="http://schemas.microsoft.com/office/drawing/2014/main" id="{18369F43-A8B8-7AA8-9E4F-25F4EBE503E0}"/>
              </a:ext>
            </a:extLst>
          </p:cNvPr>
          <p:cNvSpPr/>
          <p:nvPr/>
        </p:nvSpPr>
        <p:spPr>
          <a:xfrm>
            <a:off x="11389894" y="10915172"/>
            <a:ext cx="4866106" cy="786063"/>
          </a:xfrm>
          <a:prstGeom prst="accentCallout1">
            <a:avLst>
              <a:gd name="adj1" fmla="val 49362"/>
              <a:gd name="adj2" fmla="val -935"/>
              <a:gd name="adj3" fmla="val -22194"/>
              <a:gd name="adj4" fmla="val -1449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ボタン押下：食品データ追加画面へ遷移</a:t>
            </a:r>
          </a:p>
        </p:txBody>
      </p:sp>
      <p:grpSp>
        <p:nvGrpSpPr>
          <p:cNvPr id="110" name="リスト">
            <a:extLst>
              <a:ext uri="{FF2B5EF4-FFF2-40B4-BE49-F238E27FC236}">
                <a16:creationId xmlns:a16="http://schemas.microsoft.com/office/drawing/2014/main" id="{40840AA7-99E7-5015-7F50-8391B871FC60}"/>
              </a:ext>
            </a:extLst>
          </p:cNvPr>
          <p:cNvGrpSpPr/>
          <p:nvPr/>
        </p:nvGrpSpPr>
        <p:grpSpPr>
          <a:xfrm>
            <a:off x="5450039" y="2690037"/>
            <a:ext cx="5246777" cy="1193603"/>
            <a:chOff x="5450039" y="2690037"/>
            <a:chExt cx="5246777" cy="1193603"/>
          </a:xfrm>
        </p:grpSpPr>
        <p:sp>
          <p:nvSpPr>
            <p:cNvPr id="83" name="残り日数">
              <a:extLst>
                <a:ext uri="{FF2B5EF4-FFF2-40B4-BE49-F238E27FC236}">
                  <a16:creationId xmlns:a16="http://schemas.microsoft.com/office/drawing/2014/main" id="{72DAF21C-0ECB-3BFE-EDFC-F48709B98DCE}"/>
                </a:ext>
              </a:extLst>
            </p:cNvPr>
            <p:cNvSpPr txBox="1"/>
            <p:nvPr/>
          </p:nvSpPr>
          <p:spPr>
            <a:xfrm>
              <a:off x="5450039" y="2690037"/>
              <a:ext cx="5243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400" b="1">
                  <a:solidFill>
                    <a:srgbClr val="FF0000"/>
                  </a:solidFill>
                </a:rPr>
                <a:t>2</a:t>
              </a:r>
              <a:r>
                <a:rPr kumimoji="1" lang="ja-JP" altLang="en-US" sz="2400" b="1">
                  <a:solidFill>
                    <a:srgbClr val="FF0000"/>
                  </a:solidFill>
                </a:rPr>
                <a:t>日経過</a:t>
              </a:r>
              <a:r>
                <a:rPr kumimoji="1" lang="ja-JP" altLang="en-US" sz="1400" b="1">
                  <a:solidFill>
                    <a:srgbClr val="FF0000"/>
                  </a:solidFill>
                </a:rPr>
                <a:t>（</a:t>
              </a:r>
              <a:r>
                <a:rPr kumimoji="1" lang="en-US" altLang="ja-JP" sz="1400" b="1">
                  <a:solidFill>
                    <a:srgbClr val="FF0000"/>
                  </a:solidFill>
                </a:rPr>
                <a:t>2025</a:t>
              </a:r>
              <a:r>
                <a:rPr kumimoji="1" lang="ja-JP" altLang="en-US" sz="1400" b="1">
                  <a:solidFill>
                    <a:srgbClr val="FF0000"/>
                  </a:solidFill>
                </a:rPr>
                <a:t>年</a:t>
              </a:r>
              <a:r>
                <a:rPr kumimoji="1" lang="en-US" altLang="ja-JP" sz="1400" b="1">
                  <a:solidFill>
                    <a:srgbClr val="FF0000"/>
                  </a:solidFill>
                </a:rPr>
                <a:t>3</a:t>
              </a:r>
              <a:r>
                <a:rPr kumimoji="1" lang="ja-JP" altLang="en-US" sz="1400" b="1">
                  <a:solidFill>
                    <a:srgbClr val="FF0000"/>
                  </a:solidFill>
                </a:rPr>
                <a:t>月</a:t>
              </a:r>
              <a:r>
                <a:rPr kumimoji="1" lang="en-US" altLang="ja-JP" sz="1400" b="1">
                  <a:solidFill>
                    <a:srgbClr val="FF0000"/>
                  </a:solidFill>
                </a:rPr>
                <a:t>25</a:t>
              </a:r>
              <a:r>
                <a:rPr kumimoji="1" lang="ja-JP" altLang="en-US" sz="1400" b="1">
                  <a:solidFill>
                    <a:srgbClr val="FF0000"/>
                  </a:solidFill>
                </a:rPr>
                <a:t>日）</a:t>
              </a:r>
              <a:endParaRPr kumimoji="1" lang="en-US" altLang="ja-JP" sz="2400" b="1">
                <a:solidFill>
                  <a:srgbClr val="FF0000"/>
                </a:solidFill>
              </a:endParaRPr>
            </a:p>
          </p:txBody>
        </p:sp>
        <p:grpSp>
          <p:nvGrpSpPr>
            <p:cNvPr id="89" name="リストアイテム">
              <a:extLst>
                <a:ext uri="{FF2B5EF4-FFF2-40B4-BE49-F238E27FC236}">
                  <a16:creationId xmlns:a16="http://schemas.microsoft.com/office/drawing/2014/main" id="{BB60A19D-427E-3C74-81B8-5FF96F7E5CF4}"/>
                </a:ext>
              </a:extLst>
            </p:cNvPr>
            <p:cNvGrpSpPr/>
            <p:nvPr/>
          </p:nvGrpSpPr>
          <p:grpSpPr>
            <a:xfrm>
              <a:off x="5559183" y="3271820"/>
              <a:ext cx="5137633" cy="276999"/>
              <a:chOff x="5558268" y="3082413"/>
              <a:chExt cx="5137633" cy="276999"/>
            </a:xfrm>
          </p:grpSpPr>
          <p:cxnSp>
            <p:nvCxnSpPr>
              <p:cNvPr id="90" name="ヘッダ下線">
                <a:extLst>
                  <a:ext uri="{FF2B5EF4-FFF2-40B4-BE49-F238E27FC236}">
                    <a16:creationId xmlns:a16="http://schemas.microsoft.com/office/drawing/2014/main" id="{4E7E79CF-1D6C-D3F3-0263-AC41805B6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1930" y="3359412"/>
                <a:ext cx="513214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保管場所">
                <a:extLst>
                  <a:ext uri="{FF2B5EF4-FFF2-40B4-BE49-F238E27FC236}">
                    <a16:creationId xmlns:a16="http://schemas.microsoft.com/office/drawing/2014/main" id="{7F14E220-75B3-8B2A-7796-379D4EFBA4BF}"/>
                  </a:ext>
                </a:extLst>
              </p:cNvPr>
              <p:cNvSpPr txBox="1"/>
              <p:nvPr/>
            </p:nvSpPr>
            <p:spPr>
              <a:xfrm>
                <a:off x="8884070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1200"/>
                  <a:t>冷蔵庫</a:t>
                </a:r>
              </a:p>
            </p:txBody>
          </p:sp>
          <p:sp>
            <p:nvSpPr>
              <p:cNvPr id="92" name="数量">
                <a:extLst>
                  <a:ext uri="{FF2B5EF4-FFF2-40B4-BE49-F238E27FC236}">
                    <a16:creationId xmlns:a16="http://schemas.microsoft.com/office/drawing/2014/main" id="{5C1C8F56-752A-1923-42B1-95A06DCCDE81}"/>
                  </a:ext>
                </a:extLst>
              </p:cNvPr>
              <p:cNvSpPr txBox="1"/>
              <p:nvPr/>
            </p:nvSpPr>
            <p:spPr>
              <a:xfrm>
                <a:off x="7222085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ja-JP" sz="1200"/>
                  <a:t>2</a:t>
                </a:r>
                <a:r>
                  <a:rPr kumimoji="1" lang="ja-JP" altLang="en-US" sz="1200"/>
                  <a:t>個</a:t>
                </a:r>
              </a:p>
            </p:txBody>
          </p:sp>
          <p:sp>
            <p:nvSpPr>
              <p:cNvPr id="93" name="食料品">
                <a:extLst>
                  <a:ext uri="{FF2B5EF4-FFF2-40B4-BE49-F238E27FC236}">
                    <a16:creationId xmlns:a16="http://schemas.microsoft.com/office/drawing/2014/main" id="{77D20790-063B-8E60-0D51-FD28599F3579}"/>
                  </a:ext>
                </a:extLst>
              </p:cNvPr>
              <p:cNvSpPr txBox="1"/>
              <p:nvPr/>
            </p:nvSpPr>
            <p:spPr>
              <a:xfrm>
                <a:off x="5558268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/>
                  <a:t>卵</a:t>
                </a:r>
              </a:p>
            </p:txBody>
          </p:sp>
        </p:grpSp>
        <p:grpSp>
          <p:nvGrpSpPr>
            <p:cNvPr id="94" name="リストアイテム">
              <a:extLst>
                <a:ext uri="{FF2B5EF4-FFF2-40B4-BE49-F238E27FC236}">
                  <a16:creationId xmlns:a16="http://schemas.microsoft.com/office/drawing/2014/main" id="{F6940057-D5C7-C605-6C38-0642D4094B8C}"/>
                </a:ext>
              </a:extLst>
            </p:cNvPr>
            <p:cNvGrpSpPr/>
            <p:nvPr/>
          </p:nvGrpSpPr>
          <p:grpSpPr>
            <a:xfrm>
              <a:off x="5559183" y="3606641"/>
              <a:ext cx="5137633" cy="276999"/>
              <a:chOff x="5558268" y="3082413"/>
              <a:chExt cx="5137633" cy="276999"/>
            </a:xfrm>
          </p:grpSpPr>
          <p:cxnSp>
            <p:nvCxnSpPr>
              <p:cNvPr id="95" name="ヘッダ下線">
                <a:extLst>
                  <a:ext uri="{FF2B5EF4-FFF2-40B4-BE49-F238E27FC236}">
                    <a16:creationId xmlns:a16="http://schemas.microsoft.com/office/drawing/2014/main" id="{E36D7041-AA1A-BC25-3010-D9FF28DBE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1930" y="3359412"/>
                <a:ext cx="513214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保管場所">
                <a:extLst>
                  <a:ext uri="{FF2B5EF4-FFF2-40B4-BE49-F238E27FC236}">
                    <a16:creationId xmlns:a16="http://schemas.microsoft.com/office/drawing/2014/main" id="{C68FC137-9892-237D-0E82-2C2A03447BBC}"/>
                  </a:ext>
                </a:extLst>
              </p:cNvPr>
              <p:cNvSpPr txBox="1"/>
              <p:nvPr/>
            </p:nvSpPr>
            <p:spPr>
              <a:xfrm>
                <a:off x="8884070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1200"/>
                  <a:t>冷蔵庫</a:t>
                </a:r>
              </a:p>
            </p:txBody>
          </p:sp>
          <p:sp>
            <p:nvSpPr>
              <p:cNvPr id="97" name="数量">
                <a:extLst>
                  <a:ext uri="{FF2B5EF4-FFF2-40B4-BE49-F238E27FC236}">
                    <a16:creationId xmlns:a16="http://schemas.microsoft.com/office/drawing/2014/main" id="{4F961E07-3247-1584-4CB8-19CF6D09FFAE}"/>
                  </a:ext>
                </a:extLst>
              </p:cNvPr>
              <p:cNvSpPr txBox="1"/>
              <p:nvPr/>
            </p:nvSpPr>
            <p:spPr>
              <a:xfrm>
                <a:off x="7222085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ja-JP" sz="1200"/>
                  <a:t>1</a:t>
                </a:r>
                <a:r>
                  <a:rPr kumimoji="1" lang="ja-JP" altLang="en-US" sz="1200"/>
                  <a:t>袋</a:t>
                </a:r>
              </a:p>
            </p:txBody>
          </p:sp>
          <p:sp>
            <p:nvSpPr>
              <p:cNvPr id="98" name="食料品">
                <a:extLst>
                  <a:ext uri="{FF2B5EF4-FFF2-40B4-BE49-F238E27FC236}">
                    <a16:creationId xmlns:a16="http://schemas.microsoft.com/office/drawing/2014/main" id="{2841C666-2F96-FF28-2B67-CE3F07C3C7B0}"/>
                  </a:ext>
                </a:extLst>
              </p:cNvPr>
              <p:cNvSpPr txBox="1"/>
              <p:nvPr/>
            </p:nvSpPr>
            <p:spPr>
              <a:xfrm>
                <a:off x="5558268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/>
                  <a:t>もやし</a:t>
                </a:r>
              </a:p>
            </p:txBody>
          </p:sp>
        </p:grpSp>
      </p:grpSp>
      <p:grpSp>
        <p:nvGrpSpPr>
          <p:cNvPr id="123" name="リスト">
            <a:extLst>
              <a:ext uri="{FF2B5EF4-FFF2-40B4-BE49-F238E27FC236}">
                <a16:creationId xmlns:a16="http://schemas.microsoft.com/office/drawing/2014/main" id="{B6680EFA-CEBA-20CA-7BC3-B228E601699A}"/>
              </a:ext>
            </a:extLst>
          </p:cNvPr>
          <p:cNvGrpSpPr/>
          <p:nvPr/>
        </p:nvGrpSpPr>
        <p:grpSpPr>
          <a:xfrm>
            <a:off x="5448208" y="6453201"/>
            <a:ext cx="5246777" cy="1193603"/>
            <a:chOff x="5450039" y="2690037"/>
            <a:chExt cx="5246777" cy="1193603"/>
          </a:xfrm>
        </p:grpSpPr>
        <p:sp>
          <p:nvSpPr>
            <p:cNvPr id="124" name="残り日数">
              <a:extLst>
                <a:ext uri="{FF2B5EF4-FFF2-40B4-BE49-F238E27FC236}">
                  <a16:creationId xmlns:a16="http://schemas.microsoft.com/office/drawing/2014/main" id="{62601EBB-276A-30BA-3C13-35DC6EC9147A}"/>
                </a:ext>
              </a:extLst>
            </p:cNvPr>
            <p:cNvSpPr txBox="1"/>
            <p:nvPr/>
          </p:nvSpPr>
          <p:spPr>
            <a:xfrm>
              <a:off x="5450039" y="2690037"/>
              <a:ext cx="5243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/>
                <a:t>残り</a:t>
              </a:r>
              <a:r>
                <a:rPr kumimoji="1" lang="en-US" altLang="ja-JP" sz="2400" b="1"/>
                <a:t>5</a:t>
              </a:r>
              <a:r>
                <a:rPr kumimoji="1" lang="ja-JP" altLang="en-US" sz="2400" b="1"/>
                <a:t>日</a:t>
              </a:r>
              <a:r>
                <a:rPr kumimoji="1" lang="ja-JP" altLang="en-US" sz="1400" b="1"/>
                <a:t>（</a:t>
              </a:r>
              <a:r>
                <a:rPr kumimoji="1" lang="en-US" altLang="ja-JP" sz="1400" b="1"/>
                <a:t>2025</a:t>
              </a:r>
              <a:r>
                <a:rPr kumimoji="1" lang="ja-JP" altLang="en-US" sz="1400" b="1"/>
                <a:t>年</a:t>
              </a:r>
              <a:r>
                <a:rPr kumimoji="1" lang="en-US" altLang="ja-JP" sz="1400" b="1"/>
                <a:t>4</a:t>
              </a:r>
              <a:r>
                <a:rPr kumimoji="1" lang="ja-JP" altLang="en-US" sz="1400" b="1"/>
                <a:t>月</a:t>
              </a:r>
              <a:r>
                <a:rPr kumimoji="1" lang="en-US" altLang="ja-JP" sz="1400" b="1"/>
                <a:t>1</a:t>
              </a:r>
              <a:r>
                <a:rPr kumimoji="1" lang="ja-JP" altLang="en-US" sz="1400" b="1"/>
                <a:t>日）</a:t>
              </a:r>
              <a:endParaRPr kumimoji="1" lang="ja-JP" altLang="en-US" b="1"/>
            </a:p>
          </p:txBody>
        </p:sp>
        <p:grpSp>
          <p:nvGrpSpPr>
            <p:cNvPr id="125" name="リストアイテム">
              <a:extLst>
                <a:ext uri="{FF2B5EF4-FFF2-40B4-BE49-F238E27FC236}">
                  <a16:creationId xmlns:a16="http://schemas.microsoft.com/office/drawing/2014/main" id="{C383EF0F-609B-76E3-E462-A6C8B70805AC}"/>
                </a:ext>
              </a:extLst>
            </p:cNvPr>
            <p:cNvGrpSpPr/>
            <p:nvPr/>
          </p:nvGrpSpPr>
          <p:grpSpPr>
            <a:xfrm>
              <a:off x="5559183" y="3271820"/>
              <a:ext cx="5137633" cy="276999"/>
              <a:chOff x="5558268" y="3082413"/>
              <a:chExt cx="5137633" cy="276999"/>
            </a:xfrm>
          </p:grpSpPr>
          <p:cxnSp>
            <p:nvCxnSpPr>
              <p:cNvPr id="131" name="ヘッダ下線">
                <a:extLst>
                  <a:ext uri="{FF2B5EF4-FFF2-40B4-BE49-F238E27FC236}">
                    <a16:creationId xmlns:a16="http://schemas.microsoft.com/office/drawing/2014/main" id="{846A0158-F1F3-E19E-4FC3-93FA479EB2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1930" y="3359412"/>
                <a:ext cx="513214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保管場所">
                <a:extLst>
                  <a:ext uri="{FF2B5EF4-FFF2-40B4-BE49-F238E27FC236}">
                    <a16:creationId xmlns:a16="http://schemas.microsoft.com/office/drawing/2014/main" id="{F808123E-2096-F911-45BD-CEC7C5C58F14}"/>
                  </a:ext>
                </a:extLst>
              </p:cNvPr>
              <p:cNvSpPr txBox="1"/>
              <p:nvPr/>
            </p:nvSpPr>
            <p:spPr>
              <a:xfrm>
                <a:off x="8884070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1200"/>
                  <a:t>冷蔵庫</a:t>
                </a:r>
              </a:p>
            </p:txBody>
          </p:sp>
          <p:sp>
            <p:nvSpPr>
              <p:cNvPr id="133" name="数量">
                <a:extLst>
                  <a:ext uri="{FF2B5EF4-FFF2-40B4-BE49-F238E27FC236}">
                    <a16:creationId xmlns:a16="http://schemas.microsoft.com/office/drawing/2014/main" id="{1505157B-9D63-4E14-9419-1856FE0EC3BA}"/>
                  </a:ext>
                </a:extLst>
              </p:cNvPr>
              <p:cNvSpPr txBox="1"/>
              <p:nvPr/>
            </p:nvSpPr>
            <p:spPr>
              <a:xfrm>
                <a:off x="7222085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ja-JP" sz="1200"/>
                  <a:t>250ml</a:t>
                </a:r>
                <a:endParaRPr kumimoji="1" lang="ja-JP" altLang="en-US" sz="1200"/>
              </a:p>
            </p:txBody>
          </p:sp>
          <p:sp>
            <p:nvSpPr>
              <p:cNvPr id="134" name="食料品">
                <a:extLst>
                  <a:ext uri="{FF2B5EF4-FFF2-40B4-BE49-F238E27FC236}">
                    <a16:creationId xmlns:a16="http://schemas.microsoft.com/office/drawing/2014/main" id="{CC7FF285-BA3E-C129-CEE5-CBCA4D372CAD}"/>
                  </a:ext>
                </a:extLst>
              </p:cNvPr>
              <p:cNvSpPr txBox="1"/>
              <p:nvPr/>
            </p:nvSpPr>
            <p:spPr>
              <a:xfrm>
                <a:off x="5558268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/>
                  <a:t>牛乳</a:t>
                </a:r>
              </a:p>
            </p:txBody>
          </p:sp>
        </p:grpSp>
        <p:grpSp>
          <p:nvGrpSpPr>
            <p:cNvPr id="126" name="リストアイテム">
              <a:extLst>
                <a:ext uri="{FF2B5EF4-FFF2-40B4-BE49-F238E27FC236}">
                  <a16:creationId xmlns:a16="http://schemas.microsoft.com/office/drawing/2014/main" id="{6620E006-8936-B717-1FC0-09AFBA0BD542}"/>
                </a:ext>
              </a:extLst>
            </p:cNvPr>
            <p:cNvGrpSpPr/>
            <p:nvPr/>
          </p:nvGrpSpPr>
          <p:grpSpPr>
            <a:xfrm>
              <a:off x="5559183" y="3606641"/>
              <a:ext cx="5137633" cy="276999"/>
              <a:chOff x="5558268" y="3082413"/>
              <a:chExt cx="5137633" cy="276999"/>
            </a:xfrm>
          </p:grpSpPr>
          <p:cxnSp>
            <p:nvCxnSpPr>
              <p:cNvPr id="127" name="ヘッダ下線">
                <a:extLst>
                  <a:ext uri="{FF2B5EF4-FFF2-40B4-BE49-F238E27FC236}">
                    <a16:creationId xmlns:a16="http://schemas.microsoft.com/office/drawing/2014/main" id="{9678D124-F1ED-65B8-BF4A-04A990200C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1930" y="3359412"/>
                <a:ext cx="513214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保管場所">
                <a:extLst>
                  <a:ext uri="{FF2B5EF4-FFF2-40B4-BE49-F238E27FC236}">
                    <a16:creationId xmlns:a16="http://schemas.microsoft.com/office/drawing/2014/main" id="{6EEA8710-C56A-53E3-7261-1C61A492D78C}"/>
                  </a:ext>
                </a:extLst>
              </p:cNvPr>
              <p:cNvSpPr txBox="1"/>
              <p:nvPr/>
            </p:nvSpPr>
            <p:spPr>
              <a:xfrm>
                <a:off x="8884070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1200"/>
                  <a:t>シンク下（左扉）</a:t>
                </a:r>
              </a:p>
            </p:txBody>
          </p:sp>
          <p:sp>
            <p:nvSpPr>
              <p:cNvPr id="129" name="数量">
                <a:extLst>
                  <a:ext uri="{FF2B5EF4-FFF2-40B4-BE49-F238E27FC236}">
                    <a16:creationId xmlns:a16="http://schemas.microsoft.com/office/drawing/2014/main" id="{BA7DB7B3-F006-76E6-02F9-CFD7384F8A71}"/>
                  </a:ext>
                </a:extLst>
              </p:cNvPr>
              <p:cNvSpPr txBox="1"/>
              <p:nvPr/>
            </p:nvSpPr>
            <p:spPr>
              <a:xfrm>
                <a:off x="7222085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ja-JP" sz="1200"/>
                  <a:t>2</a:t>
                </a:r>
                <a:r>
                  <a:rPr kumimoji="1" lang="ja-JP" altLang="en-US" sz="1200"/>
                  <a:t>食</a:t>
                </a:r>
              </a:p>
            </p:txBody>
          </p:sp>
          <p:sp>
            <p:nvSpPr>
              <p:cNvPr id="130" name="食料品">
                <a:extLst>
                  <a:ext uri="{FF2B5EF4-FFF2-40B4-BE49-F238E27FC236}">
                    <a16:creationId xmlns:a16="http://schemas.microsoft.com/office/drawing/2014/main" id="{2EEB20F6-C326-2A95-2A5B-120F91DA42D3}"/>
                  </a:ext>
                </a:extLst>
              </p:cNvPr>
              <p:cNvSpPr txBox="1"/>
              <p:nvPr/>
            </p:nvSpPr>
            <p:spPr>
              <a:xfrm>
                <a:off x="5558268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/>
                  <a:t>インスタント味噌汁</a:t>
                </a:r>
              </a:p>
            </p:txBody>
          </p:sp>
        </p:grpSp>
      </p:grpSp>
      <p:grpSp>
        <p:nvGrpSpPr>
          <p:cNvPr id="150" name="リスト">
            <a:extLst>
              <a:ext uri="{FF2B5EF4-FFF2-40B4-BE49-F238E27FC236}">
                <a16:creationId xmlns:a16="http://schemas.microsoft.com/office/drawing/2014/main" id="{467752E6-1E78-6A69-8759-E449F3DC6271}"/>
              </a:ext>
            </a:extLst>
          </p:cNvPr>
          <p:cNvGrpSpPr/>
          <p:nvPr/>
        </p:nvGrpSpPr>
        <p:grpSpPr>
          <a:xfrm>
            <a:off x="5448208" y="4198043"/>
            <a:ext cx="5247692" cy="1941216"/>
            <a:chOff x="5448208" y="4198043"/>
            <a:chExt cx="5247692" cy="1941216"/>
          </a:xfrm>
        </p:grpSpPr>
        <p:sp>
          <p:nvSpPr>
            <p:cNvPr id="112" name="残り日数">
              <a:extLst>
                <a:ext uri="{FF2B5EF4-FFF2-40B4-BE49-F238E27FC236}">
                  <a16:creationId xmlns:a16="http://schemas.microsoft.com/office/drawing/2014/main" id="{538DD584-C245-3006-A504-5A061D58B468}"/>
                </a:ext>
              </a:extLst>
            </p:cNvPr>
            <p:cNvSpPr txBox="1"/>
            <p:nvPr/>
          </p:nvSpPr>
          <p:spPr>
            <a:xfrm>
              <a:off x="5448208" y="4198043"/>
              <a:ext cx="5243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>
                  <a:solidFill>
                    <a:srgbClr val="F19C1F"/>
                  </a:solidFill>
                </a:rPr>
                <a:t>今日</a:t>
              </a:r>
              <a:r>
                <a:rPr kumimoji="1" lang="ja-JP" altLang="en-US" sz="1400" b="1">
                  <a:solidFill>
                    <a:srgbClr val="F19C1F"/>
                  </a:solidFill>
                </a:rPr>
                <a:t>（</a:t>
              </a:r>
              <a:r>
                <a:rPr kumimoji="1" lang="en-US" altLang="ja-JP" sz="1400" b="1">
                  <a:solidFill>
                    <a:srgbClr val="F19C1F"/>
                  </a:solidFill>
                </a:rPr>
                <a:t>2025</a:t>
              </a:r>
              <a:r>
                <a:rPr kumimoji="1" lang="ja-JP" altLang="en-US" sz="1400" b="1">
                  <a:solidFill>
                    <a:srgbClr val="F19C1F"/>
                  </a:solidFill>
                </a:rPr>
                <a:t>年</a:t>
              </a:r>
              <a:r>
                <a:rPr kumimoji="1" lang="en-US" altLang="ja-JP" sz="1400" b="1">
                  <a:solidFill>
                    <a:srgbClr val="F19C1F"/>
                  </a:solidFill>
                </a:rPr>
                <a:t>3</a:t>
              </a:r>
              <a:r>
                <a:rPr kumimoji="1" lang="ja-JP" altLang="en-US" sz="1400" b="1">
                  <a:solidFill>
                    <a:srgbClr val="F19C1F"/>
                  </a:solidFill>
                </a:rPr>
                <a:t>月</a:t>
              </a:r>
              <a:r>
                <a:rPr kumimoji="1" lang="en-US" altLang="ja-JP" sz="1400" b="1">
                  <a:solidFill>
                    <a:srgbClr val="F19C1F"/>
                  </a:solidFill>
                </a:rPr>
                <a:t>27</a:t>
              </a:r>
              <a:r>
                <a:rPr kumimoji="1" lang="ja-JP" altLang="en-US" sz="1400" b="1">
                  <a:solidFill>
                    <a:srgbClr val="F19C1F"/>
                  </a:solidFill>
                </a:rPr>
                <a:t>日）</a:t>
              </a:r>
              <a:endParaRPr kumimoji="1" lang="ja-JP" altLang="en-US" sz="2400" b="1">
                <a:solidFill>
                  <a:srgbClr val="F19C1F"/>
                </a:solidFill>
              </a:endParaRPr>
            </a:p>
          </p:txBody>
        </p:sp>
        <p:grpSp>
          <p:nvGrpSpPr>
            <p:cNvPr id="113" name="リストアイテム">
              <a:extLst>
                <a:ext uri="{FF2B5EF4-FFF2-40B4-BE49-F238E27FC236}">
                  <a16:creationId xmlns:a16="http://schemas.microsoft.com/office/drawing/2014/main" id="{65BC8B73-EFAD-5D1E-5DCE-BBBDF93482C1}"/>
                </a:ext>
              </a:extLst>
            </p:cNvPr>
            <p:cNvGrpSpPr/>
            <p:nvPr/>
          </p:nvGrpSpPr>
          <p:grpSpPr>
            <a:xfrm>
              <a:off x="5557352" y="4779826"/>
              <a:ext cx="5137633" cy="276999"/>
              <a:chOff x="5558268" y="3082413"/>
              <a:chExt cx="5137633" cy="276999"/>
            </a:xfrm>
          </p:grpSpPr>
          <p:cxnSp>
            <p:nvCxnSpPr>
              <p:cNvPr id="119" name="ヘッダ下線">
                <a:extLst>
                  <a:ext uri="{FF2B5EF4-FFF2-40B4-BE49-F238E27FC236}">
                    <a16:creationId xmlns:a16="http://schemas.microsoft.com/office/drawing/2014/main" id="{A7686DFC-2A4C-85D0-3C16-93C7706760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1930" y="3359412"/>
                <a:ext cx="513214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保管場所">
                <a:extLst>
                  <a:ext uri="{FF2B5EF4-FFF2-40B4-BE49-F238E27FC236}">
                    <a16:creationId xmlns:a16="http://schemas.microsoft.com/office/drawing/2014/main" id="{B6D00929-55ED-6AC3-57EC-D33716A8D009}"/>
                  </a:ext>
                </a:extLst>
              </p:cNvPr>
              <p:cNvSpPr txBox="1"/>
              <p:nvPr/>
            </p:nvSpPr>
            <p:spPr>
              <a:xfrm>
                <a:off x="8884070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1200"/>
                  <a:t>冷蔵庫</a:t>
                </a:r>
              </a:p>
            </p:txBody>
          </p:sp>
          <p:sp>
            <p:nvSpPr>
              <p:cNvPr id="121" name="数量">
                <a:extLst>
                  <a:ext uri="{FF2B5EF4-FFF2-40B4-BE49-F238E27FC236}">
                    <a16:creationId xmlns:a16="http://schemas.microsoft.com/office/drawing/2014/main" id="{85BFAC07-C176-02D2-41A2-1E18E3AFCDA0}"/>
                  </a:ext>
                </a:extLst>
              </p:cNvPr>
              <p:cNvSpPr txBox="1"/>
              <p:nvPr/>
            </p:nvSpPr>
            <p:spPr>
              <a:xfrm>
                <a:off x="7222085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ja-JP" sz="1200"/>
                  <a:t>1</a:t>
                </a:r>
                <a:r>
                  <a:rPr kumimoji="1" lang="ja-JP" altLang="en-US" sz="1200"/>
                  <a:t>パック</a:t>
                </a:r>
              </a:p>
            </p:txBody>
          </p:sp>
          <p:sp>
            <p:nvSpPr>
              <p:cNvPr id="122" name="食料品">
                <a:extLst>
                  <a:ext uri="{FF2B5EF4-FFF2-40B4-BE49-F238E27FC236}">
                    <a16:creationId xmlns:a16="http://schemas.microsoft.com/office/drawing/2014/main" id="{69FEB012-7292-E26B-92F1-CC90AC1E8BDE}"/>
                  </a:ext>
                </a:extLst>
              </p:cNvPr>
              <p:cNvSpPr txBox="1"/>
              <p:nvPr/>
            </p:nvSpPr>
            <p:spPr>
              <a:xfrm>
                <a:off x="5558268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/>
                  <a:t>納豆</a:t>
                </a:r>
              </a:p>
            </p:txBody>
          </p:sp>
        </p:grpSp>
        <p:grpSp>
          <p:nvGrpSpPr>
            <p:cNvPr id="114" name="リストアイテム">
              <a:extLst>
                <a:ext uri="{FF2B5EF4-FFF2-40B4-BE49-F238E27FC236}">
                  <a16:creationId xmlns:a16="http://schemas.microsoft.com/office/drawing/2014/main" id="{52A9AC8F-B7E5-69BE-1655-C777F821691E}"/>
                </a:ext>
              </a:extLst>
            </p:cNvPr>
            <p:cNvGrpSpPr/>
            <p:nvPr/>
          </p:nvGrpSpPr>
          <p:grpSpPr>
            <a:xfrm>
              <a:off x="5557352" y="5114647"/>
              <a:ext cx="5137633" cy="276999"/>
              <a:chOff x="5558268" y="3082413"/>
              <a:chExt cx="5137633" cy="276999"/>
            </a:xfrm>
          </p:grpSpPr>
          <p:cxnSp>
            <p:nvCxnSpPr>
              <p:cNvPr id="115" name="ヘッダ下線">
                <a:extLst>
                  <a:ext uri="{FF2B5EF4-FFF2-40B4-BE49-F238E27FC236}">
                    <a16:creationId xmlns:a16="http://schemas.microsoft.com/office/drawing/2014/main" id="{2A09D14E-4395-35E1-081A-3B9C722D8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1930" y="3359412"/>
                <a:ext cx="513214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保管場所">
                <a:extLst>
                  <a:ext uri="{FF2B5EF4-FFF2-40B4-BE49-F238E27FC236}">
                    <a16:creationId xmlns:a16="http://schemas.microsoft.com/office/drawing/2014/main" id="{CF85EE96-7779-ACE3-71F9-2ADB6EDE75BF}"/>
                  </a:ext>
                </a:extLst>
              </p:cNvPr>
              <p:cNvSpPr txBox="1"/>
              <p:nvPr/>
            </p:nvSpPr>
            <p:spPr>
              <a:xfrm>
                <a:off x="8884070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1200"/>
                  <a:t>シンク下（左扉）</a:t>
                </a:r>
              </a:p>
            </p:txBody>
          </p:sp>
          <p:sp>
            <p:nvSpPr>
              <p:cNvPr id="117" name="数量">
                <a:extLst>
                  <a:ext uri="{FF2B5EF4-FFF2-40B4-BE49-F238E27FC236}">
                    <a16:creationId xmlns:a16="http://schemas.microsoft.com/office/drawing/2014/main" id="{80A30BE4-ED28-8D66-C5D6-16F7636ADA88}"/>
                  </a:ext>
                </a:extLst>
              </p:cNvPr>
              <p:cNvSpPr txBox="1"/>
              <p:nvPr/>
            </p:nvSpPr>
            <p:spPr>
              <a:xfrm>
                <a:off x="7222085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ja-JP" sz="1200"/>
                  <a:t>2</a:t>
                </a:r>
                <a:r>
                  <a:rPr kumimoji="1" lang="ja-JP" altLang="en-US" sz="1200"/>
                  <a:t>本</a:t>
                </a:r>
              </a:p>
            </p:txBody>
          </p:sp>
          <p:sp>
            <p:nvSpPr>
              <p:cNvPr id="118" name="食料品">
                <a:extLst>
                  <a:ext uri="{FF2B5EF4-FFF2-40B4-BE49-F238E27FC236}">
                    <a16:creationId xmlns:a16="http://schemas.microsoft.com/office/drawing/2014/main" id="{4278B171-6860-2935-2749-37894820DBF4}"/>
                  </a:ext>
                </a:extLst>
              </p:cNvPr>
              <p:cNvSpPr txBox="1"/>
              <p:nvPr/>
            </p:nvSpPr>
            <p:spPr>
              <a:xfrm>
                <a:off x="5558268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/>
                  <a:t>みかんジュース</a:t>
                </a:r>
              </a:p>
            </p:txBody>
          </p:sp>
        </p:grpSp>
        <p:grpSp>
          <p:nvGrpSpPr>
            <p:cNvPr id="140" name="リストアイテム">
              <a:extLst>
                <a:ext uri="{FF2B5EF4-FFF2-40B4-BE49-F238E27FC236}">
                  <a16:creationId xmlns:a16="http://schemas.microsoft.com/office/drawing/2014/main" id="{A079B8B3-061E-90AC-704A-539EB4144556}"/>
                </a:ext>
              </a:extLst>
            </p:cNvPr>
            <p:cNvGrpSpPr/>
            <p:nvPr/>
          </p:nvGrpSpPr>
          <p:grpSpPr>
            <a:xfrm>
              <a:off x="5557352" y="5488454"/>
              <a:ext cx="5137633" cy="276999"/>
              <a:chOff x="5558268" y="3082413"/>
              <a:chExt cx="5137633" cy="276999"/>
            </a:xfrm>
          </p:grpSpPr>
          <p:cxnSp>
            <p:nvCxnSpPr>
              <p:cNvPr id="141" name="ヘッダ下線">
                <a:extLst>
                  <a:ext uri="{FF2B5EF4-FFF2-40B4-BE49-F238E27FC236}">
                    <a16:creationId xmlns:a16="http://schemas.microsoft.com/office/drawing/2014/main" id="{DDBD699D-06CE-CF05-937B-91EB4FFE47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1930" y="3359412"/>
                <a:ext cx="513214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保管場所">
                <a:extLst>
                  <a:ext uri="{FF2B5EF4-FFF2-40B4-BE49-F238E27FC236}">
                    <a16:creationId xmlns:a16="http://schemas.microsoft.com/office/drawing/2014/main" id="{B19C6353-CB96-CCE0-3DDC-342698F4E96D}"/>
                  </a:ext>
                </a:extLst>
              </p:cNvPr>
              <p:cNvSpPr txBox="1"/>
              <p:nvPr/>
            </p:nvSpPr>
            <p:spPr>
              <a:xfrm>
                <a:off x="8884070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1200"/>
                  <a:t>冷蔵庫</a:t>
                </a:r>
              </a:p>
            </p:txBody>
          </p:sp>
          <p:sp>
            <p:nvSpPr>
              <p:cNvPr id="143" name="数量">
                <a:extLst>
                  <a:ext uri="{FF2B5EF4-FFF2-40B4-BE49-F238E27FC236}">
                    <a16:creationId xmlns:a16="http://schemas.microsoft.com/office/drawing/2014/main" id="{DD5C983C-637C-E6F0-A735-42254C95DE88}"/>
                  </a:ext>
                </a:extLst>
              </p:cNvPr>
              <p:cNvSpPr txBox="1"/>
              <p:nvPr/>
            </p:nvSpPr>
            <p:spPr>
              <a:xfrm>
                <a:off x="7222085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ja-JP" sz="1200"/>
                  <a:t>1</a:t>
                </a:r>
                <a:r>
                  <a:rPr kumimoji="1" lang="ja-JP" altLang="en-US" sz="1200"/>
                  <a:t>皿</a:t>
                </a:r>
              </a:p>
            </p:txBody>
          </p:sp>
          <p:sp>
            <p:nvSpPr>
              <p:cNvPr id="144" name="食料品">
                <a:extLst>
                  <a:ext uri="{FF2B5EF4-FFF2-40B4-BE49-F238E27FC236}">
                    <a16:creationId xmlns:a16="http://schemas.microsoft.com/office/drawing/2014/main" id="{4D295B9C-E200-7749-A90A-AFDEB87115CF}"/>
                  </a:ext>
                </a:extLst>
              </p:cNvPr>
              <p:cNvSpPr txBox="1"/>
              <p:nvPr/>
            </p:nvSpPr>
            <p:spPr>
              <a:xfrm>
                <a:off x="5558268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/>
                  <a:t>野菜炒め</a:t>
                </a:r>
              </a:p>
            </p:txBody>
          </p:sp>
        </p:grpSp>
        <p:grpSp>
          <p:nvGrpSpPr>
            <p:cNvPr id="145" name="リストアイテム">
              <a:extLst>
                <a:ext uri="{FF2B5EF4-FFF2-40B4-BE49-F238E27FC236}">
                  <a16:creationId xmlns:a16="http://schemas.microsoft.com/office/drawing/2014/main" id="{79A280EC-41B6-1386-92AC-71770B646EF1}"/>
                </a:ext>
              </a:extLst>
            </p:cNvPr>
            <p:cNvGrpSpPr/>
            <p:nvPr/>
          </p:nvGrpSpPr>
          <p:grpSpPr>
            <a:xfrm>
              <a:off x="5558267" y="5862260"/>
              <a:ext cx="5137633" cy="276999"/>
              <a:chOff x="5558268" y="3082413"/>
              <a:chExt cx="5137633" cy="276999"/>
            </a:xfrm>
          </p:grpSpPr>
          <p:cxnSp>
            <p:nvCxnSpPr>
              <p:cNvPr id="146" name="ヘッダ下線">
                <a:extLst>
                  <a:ext uri="{FF2B5EF4-FFF2-40B4-BE49-F238E27FC236}">
                    <a16:creationId xmlns:a16="http://schemas.microsoft.com/office/drawing/2014/main" id="{6B848B3D-2788-BE05-B490-5BDE9C02D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1930" y="3359412"/>
                <a:ext cx="513214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保管場所">
                <a:extLst>
                  <a:ext uri="{FF2B5EF4-FFF2-40B4-BE49-F238E27FC236}">
                    <a16:creationId xmlns:a16="http://schemas.microsoft.com/office/drawing/2014/main" id="{594C426D-3B29-9D37-279A-D82A0DDDC6D0}"/>
                  </a:ext>
                </a:extLst>
              </p:cNvPr>
              <p:cNvSpPr txBox="1"/>
              <p:nvPr/>
            </p:nvSpPr>
            <p:spPr>
              <a:xfrm>
                <a:off x="8884070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1200"/>
                  <a:t>冷蔵庫</a:t>
                </a:r>
              </a:p>
            </p:txBody>
          </p:sp>
          <p:sp>
            <p:nvSpPr>
              <p:cNvPr id="148" name="数量">
                <a:extLst>
                  <a:ext uri="{FF2B5EF4-FFF2-40B4-BE49-F238E27FC236}">
                    <a16:creationId xmlns:a16="http://schemas.microsoft.com/office/drawing/2014/main" id="{D7A0711A-235F-A4A5-7195-2AD9B6EDB941}"/>
                  </a:ext>
                </a:extLst>
              </p:cNvPr>
              <p:cNvSpPr txBox="1"/>
              <p:nvPr/>
            </p:nvSpPr>
            <p:spPr>
              <a:xfrm>
                <a:off x="7222085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ja-JP" sz="1200"/>
                  <a:t>1</a:t>
                </a:r>
                <a:r>
                  <a:rPr kumimoji="1" lang="ja-JP" altLang="en-US" sz="1200"/>
                  <a:t>皿</a:t>
                </a:r>
              </a:p>
            </p:txBody>
          </p:sp>
          <p:sp>
            <p:nvSpPr>
              <p:cNvPr id="149" name="食料品">
                <a:extLst>
                  <a:ext uri="{FF2B5EF4-FFF2-40B4-BE49-F238E27FC236}">
                    <a16:creationId xmlns:a16="http://schemas.microsoft.com/office/drawing/2014/main" id="{5B8B6357-9BF5-0F25-E568-13E55D1BB7DE}"/>
                  </a:ext>
                </a:extLst>
              </p:cNvPr>
              <p:cNvSpPr txBox="1"/>
              <p:nvPr/>
            </p:nvSpPr>
            <p:spPr>
              <a:xfrm>
                <a:off x="5558268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/>
                  <a:t>刻んだニラ</a:t>
                </a:r>
              </a:p>
            </p:txBody>
          </p:sp>
        </p:grpSp>
      </p:grpSp>
      <p:sp>
        <p:nvSpPr>
          <p:cNvPr id="152" name="詳細説明">
            <a:extLst>
              <a:ext uri="{FF2B5EF4-FFF2-40B4-BE49-F238E27FC236}">
                <a16:creationId xmlns:a16="http://schemas.microsoft.com/office/drawing/2014/main" id="{713BB261-13C9-186E-8CA7-EA5BBA528FC4}"/>
              </a:ext>
            </a:extLst>
          </p:cNvPr>
          <p:cNvSpPr/>
          <p:nvPr/>
        </p:nvSpPr>
        <p:spPr>
          <a:xfrm>
            <a:off x="11389894" y="2365639"/>
            <a:ext cx="4866106" cy="786063"/>
          </a:xfrm>
          <a:prstGeom prst="accentCallout1">
            <a:avLst>
              <a:gd name="adj1" fmla="val 49362"/>
              <a:gd name="adj2" fmla="val -935"/>
              <a:gd name="adj3" fmla="val 134144"/>
              <a:gd name="adj4" fmla="val -13760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リストアイテム押下：詳細表示へ</a:t>
            </a:r>
          </a:p>
        </p:txBody>
      </p:sp>
      <p:grpSp>
        <p:nvGrpSpPr>
          <p:cNvPr id="155" name="リスト">
            <a:extLst>
              <a:ext uri="{FF2B5EF4-FFF2-40B4-BE49-F238E27FC236}">
                <a16:creationId xmlns:a16="http://schemas.microsoft.com/office/drawing/2014/main" id="{7C67CE15-9057-2E09-4BDA-A0F37E3B8809}"/>
              </a:ext>
            </a:extLst>
          </p:cNvPr>
          <p:cNvGrpSpPr/>
          <p:nvPr/>
        </p:nvGrpSpPr>
        <p:grpSpPr>
          <a:xfrm>
            <a:off x="5448208" y="7998796"/>
            <a:ext cx="5246777" cy="858782"/>
            <a:chOff x="5450039" y="2690037"/>
            <a:chExt cx="5246777" cy="858782"/>
          </a:xfrm>
        </p:grpSpPr>
        <p:sp>
          <p:nvSpPr>
            <p:cNvPr id="156" name="残り日数">
              <a:extLst>
                <a:ext uri="{FF2B5EF4-FFF2-40B4-BE49-F238E27FC236}">
                  <a16:creationId xmlns:a16="http://schemas.microsoft.com/office/drawing/2014/main" id="{554B3111-0435-F68A-737F-3FFD9701E07F}"/>
                </a:ext>
              </a:extLst>
            </p:cNvPr>
            <p:cNvSpPr txBox="1"/>
            <p:nvPr/>
          </p:nvSpPr>
          <p:spPr>
            <a:xfrm>
              <a:off x="5450039" y="2690037"/>
              <a:ext cx="5243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/>
                <a:t>残り</a:t>
              </a:r>
              <a:r>
                <a:rPr kumimoji="1" lang="en-US" altLang="ja-JP" sz="2400" b="1"/>
                <a:t>779</a:t>
              </a:r>
              <a:r>
                <a:rPr kumimoji="1" lang="ja-JP" altLang="en-US" sz="2400" b="1"/>
                <a:t>日</a:t>
              </a:r>
              <a:r>
                <a:rPr kumimoji="1" lang="ja-JP" altLang="en-US" sz="1400" b="1"/>
                <a:t>（</a:t>
              </a:r>
              <a:r>
                <a:rPr kumimoji="1" lang="en-US" altLang="ja-JP" sz="1400" b="1"/>
                <a:t>2027</a:t>
              </a:r>
              <a:r>
                <a:rPr kumimoji="1" lang="ja-JP" altLang="en-US" sz="1400" b="1"/>
                <a:t>年</a:t>
              </a:r>
              <a:r>
                <a:rPr kumimoji="1" lang="en-US" altLang="ja-JP" sz="1400" b="1"/>
                <a:t>5</a:t>
              </a:r>
              <a:r>
                <a:rPr kumimoji="1" lang="ja-JP" altLang="en-US" sz="1400" b="1"/>
                <a:t>月</a:t>
              </a:r>
              <a:r>
                <a:rPr kumimoji="1" lang="en-US" altLang="ja-JP" sz="1400" b="1"/>
                <a:t>15</a:t>
              </a:r>
              <a:r>
                <a:rPr kumimoji="1" lang="ja-JP" altLang="en-US" sz="1400" b="1"/>
                <a:t>日）</a:t>
              </a:r>
              <a:endParaRPr kumimoji="1" lang="ja-JP" altLang="en-US" b="1"/>
            </a:p>
          </p:txBody>
        </p:sp>
        <p:grpSp>
          <p:nvGrpSpPr>
            <p:cNvPr id="157" name="リストアイテム">
              <a:extLst>
                <a:ext uri="{FF2B5EF4-FFF2-40B4-BE49-F238E27FC236}">
                  <a16:creationId xmlns:a16="http://schemas.microsoft.com/office/drawing/2014/main" id="{F3D8DBC0-BA8E-1373-275F-9A604A412395}"/>
                </a:ext>
              </a:extLst>
            </p:cNvPr>
            <p:cNvGrpSpPr/>
            <p:nvPr/>
          </p:nvGrpSpPr>
          <p:grpSpPr>
            <a:xfrm>
              <a:off x="5559183" y="3271820"/>
              <a:ext cx="5137633" cy="276999"/>
              <a:chOff x="5558268" y="3082413"/>
              <a:chExt cx="5137633" cy="276999"/>
            </a:xfrm>
          </p:grpSpPr>
          <p:cxnSp>
            <p:nvCxnSpPr>
              <p:cNvPr id="163" name="ヘッダ下線">
                <a:extLst>
                  <a:ext uri="{FF2B5EF4-FFF2-40B4-BE49-F238E27FC236}">
                    <a16:creationId xmlns:a16="http://schemas.microsoft.com/office/drawing/2014/main" id="{7D10F74A-EA40-B133-83A3-899F5EE469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61930" y="3359412"/>
                <a:ext cx="5132140" cy="0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保管場所">
                <a:extLst>
                  <a:ext uri="{FF2B5EF4-FFF2-40B4-BE49-F238E27FC236}">
                    <a16:creationId xmlns:a16="http://schemas.microsoft.com/office/drawing/2014/main" id="{CC32025A-B393-DBD6-9707-386E57F799FA}"/>
                  </a:ext>
                </a:extLst>
              </p:cNvPr>
              <p:cNvSpPr txBox="1"/>
              <p:nvPr/>
            </p:nvSpPr>
            <p:spPr>
              <a:xfrm>
                <a:off x="8884070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1200"/>
                  <a:t>シンク下（左扉）</a:t>
                </a:r>
              </a:p>
            </p:txBody>
          </p:sp>
          <p:sp>
            <p:nvSpPr>
              <p:cNvPr id="165" name="数量">
                <a:extLst>
                  <a:ext uri="{FF2B5EF4-FFF2-40B4-BE49-F238E27FC236}">
                    <a16:creationId xmlns:a16="http://schemas.microsoft.com/office/drawing/2014/main" id="{F3F747A9-69D3-B489-78BE-8E75E12CD966}"/>
                  </a:ext>
                </a:extLst>
              </p:cNvPr>
              <p:cNvSpPr txBox="1"/>
              <p:nvPr/>
            </p:nvSpPr>
            <p:spPr>
              <a:xfrm>
                <a:off x="7222085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ja-JP" sz="1200"/>
                  <a:t>3</a:t>
                </a:r>
                <a:r>
                  <a:rPr kumimoji="1" lang="ja-JP" altLang="en-US" sz="1200"/>
                  <a:t>個</a:t>
                </a:r>
              </a:p>
            </p:txBody>
          </p:sp>
          <p:sp>
            <p:nvSpPr>
              <p:cNvPr id="166" name="食料品">
                <a:extLst>
                  <a:ext uri="{FF2B5EF4-FFF2-40B4-BE49-F238E27FC236}">
                    <a16:creationId xmlns:a16="http://schemas.microsoft.com/office/drawing/2014/main" id="{BF0F6EA6-3D65-651E-B991-7B543D5ED88A}"/>
                  </a:ext>
                </a:extLst>
              </p:cNvPr>
              <p:cNvSpPr txBox="1"/>
              <p:nvPr/>
            </p:nvSpPr>
            <p:spPr>
              <a:xfrm>
                <a:off x="5558268" y="3082413"/>
                <a:ext cx="18118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/>
                  <a:t>ツナ缶</a:t>
                </a:r>
              </a:p>
            </p:txBody>
          </p:sp>
        </p:grpSp>
      </p:grpSp>
      <p:sp>
        <p:nvSpPr>
          <p:cNvPr id="167" name="詳細説明">
            <a:extLst>
              <a:ext uri="{FF2B5EF4-FFF2-40B4-BE49-F238E27FC236}">
                <a16:creationId xmlns:a16="http://schemas.microsoft.com/office/drawing/2014/main" id="{F97D4E26-D3F6-3CEE-1D38-659CC218CC23}"/>
              </a:ext>
            </a:extLst>
          </p:cNvPr>
          <p:cNvSpPr/>
          <p:nvPr/>
        </p:nvSpPr>
        <p:spPr>
          <a:xfrm>
            <a:off x="0" y="1662727"/>
            <a:ext cx="4866106" cy="786063"/>
          </a:xfrm>
          <a:prstGeom prst="accentCallout1">
            <a:avLst>
              <a:gd name="adj1" fmla="val 47321"/>
              <a:gd name="adj2" fmla="val 101593"/>
              <a:gd name="adj3" fmla="val 119276"/>
              <a:gd name="adj4" fmla="val 11446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消費期限を過ぎている場合は</a:t>
            </a:r>
            <a:endParaRPr kumimoji="1" lang="en-US" altLang="ja-JP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赤字で表示</a:t>
            </a:r>
          </a:p>
        </p:txBody>
      </p:sp>
      <p:sp>
        <p:nvSpPr>
          <p:cNvPr id="168" name="詳細説明">
            <a:extLst>
              <a:ext uri="{FF2B5EF4-FFF2-40B4-BE49-F238E27FC236}">
                <a16:creationId xmlns:a16="http://schemas.microsoft.com/office/drawing/2014/main" id="{EAC9D198-EC6C-7909-2C23-C37FB65A4047}"/>
              </a:ext>
            </a:extLst>
          </p:cNvPr>
          <p:cNvSpPr/>
          <p:nvPr/>
        </p:nvSpPr>
        <p:spPr>
          <a:xfrm>
            <a:off x="0" y="3213609"/>
            <a:ext cx="4866106" cy="786063"/>
          </a:xfrm>
          <a:prstGeom prst="accentCallout1">
            <a:avLst>
              <a:gd name="adj1" fmla="val 47321"/>
              <a:gd name="adj2" fmla="val 101593"/>
              <a:gd name="adj3" fmla="val 119276"/>
              <a:gd name="adj4" fmla="val 11446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消費期限当日～残り３日の場合は</a:t>
            </a:r>
            <a:endParaRPr kumimoji="1" lang="en-US" altLang="ja-JP"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オレンジ色で表示</a:t>
            </a:r>
          </a:p>
        </p:txBody>
      </p:sp>
    </p:spTree>
    <p:extLst>
      <p:ext uri="{BB962C8B-B14F-4D97-AF65-F5344CB8AC3E}">
        <p14:creationId xmlns:p14="http://schemas.microsoft.com/office/powerpoint/2010/main" val="2858113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A1025-7DF7-2A2D-7A77-8C0D67B7C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スマホ本体">
            <a:extLst>
              <a:ext uri="{FF2B5EF4-FFF2-40B4-BE49-F238E27FC236}">
                <a16:creationId xmlns:a16="http://schemas.microsoft.com/office/drawing/2014/main" id="{49688C99-4682-64C0-C065-87E77B17A73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234909" y="552000"/>
            <a:ext cx="5786182" cy="11088000"/>
            <a:chOff x="5234909" y="552000"/>
            <a:chExt cx="5786182" cy="11088000"/>
          </a:xfrm>
        </p:grpSpPr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9B06967F-A1DB-6F4A-C5E7-1B09C0EC9F6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34909" y="552000"/>
              <a:ext cx="5786182" cy="11088000"/>
            </a:xfrm>
            <a:prstGeom prst="roundRect">
              <a:avLst>
                <a:gd name="adj" fmla="val 6629"/>
              </a:avLst>
            </a:prstGeom>
            <a:solidFill>
              <a:schemeClr val="tx1">
                <a:lumMod val="50000"/>
                <a:lumOff val="5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CBB69FAA-11D8-FA85-725A-0B9CA5465E0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65818" y="696000"/>
              <a:ext cx="5524364" cy="10800000"/>
            </a:xfrm>
            <a:prstGeom prst="roundRect">
              <a:avLst>
                <a:gd name="adj" fmla="val 4775"/>
              </a:avLst>
            </a:prstGeom>
            <a:pattFill prst="pct25">
              <a:fgClr>
                <a:schemeClr val="tx2">
                  <a:lumMod val="10000"/>
                  <a:lumOff val="90000"/>
                </a:schemeClr>
              </a:fgClr>
              <a:bgClr>
                <a:schemeClr val="bg1"/>
              </a:bgClr>
            </a:pattFill>
            <a:ln w="1016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フリーフォーム: 図形 54">
              <a:extLst>
                <a:ext uri="{FF2B5EF4-FFF2-40B4-BE49-F238E27FC236}">
                  <a16:creationId xmlns:a16="http://schemas.microsoft.com/office/drawing/2014/main" id="{AC8A27AA-CFD6-0D26-6D50-DBFEE833660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5365818" y="696000"/>
              <a:ext cx="5524364" cy="455453"/>
            </a:xfrm>
            <a:custGeom>
              <a:avLst/>
              <a:gdLst>
                <a:gd name="connsiteX0" fmla="*/ 263788 w 5524364"/>
                <a:gd name="connsiteY0" fmla="*/ 455453 h 455453"/>
                <a:gd name="connsiteX1" fmla="*/ 5260576 w 5524364"/>
                <a:gd name="connsiteY1" fmla="*/ 455453 h 455453"/>
                <a:gd name="connsiteX2" fmla="*/ 5524364 w 5524364"/>
                <a:gd name="connsiteY2" fmla="*/ 191665 h 455453"/>
                <a:gd name="connsiteX3" fmla="*/ 5524364 w 5524364"/>
                <a:gd name="connsiteY3" fmla="*/ 0 h 455453"/>
                <a:gd name="connsiteX4" fmla="*/ 0 w 5524364"/>
                <a:gd name="connsiteY4" fmla="*/ 0 h 455453"/>
                <a:gd name="connsiteX5" fmla="*/ 0 w 5524364"/>
                <a:gd name="connsiteY5" fmla="*/ 191665 h 455453"/>
                <a:gd name="connsiteX6" fmla="*/ 263788 w 5524364"/>
                <a:gd name="connsiteY6" fmla="*/ 455453 h 45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364" h="455453">
                  <a:moveTo>
                    <a:pt x="263788" y="455453"/>
                  </a:moveTo>
                  <a:lnTo>
                    <a:pt x="5260576" y="455453"/>
                  </a:lnTo>
                  <a:cubicBezTo>
                    <a:pt x="5406262" y="455453"/>
                    <a:pt x="5524364" y="337351"/>
                    <a:pt x="5524364" y="191665"/>
                  </a:cubicBezTo>
                  <a:lnTo>
                    <a:pt x="5524364" y="0"/>
                  </a:lnTo>
                  <a:lnTo>
                    <a:pt x="0" y="0"/>
                  </a:lnTo>
                  <a:lnTo>
                    <a:pt x="0" y="191665"/>
                  </a:lnTo>
                  <a:cubicBezTo>
                    <a:pt x="0" y="337351"/>
                    <a:pt x="118102" y="455453"/>
                    <a:pt x="263788" y="4554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36C94C15-799F-8E87-ABF1-B9399D10CFA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506418" y="763786"/>
              <a:ext cx="5264357" cy="338554"/>
              <a:chOff x="5506418" y="763786"/>
              <a:chExt cx="5264357" cy="338554"/>
            </a:xfrm>
          </p:grpSpPr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65D4D851-A30A-CBCE-E307-995648CCD76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022549" y="827612"/>
                <a:ext cx="210902" cy="21090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08762BE1-163A-0630-E30D-BEFABCCBA52A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506418" y="763786"/>
                <a:ext cx="5264357" cy="338554"/>
                <a:chOff x="5506418" y="763786"/>
                <a:chExt cx="5264357" cy="338554"/>
              </a:xfrm>
            </p:grpSpPr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F36F8A60-81B5-CE0E-CD9C-99C1D546C7D0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506418" y="763786"/>
                  <a:ext cx="13278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600">
                      <a:solidFill>
                        <a:schemeClr val="bg1">
                          <a:lumMod val="95000"/>
                        </a:schemeClr>
                      </a:solidFill>
                    </a:rPr>
                    <a:t>10:10</a:t>
                  </a:r>
                  <a:endParaRPr kumimoji="1" lang="ja-JP" altLang="en-US" sz="16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grpSp>
              <p:nvGrpSpPr>
                <p:cNvPr id="50" name="グループ化 49">
                  <a:extLst>
                    <a:ext uri="{FF2B5EF4-FFF2-40B4-BE49-F238E27FC236}">
                      <a16:creationId xmlns:a16="http://schemas.microsoft.com/office/drawing/2014/main" id="{9A88C4C6-CF91-D06D-631F-2C6A3B4BC57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343697" y="763786"/>
                  <a:ext cx="1427078" cy="338554"/>
                  <a:chOff x="9531412" y="763786"/>
                  <a:chExt cx="1427078" cy="338554"/>
                </a:xfrm>
              </p:grpSpPr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5EAA828C-4387-C97A-5921-0745F511BF26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9630622" y="763786"/>
                    <a:ext cx="132786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ja-JP" sz="160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97%</a:t>
                    </a:r>
                    <a:endParaRPr kumimoji="1" lang="ja-JP" altLang="en-US" sz="160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  <p:pic>
                <p:nvPicPr>
                  <p:cNvPr id="11" name="グラフィックス 10" descr="フル充電 単色塗りつぶし">
                    <a:extLst>
                      <a:ext uri="{FF2B5EF4-FFF2-40B4-BE49-F238E27FC236}">
                        <a16:creationId xmlns:a16="http://schemas.microsoft.com/office/drawing/2014/main" id="{150790F0-353D-0662-C915-090C6F18CA4A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0266726" y="826210"/>
                    <a:ext cx="212303" cy="212303"/>
                  </a:xfrm>
                  <a:prstGeom prst="rect">
                    <a:avLst/>
                  </a:prstGeom>
                </p:spPr>
              </p:pic>
              <p:pic>
                <p:nvPicPr>
                  <p:cNvPr id="13" name="グラフィックス 12" descr="方向 単色塗りつぶし">
                    <a:extLst>
                      <a:ext uri="{FF2B5EF4-FFF2-40B4-BE49-F238E27FC236}">
                        <a16:creationId xmlns:a16="http://schemas.microsoft.com/office/drawing/2014/main" id="{9DC8836D-C788-3AC3-8419-589C0EDB12A1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31412" y="815590"/>
                    <a:ext cx="233639" cy="233640"/>
                  </a:xfrm>
                  <a:prstGeom prst="rect">
                    <a:avLst/>
                  </a:prstGeom>
                </p:spPr>
              </p:pic>
              <p:pic>
                <p:nvPicPr>
                  <p:cNvPr id="15" name="グラフィックス 14" descr="Wi-Fi 単色塗りつぶし">
                    <a:extLst>
                      <a:ext uri="{FF2B5EF4-FFF2-40B4-BE49-F238E27FC236}">
                        <a16:creationId xmlns:a16="http://schemas.microsoft.com/office/drawing/2014/main" id="{0277309B-23E1-A727-6AB9-1AB04E755832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42114" y="776923"/>
                    <a:ext cx="310973" cy="310974"/>
                  </a:xfrm>
                  <a:prstGeom prst="rect">
                    <a:avLst/>
                  </a:prstGeom>
                </p:spPr>
              </p:pic>
              <p:sp>
                <p:nvSpPr>
                  <p:cNvPr id="16" name="二等辺三角形 15">
                    <a:extLst>
                      <a:ext uri="{FF2B5EF4-FFF2-40B4-BE49-F238E27FC236}">
                        <a16:creationId xmlns:a16="http://schemas.microsoft.com/office/drawing/2014/main" id="{E0A3C0A5-644D-2AA9-EB0B-F68EC6A636E9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0027052" y="844562"/>
                    <a:ext cx="175537" cy="175457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57" name="フリーフォーム: 図形 56">
              <a:extLst>
                <a:ext uri="{FF2B5EF4-FFF2-40B4-BE49-F238E27FC236}">
                  <a16:creationId xmlns:a16="http://schemas.microsoft.com/office/drawing/2014/main" id="{89BC7FEB-6267-D234-A51C-5D88DC4CC8B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65818" y="11180263"/>
              <a:ext cx="5524364" cy="315737"/>
            </a:xfrm>
            <a:custGeom>
              <a:avLst/>
              <a:gdLst>
                <a:gd name="connsiteX0" fmla="*/ 0 w 5524364"/>
                <a:gd name="connsiteY0" fmla="*/ 0 h 315737"/>
                <a:gd name="connsiteX1" fmla="*/ 5524364 w 5524364"/>
                <a:gd name="connsiteY1" fmla="*/ 0 h 315737"/>
                <a:gd name="connsiteX2" fmla="*/ 5524364 w 5524364"/>
                <a:gd name="connsiteY2" fmla="*/ 51949 h 315737"/>
                <a:gd name="connsiteX3" fmla="*/ 5260576 w 5524364"/>
                <a:gd name="connsiteY3" fmla="*/ 315737 h 315737"/>
                <a:gd name="connsiteX4" fmla="*/ 263788 w 5524364"/>
                <a:gd name="connsiteY4" fmla="*/ 315737 h 315737"/>
                <a:gd name="connsiteX5" fmla="*/ 0 w 5524364"/>
                <a:gd name="connsiteY5" fmla="*/ 51949 h 3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364" h="315737">
                  <a:moveTo>
                    <a:pt x="0" y="0"/>
                  </a:moveTo>
                  <a:lnTo>
                    <a:pt x="5524364" y="0"/>
                  </a:lnTo>
                  <a:lnTo>
                    <a:pt x="5524364" y="51949"/>
                  </a:lnTo>
                  <a:cubicBezTo>
                    <a:pt x="5524364" y="197635"/>
                    <a:pt x="5406262" y="315737"/>
                    <a:pt x="5260576" y="315737"/>
                  </a:cubicBezTo>
                  <a:lnTo>
                    <a:pt x="263788" y="315737"/>
                  </a:lnTo>
                  <a:cubicBezTo>
                    <a:pt x="118102" y="315737"/>
                    <a:pt x="0" y="197635"/>
                    <a:pt x="0" y="519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6712C319-2134-B4A7-5B34-DFD1FC9D9C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40033" y="11290461"/>
              <a:ext cx="1775934" cy="539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Tab">
            <a:extLst>
              <a:ext uri="{FF2B5EF4-FFF2-40B4-BE49-F238E27FC236}">
                <a16:creationId xmlns:a16="http://schemas.microsoft.com/office/drawing/2014/main" id="{BD0AC3E9-C172-8BF5-FA3D-CD2897399C5E}"/>
              </a:ext>
            </a:extLst>
          </p:cNvPr>
          <p:cNvGrpSpPr/>
          <p:nvPr/>
        </p:nvGrpSpPr>
        <p:grpSpPr>
          <a:xfrm>
            <a:off x="5365818" y="1799302"/>
            <a:ext cx="5528026" cy="512915"/>
            <a:chOff x="5365818" y="1799302"/>
            <a:chExt cx="5528026" cy="512915"/>
          </a:xfrm>
        </p:grpSpPr>
        <p:sp>
          <p:nvSpPr>
            <p:cNvPr id="61" name="BG">
              <a:extLst>
                <a:ext uri="{FF2B5EF4-FFF2-40B4-BE49-F238E27FC236}">
                  <a16:creationId xmlns:a16="http://schemas.microsoft.com/office/drawing/2014/main" id="{AE6FD381-F932-CB1D-EE24-AD17500BAFD9}"/>
                </a:ext>
              </a:extLst>
            </p:cNvPr>
            <p:cNvSpPr/>
            <p:nvPr/>
          </p:nvSpPr>
          <p:spPr>
            <a:xfrm>
              <a:off x="5365818" y="1799302"/>
              <a:ext cx="5524364" cy="512915"/>
            </a:xfrm>
            <a:prstGeom prst="rect">
              <a:avLst/>
            </a:prstGeom>
            <a:solidFill>
              <a:srgbClr val="F19C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選択中を示すバー">
              <a:extLst>
                <a:ext uri="{FF2B5EF4-FFF2-40B4-BE49-F238E27FC236}">
                  <a16:creationId xmlns:a16="http://schemas.microsoft.com/office/drawing/2014/main" id="{2EED57D4-4ECB-891C-94EE-B12B01BBE045}"/>
                </a:ext>
              </a:extLst>
            </p:cNvPr>
            <p:cNvSpPr/>
            <p:nvPr/>
          </p:nvSpPr>
          <p:spPr>
            <a:xfrm>
              <a:off x="7249146" y="2226700"/>
              <a:ext cx="1757708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" name="TabItems">
              <a:extLst>
                <a:ext uri="{FF2B5EF4-FFF2-40B4-BE49-F238E27FC236}">
                  <a16:creationId xmlns:a16="http://schemas.microsoft.com/office/drawing/2014/main" id="{3636FDEE-2527-F5C5-087C-4D9651B208FC}"/>
                </a:ext>
              </a:extLst>
            </p:cNvPr>
            <p:cNvGrpSpPr/>
            <p:nvPr/>
          </p:nvGrpSpPr>
          <p:grpSpPr>
            <a:xfrm>
              <a:off x="5365818" y="1846424"/>
              <a:ext cx="5528026" cy="398076"/>
              <a:chOff x="5365818" y="1892419"/>
              <a:chExt cx="5528026" cy="398076"/>
            </a:xfrm>
          </p:grpSpPr>
          <p:sp>
            <p:nvSpPr>
              <p:cNvPr id="67" name="買い物リスト">
                <a:extLst>
                  <a:ext uri="{FF2B5EF4-FFF2-40B4-BE49-F238E27FC236}">
                    <a16:creationId xmlns:a16="http://schemas.microsoft.com/office/drawing/2014/main" id="{B6C5EC40-F773-2FD5-9F0B-39BA4CD5916D}"/>
                  </a:ext>
                </a:extLst>
              </p:cNvPr>
              <p:cNvSpPr txBox="1"/>
              <p:nvPr/>
            </p:nvSpPr>
            <p:spPr>
              <a:xfrm>
                <a:off x="8960365" y="1892419"/>
                <a:ext cx="1933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>
                    <a:solidFill>
                      <a:schemeClr val="bg1">
                        <a:lumMod val="95000"/>
                      </a:schemeClr>
                    </a:solidFill>
                  </a:rPr>
                  <a:t>買い物リスト</a:t>
                </a:r>
              </a:p>
            </p:txBody>
          </p:sp>
          <p:sp>
            <p:nvSpPr>
              <p:cNvPr id="66" name="保管場所">
                <a:extLst>
                  <a:ext uri="{FF2B5EF4-FFF2-40B4-BE49-F238E27FC236}">
                    <a16:creationId xmlns:a16="http://schemas.microsoft.com/office/drawing/2014/main" id="{4A531A01-130E-4A80-D7FA-2A60EFF8F7E2}"/>
                  </a:ext>
                </a:extLst>
              </p:cNvPr>
              <p:cNvSpPr txBox="1"/>
              <p:nvPr/>
            </p:nvSpPr>
            <p:spPr>
              <a:xfrm>
                <a:off x="7161261" y="1899942"/>
                <a:ext cx="1933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>
                    <a:solidFill>
                      <a:schemeClr val="bg1">
                        <a:lumMod val="95000"/>
                      </a:schemeClr>
                    </a:solidFill>
                  </a:rPr>
                  <a:t>保管場所</a:t>
                </a:r>
              </a:p>
            </p:txBody>
          </p:sp>
          <p:sp>
            <p:nvSpPr>
              <p:cNvPr id="65" name="消費期限">
                <a:extLst>
                  <a:ext uri="{FF2B5EF4-FFF2-40B4-BE49-F238E27FC236}">
                    <a16:creationId xmlns:a16="http://schemas.microsoft.com/office/drawing/2014/main" id="{A5E30AB7-A190-4078-8D74-6C10B6124731}"/>
                  </a:ext>
                </a:extLst>
              </p:cNvPr>
              <p:cNvSpPr txBox="1"/>
              <p:nvPr/>
            </p:nvSpPr>
            <p:spPr>
              <a:xfrm>
                <a:off x="5365818" y="1921163"/>
                <a:ext cx="1933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>
                    <a:solidFill>
                      <a:schemeClr val="bg1">
                        <a:lumMod val="95000"/>
                      </a:schemeClr>
                    </a:solidFill>
                  </a:rPr>
                  <a:t>消費期限</a:t>
                </a:r>
              </a:p>
            </p:txBody>
          </p:sp>
        </p:grpSp>
      </p:grpSp>
      <p:grpSp>
        <p:nvGrpSpPr>
          <p:cNvPr id="71" name="AppBar">
            <a:extLst>
              <a:ext uri="{FF2B5EF4-FFF2-40B4-BE49-F238E27FC236}">
                <a16:creationId xmlns:a16="http://schemas.microsoft.com/office/drawing/2014/main" id="{95DF90A3-A884-BF19-4968-95481DCC5942}"/>
              </a:ext>
            </a:extLst>
          </p:cNvPr>
          <p:cNvGrpSpPr/>
          <p:nvPr/>
        </p:nvGrpSpPr>
        <p:grpSpPr>
          <a:xfrm>
            <a:off x="5365818" y="1151453"/>
            <a:ext cx="5524364" cy="647849"/>
            <a:chOff x="5365818" y="1151453"/>
            <a:chExt cx="5524364" cy="647849"/>
          </a:xfrm>
        </p:grpSpPr>
        <p:sp>
          <p:nvSpPr>
            <p:cNvPr id="60" name="BG">
              <a:extLst>
                <a:ext uri="{FF2B5EF4-FFF2-40B4-BE49-F238E27FC236}">
                  <a16:creationId xmlns:a16="http://schemas.microsoft.com/office/drawing/2014/main" id="{0D885834-C121-E1FC-5E58-73714268BB12}"/>
                </a:ext>
              </a:extLst>
            </p:cNvPr>
            <p:cNvSpPr/>
            <p:nvPr/>
          </p:nvSpPr>
          <p:spPr>
            <a:xfrm>
              <a:off x="5365818" y="1151453"/>
              <a:ext cx="5524364" cy="647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3" name="Menu" descr="ハンガーガー形のメニュー アイコン 単色塗りつぶし">
              <a:extLst>
                <a:ext uri="{FF2B5EF4-FFF2-40B4-BE49-F238E27FC236}">
                  <a16:creationId xmlns:a16="http://schemas.microsoft.com/office/drawing/2014/main" id="{511DD9D1-2C50-726B-A127-5D1068F48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57860" y="1222512"/>
              <a:ext cx="512915" cy="512915"/>
            </a:xfrm>
            <a:prstGeom prst="rect">
              <a:avLst/>
            </a:prstGeom>
          </p:spPr>
        </p:pic>
        <p:sp>
          <p:nvSpPr>
            <p:cNvPr id="70" name="Text">
              <a:extLst>
                <a:ext uri="{FF2B5EF4-FFF2-40B4-BE49-F238E27FC236}">
                  <a16:creationId xmlns:a16="http://schemas.microsoft.com/office/drawing/2014/main" id="{E2C1E6B6-C5D3-ECE6-37DC-F94DDF22C3CF}"/>
                </a:ext>
              </a:extLst>
            </p:cNvPr>
            <p:cNvSpPr txBox="1"/>
            <p:nvPr/>
          </p:nvSpPr>
          <p:spPr>
            <a:xfrm>
              <a:off x="6610806" y="1309837"/>
              <a:ext cx="303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食料品ポートフォリオ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051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D415C-34FB-54F6-3168-286ED60E1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スマホ本体">
            <a:extLst>
              <a:ext uri="{FF2B5EF4-FFF2-40B4-BE49-F238E27FC236}">
                <a16:creationId xmlns:a16="http://schemas.microsoft.com/office/drawing/2014/main" id="{7C402DB0-18C9-2847-15A1-B238D3903FA0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234909" y="552000"/>
            <a:ext cx="5786182" cy="11088000"/>
            <a:chOff x="5234909" y="552000"/>
            <a:chExt cx="5786182" cy="11088000"/>
          </a:xfrm>
        </p:grpSpPr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3A34C15E-6545-83DA-F41D-F899584BC14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34909" y="552000"/>
              <a:ext cx="5786182" cy="11088000"/>
            </a:xfrm>
            <a:prstGeom prst="roundRect">
              <a:avLst>
                <a:gd name="adj" fmla="val 6629"/>
              </a:avLst>
            </a:prstGeom>
            <a:solidFill>
              <a:schemeClr val="tx1">
                <a:lumMod val="50000"/>
                <a:lumOff val="5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DFF1D9F6-8A5A-6C42-8077-6049929394E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65818" y="696000"/>
              <a:ext cx="5524364" cy="10800000"/>
            </a:xfrm>
            <a:prstGeom prst="roundRect">
              <a:avLst>
                <a:gd name="adj" fmla="val 4775"/>
              </a:avLst>
            </a:prstGeom>
            <a:pattFill prst="pct25">
              <a:fgClr>
                <a:schemeClr val="tx2">
                  <a:lumMod val="10000"/>
                  <a:lumOff val="90000"/>
                </a:schemeClr>
              </a:fgClr>
              <a:bgClr>
                <a:schemeClr val="bg1"/>
              </a:bgClr>
            </a:pattFill>
            <a:ln w="1016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フリーフォーム: 図形 54">
              <a:extLst>
                <a:ext uri="{FF2B5EF4-FFF2-40B4-BE49-F238E27FC236}">
                  <a16:creationId xmlns:a16="http://schemas.microsoft.com/office/drawing/2014/main" id="{0EBB3D9F-12F8-8D86-61ED-DEB5F45E659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5365818" y="696000"/>
              <a:ext cx="5524364" cy="455453"/>
            </a:xfrm>
            <a:custGeom>
              <a:avLst/>
              <a:gdLst>
                <a:gd name="connsiteX0" fmla="*/ 263788 w 5524364"/>
                <a:gd name="connsiteY0" fmla="*/ 455453 h 455453"/>
                <a:gd name="connsiteX1" fmla="*/ 5260576 w 5524364"/>
                <a:gd name="connsiteY1" fmla="*/ 455453 h 455453"/>
                <a:gd name="connsiteX2" fmla="*/ 5524364 w 5524364"/>
                <a:gd name="connsiteY2" fmla="*/ 191665 h 455453"/>
                <a:gd name="connsiteX3" fmla="*/ 5524364 w 5524364"/>
                <a:gd name="connsiteY3" fmla="*/ 0 h 455453"/>
                <a:gd name="connsiteX4" fmla="*/ 0 w 5524364"/>
                <a:gd name="connsiteY4" fmla="*/ 0 h 455453"/>
                <a:gd name="connsiteX5" fmla="*/ 0 w 5524364"/>
                <a:gd name="connsiteY5" fmla="*/ 191665 h 455453"/>
                <a:gd name="connsiteX6" fmla="*/ 263788 w 5524364"/>
                <a:gd name="connsiteY6" fmla="*/ 455453 h 45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364" h="455453">
                  <a:moveTo>
                    <a:pt x="263788" y="455453"/>
                  </a:moveTo>
                  <a:lnTo>
                    <a:pt x="5260576" y="455453"/>
                  </a:lnTo>
                  <a:cubicBezTo>
                    <a:pt x="5406262" y="455453"/>
                    <a:pt x="5524364" y="337351"/>
                    <a:pt x="5524364" y="191665"/>
                  </a:cubicBezTo>
                  <a:lnTo>
                    <a:pt x="5524364" y="0"/>
                  </a:lnTo>
                  <a:lnTo>
                    <a:pt x="0" y="0"/>
                  </a:lnTo>
                  <a:lnTo>
                    <a:pt x="0" y="191665"/>
                  </a:lnTo>
                  <a:cubicBezTo>
                    <a:pt x="0" y="337351"/>
                    <a:pt x="118102" y="455453"/>
                    <a:pt x="263788" y="4554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3F4DFABD-5EAB-C4DC-DF85-8DEA7D7DD86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506418" y="763786"/>
              <a:ext cx="5264357" cy="338554"/>
              <a:chOff x="5506418" y="763786"/>
              <a:chExt cx="5264357" cy="338554"/>
            </a:xfrm>
          </p:grpSpPr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7F88AB3B-8F27-C390-C05D-D6CC31F5567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022549" y="827612"/>
                <a:ext cx="210902" cy="21090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147E5EE0-6E87-C9E5-F231-55F51F077CA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506418" y="763786"/>
                <a:ext cx="5264357" cy="338554"/>
                <a:chOff x="5506418" y="763786"/>
                <a:chExt cx="5264357" cy="338554"/>
              </a:xfrm>
            </p:grpSpPr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B20933F5-99C2-CB35-BFFE-DC03AA4EDFF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506418" y="763786"/>
                  <a:ext cx="13278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600">
                      <a:solidFill>
                        <a:schemeClr val="bg1">
                          <a:lumMod val="95000"/>
                        </a:schemeClr>
                      </a:solidFill>
                    </a:rPr>
                    <a:t>10:10</a:t>
                  </a:r>
                  <a:endParaRPr kumimoji="1" lang="ja-JP" altLang="en-US" sz="16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grpSp>
              <p:nvGrpSpPr>
                <p:cNvPr id="50" name="グループ化 49">
                  <a:extLst>
                    <a:ext uri="{FF2B5EF4-FFF2-40B4-BE49-F238E27FC236}">
                      <a16:creationId xmlns:a16="http://schemas.microsoft.com/office/drawing/2014/main" id="{EE9CAFBF-2AC8-27AC-1409-124F33DBD3B0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343697" y="763786"/>
                  <a:ext cx="1427078" cy="338554"/>
                  <a:chOff x="9531412" y="763786"/>
                  <a:chExt cx="1427078" cy="338554"/>
                </a:xfrm>
              </p:grpSpPr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4A892680-CDD6-0BCE-3A2E-4AD4AFCA3A20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9630622" y="763786"/>
                    <a:ext cx="132786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ja-JP" sz="160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97%</a:t>
                    </a:r>
                    <a:endParaRPr kumimoji="1" lang="ja-JP" altLang="en-US" sz="160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  <p:pic>
                <p:nvPicPr>
                  <p:cNvPr id="11" name="グラフィックス 10" descr="フル充電 単色塗りつぶし">
                    <a:extLst>
                      <a:ext uri="{FF2B5EF4-FFF2-40B4-BE49-F238E27FC236}">
                        <a16:creationId xmlns:a16="http://schemas.microsoft.com/office/drawing/2014/main" id="{B3BEF86F-D4F3-5CE2-CE23-6C7D4663368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0266726" y="826210"/>
                    <a:ext cx="212303" cy="212303"/>
                  </a:xfrm>
                  <a:prstGeom prst="rect">
                    <a:avLst/>
                  </a:prstGeom>
                </p:spPr>
              </p:pic>
              <p:pic>
                <p:nvPicPr>
                  <p:cNvPr id="13" name="グラフィックス 12" descr="方向 単色塗りつぶし">
                    <a:extLst>
                      <a:ext uri="{FF2B5EF4-FFF2-40B4-BE49-F238E27FC236}">
                        <a16:creationId xmlns:a16="http://schemas.microsoft.com/office/drawing/2014/main" id="{0A6A4C76-8CAB-0BF5-F147-9BFC9B8ED153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31412" y="815590"/>
                    <a:ext cx="233639" cy="233640"/>
                  </a:xfrm>
                  <a:prstGeom prst="rect">
                    <a:avLst/>
                  </a:prstGeom>
                </p:spPr>
              </p:pic>
              <p:pic>
                <p:nvPicPr>
                  <p:cNvPr id="15" name="グラフィックス 14" descr="Wi-Fi 単色塗りつぶし">
                    <a:extLst>
                      <a:ext uri="{FF2B5EF4-FFF2-40B4-BE49-F238E27FC236}">
                        <a16:creationId xmlns:a16="http://schemas.microsoft.com/office/drawing/2014/main" id="{C1AD2830-87B9-8EE7-661F-4F126914D91A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42114" y="776923"/>
                    <a:ext cx="310973" cy="310974"/>
                  </a:xfrm>
                  <a:prstGeom prst="rect">
                    <a:avLst/>
                  </a:prstGeom>
                </p:spPr>
              </p:pic>
              <p:sp>
                <p:nvSpPr>
                  <p:cNvPr id="16" name="二等辺三角形 15">
                    <a:extLst>
                      <a:ext uri="{FF2B5EF4-FFF2-40B4-BE49-F238E27FC236}">
                        <a16:creationId xmlns:a16="http://schemas.microsoft.com/office/drawing/2014/main" id="{D115A124-9235-145D-AB68-5628C3AE5B42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0027052" y="844562"/>
                    <a:ext cx="175537" cy="175457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57" name="フリーフォーム: 図形 56">
              <a:extLst>
                <a:ext uri="{FF2B5EF4-FFF2-40B4-BE49-F238E27FC236}">
                  <a16:creationId xmlns:a16="http://schemas.microsoft.com/office/drawing/2014/main" id="{355C0E77-359B-6ABD-DC39-A71C55B6F07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65818" y="11180263"/>
              <a:ext cx="5524364" cy="315737"/>
            </a:xfrm>
            <a:custGeom>
              <a:avLst/>
              <a:gdLst>
                <a:gd name="connsiteX0" fmla="*/ 0 w 5524364"/>
                <a:gd name="connsiteY0" fmla="*/ 0 h 315737"/>
                <a:gd name="connsiteX1" fmla="*/ 5524364 w 5524364"/>
                <a:gd name="connsiteY1" fmla="*/ 0 h 315737"/>
                <a:gd name="connsiteX2" fmla="*/ 5524364 w 5524364"/>
                <a:gd name="connsiteY2" fmla="*/ 51949 h 315737"/>
                <a:gd name="connsiteX3" fmla="*/ 5260576 w 5524364"/>
                <a:gd name="connsiteY3" fmla="*/ 315737 h 315737"/>
                <a:gd name="connsiteX4" fmla="*/ 263788 w 5524364"/>
                <a:gd name="connsiteY4" fmla="*/ 315737 h 315737"/>
                <a:gd name="connsiteX5" fmla="*/ 0 w 5524364"/>
                <a:gd name="connsiteY5" fmla="*/ 51949 h 3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364" h="315737">
                  <a:moveTo>
                    <a:pt x="0" y="0"/>
                  </a:moveTo>
                  <a:lnTo>
                    <a:pt x="5524364" y="0"/>
                  </a:lnTo>
                  <a:lnTo>
                    <a:pt x="5524364" y="51949"/>
                  </a:lnTo>
                  <a:cubicBezTo>
                    <a:pt x="5524364" y="197635"/>
                    <a:pt x="5406262" y="315737"/>
                    <a:pt x="5260576" y="315737"/>
                  </a:cubicBezTo>
                  <a:lnTo>
                    <a:pt x="263788" y="315737"/>
                  </a:lnTo>
                  <a:cubicBezTo>
                    <a:pt x="118102" y="315737"/>
                    <a:pt x="0" y="197635"/>
                    <a:pt x="0" y="519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D8B38618-F579-BA3C-1051-5F2A886EDDB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40033" y="11290461"/>
              <a:ext cx="1775934" cy="539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Tab">
            <a:extLst>
              <a:ext uri="{FF2B5EF4-FFF2-40B4-BE49-F238E27FC236}">
                <a16:creationId xmlns:a16="http://schemas.microsoft.com/office/drawing/2014/main" id="{EC6D5E85-19D8-26F2-972A-5DB8A021D2FC}"/>
              </a:ext>
            </a:extLst>
          </p:cNvPr>
          <p:cNvGrpSpPr/>
          <p:nvPr/>
        </p:nvGrpSpPr>
        <p:grpSpPr>
          <a:xfrm>
            <a:off x="5365818" y="1799302"/>
            <a:ext cx="5528026" cy="512915"/>
            <a:chOff x="5365818" y="1799302"/>
            <a:chExt cx="5528026" cy="512915"/>
          </a:xfrm>
        </p:grpSpPr>
        <p:sp>
          <p:nvSpPr>
            <p:cNvPr id="61" name="BG">
              <a:extLst>
                <a:ext uri="{FF2B5EF4-FFF2-40B4-BE49-F238E27FC236}">
                  <a16:creationId xmlns:a16="http://schemas.microsoft.com/office/drawing/2014/main" id="{B3A6A41B-93C1-57A7-D9E3-A28BBDB9845A}"/>
                </a:ext>
              </a:extLst>
            </p:cNvPr>
            <p:cNvSpPr/>
            <p:nvPr/>
          </p:nvSpPr>
          <p:spPr>
            <a:xfrm>
              <a:off x="5365818" y="1799302"/>
              <a:ext cx="5524364" cy="512915"/>
            </a:xfrm>
            <a:prstGeom prst="rect">
              <a:avLst/>
            </a:prstGeom>
            <a:solidFill>
              <a:srgbClr val="F19C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選択中を示すバー">
              <a:extLst>
                <a:ext uri="{FF2B5EF4-FFF2-40B4-BE49-F238E27FC236}">
                  <a16:creationId xmlns:a16="http://schemas.microsoft.com/office/drawing/2014/main" id="{A35980A6-FA5F-E184-E7C2-A4C721758AE4}"/>
                </a:ext>
              </a:extLst>
            </p:cNvPr>
            <p:cNvSpPr/>
            <p:nvPr/>
          </p:nvSpPr>
          <p:spPr>
            <a:xfrm>
              <a:off x="7249146" y="2226700"/>
              <a:ext cx="1757708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" name="TabItems">
              <a:extLst>
                <a:ext uri="{FF2B5EF4-FFF2-40B4-BE49-F238E27FC236}">
                  <a16:creationId xmlns:a16="http://schemas.microsoft.com/office/drawing/2014/main" id="{8C3C1E88-559C-93E9-1489-1ACDA3740F35}"/>
                </a:ext>
              </a:extLst>
            </p:cNvPr>
            <p:cNvGrpSpPr/>
            <p:nvPr/>
          </p:nvGrpSpPr>
          <p:grpSpPr>
            <a:xfrm>
              <a:off x="5365818" y="1846424"/>
              <a:ext cx="5528026" cy="398076"/>
              <a:chOff x="5365818" y="1892419"/>
              <a:chExt cx="5528026" cy="398076"/>
            </a:xfrm>
          </p:grpSpPr>
          <p:sp>
            <p:nvSpPr>
              <p:cNvPr id="67" name="買い物リスト">
                <a:extLst>
                  <a:ext uri="{FF2B5EF4-FFF2-40B4-BE49-F238E27FC236}">
                    <a16:creationId xmlns:a16="http://schemas.microsoft.com/office/drawing/2014/main" id="{CF9D83A8-0A96-BF91-5036-9A71DBF12818}"/>
                  </a:ext>
                </a:extLst>
              </p:cNvPr>
              <p:cNvSpPr txBox="1"/>
              <p:nvPr/>
            </p:nvSpPr>
            <p:spPr>
              <a:xfrm>
                <a:off x="8960365" y="1892419"/>
                <a:ext cx="1933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>
                    <a:solidFill>
                      <a:schemeClr val="bg1">
                        <a:lumMod val="95000"/>
                      </a:schemeClr>
                    </a:solidFill>
                  </a:rPr>
                  <a:t>買い物リスト</a:t>
                </a:r>
              </a:p>
            </p:txBody>
          </p:sp>
          <p:sp>
            <p:nvSpPr>
              <p:cNvPr id="66" name="保管場所">
                <a:extLst>
                  <a:ext uri="{FF2B5EF4-FFF2-40B4-BE49-F238E27FC236}">
                    <a16:creationId xmlns:a16="http://schemas.microsoft.com/office/drawing/2014/main" id="{92371C22-2B37-A39B-390B-F7174B03CF39}"/>
                  </a:ext>
                </a:extLst>
              </p:cNvPr>
              <p:cNvSpPr txBox="1"/>
              <p:nvPr/>
            </p:nvSpPr>
            <p:spPr>
              <a:xfrm>
                <a:off x="7161261" y="1899942"/>
                <a:ext cx="1933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>
                    <a:solidFill>
                      <a:schemeClr val="bg1">
                        <a:lumMod val="95000"/>
                      </a:schemeClr>
                    </a:solidFill>
                  </a:rPr>
                  <a:t>保管場所</a:t>
                </a:r>
              </a:p>
            </p:txBody>
          </p:sp>
          <p:sp>
            <p:nvSpPr>
              <p:cNvPr id="65" name="消費期限">
                <a:extLst>
                  <a:ext uri="{FF2B5EF4-FFF2-40B4-BE49-F238E27FC236}">
                    <a16:creationId xmlns:a16="http://schemas.microsoft.com/office/drawing/2014/main" id="{1DCB74C9-BA73-B476-27C3-1FBAA2264F21}"/>
                  </a:ext>
                </a:extLst>
              </p:cNvPr>
              <p:cNvSpPr txBox="1"/>
              <p:nvPr/>
            </p:nvSpPr>
            <p:spPr>
              <a:xfrm>
                <a:off x="5365818" y="1921163"/>
                <a:ext cx="1933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>
                    <a:solidFill>
                      <a:schemeClr val="bg1">
                        <a:lumMod val="95000"/>
                      </a:schemeClr>
                    </a:solidFill>
                  </a:rPr>
                  <a:t>消費期限</a:t>
                </a:r>
              </a:p>
            </p:txBody>
          </p:sp>
        </p:grpSp>
      </p:grpSp>
      <p:grpSp>
        <p:nvGrpSpPr>
          <p:cNvPr id="71" name="AppBar">
            <a:extLst>
              <a:ext uri="{FF2B5EF4-FFF2-40B4-BE49-F238E27FC236}">
                <a16:creationId xmlns:a16="http://schemas.microsoft.com/office/drawing/2014/main" id="{40D9D7CC-00D2-CD3B-0144-D361AF6C629D}"/>
              </a:ext>
            </a:extLst>
          </p:cNvPr>
          <p:cNvGrpSpPr/>
          <p:nvPr/>
        </p:nvGrpSpPr>
        <p:grpSpPr>
          <a:xfrm>
            <a:off x="5365818" y="1151453"/>
            <a:ext cx="5524364" cy="647849"/>
            <a:chOff x="5365818" y="1151453"/>
            <a:chExt cx="5524364" cy="647849"/>
          </a:xfrm>
        </p:grpSpPr>
        <p:sp>
          <p:nvSpPr>
            <p:cNvPr id="60" name="BG">
              <a:extLst>
                <a:ext uri="{FF2B5EF4-FFF2-40B4-BE49-F238E27FC236}">
                  <a16:creationId xmlns:a16="http://schemas.microsoft.com/office/drawing/2014/main" id="{1F2A912B-AB5B-C454-D53B-14A5C55C9BBC}"/>
                </a:ext>
              </a:extLst>
            </p:cNvPr>
            <p:cNvSpPr/>
            <p:nvPr/>
          </p:nvSpPr>
          <p:spPr>
            <a:xfrm>
              <a:off x="5365818" y="1151453"/>
              <a:ext cx="5524364" cy="647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3" name="Menu" descr="ハンガーガー形のメニュー アイコン 単色塗りつぶし">
              <a:extLst>
                <a:ext uri="{FF2B5EF4-FFF2-40B4-BE49-F238E27FC236}">
                  <a16:creationId xmlns:a16="http://schemas.microsoft.com/office/drawing/2014/main" id="{62205AEA-88CA-5079-123A-C451D0C53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57860" y="1222512"/>
              <a:ext cx="512915" cy="512915"/>
            </a:xfrm>
            <a:prstGeom prst="rect">
              <a:avLst/>
            </a:prstGeom>
          </p:spPr>
        </p:pic>
        <p:sp>
          <p:nvSpPr>
            <p:cNvPr id="70" name="Text">
              <a:extLst>
                <a:ext uri="{FF2B5EF4-FFF2-40B4-BE49-F238E27FC236}">
                  <a16:creationId xmlns:a16="http://schemas.microsoft.com/office/drawing/2014/main" id="{B8E6B6BB-B744-C53D-442D-11C32908FE67}"/>
                </a:ext>
              </a:extLst>
            </p:cNvPr>
            <p:cNvSpPr txBox="1"/>
            <p:nvPr/>
          </p:nvSpPr>
          <p:spPr>
            <a:xfrm>
              <a:off x="6610806" y="1309837"/>
              <a:ext cx="303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食料品ポートフォリオ</a:t>
              </a:r>
            </a:p>
          </p:txBody>
        </p:sp>
      </p:grpSp>
      <p:sp>
        <p:nvSpPr>
          <p:cNvPr id="19" name="FloatingActionButton">
            <a:extLst>
              <a:ext uri="{FF2B5EF4-FFF2-40B4-BE49-F238E27FC236}">
                <a16:creationId xmlns:a16="http://schemas.microsoft.com/office/drawing/2014/main" id="{9890C356-DC1A-0895-96D2-DC280E1C61C6}"/>
              </a:ext>
            </a:extLst>
          </p:cNvPr>
          <p:cNvSpPr/>
          <p:nvPr/>
        </p:nvSpPr>
        <p:spPr>
          <a:xfrm>
            <a:off x="9869830" y="10146444"/>
            <a:ext cx="768728" cy="768728"/>
          </a:xfrm>
          <a:prstGeom prst="ellipse">
            <a:avLst/>
          </a:prstGeom>
          <a:solidFill>
            <a:srgbClr val="F19C1F"/>
          </a:solidFill>
          <a:ln>
            <a:noFill/>
          </a:ln>
          <a:effectLst>
            <a:outerShdw blurRad="1016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800">
                <a:solidFill>
                  <a:schemeClr val="bg1">
                    <a:lumMod val="95000"/>
                  </a:schemeClr>
                </a:solidFill>
              </a:rPr>
              <a:t>+</a:t>
            </a:r>
            <a:endParaRPr kumimoji="1" lang="ja-JP" altLang="en-US" sz="4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詳細説明">
            <a:extLst>
              <a:ext uri="{FF2B5EF4-FFF2-40B4-BE49-F238E27FC236}">
                <a16:creationId xmlns:a16="http://schemas.microsoft.com/office/drawing/2014/main" id="{92E8D8EB-DAFD-092E-9C4F-0FB9828B436C}"/>
              </a:ext>
            </a:extLst>
          </p:cNvPr>
          <p:cNvSpPr/>
          <p:nvPr/>
        </p:nvSpPr>
        <p:spPr>
          <a:xfrm>
            <a:off x="11389894" y="10915172"/>
            <a:ext cx="4866106" cy="786063"/>
          </a:xfrm>
          <a:prstGeom prst="accentCallout1">
            <a:avLst>
              <a:gd name="adj1" fmla="val 49362"/>
              <a:gd name="adj2" fmla="val -935"/>
              <a:gd name="adj3" fmla="val -22194"/>
              <a:gd name="adj4" fmla="val -1449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ボタン押下：食品データ追加画面へ遷移</a:t>
            </a:r>
          </a:p>
        </p:txBody>
      </p:sp>
    </p:spTree>
    <p:extLst>
      <p:ext uri="{BB962C8B-B14F-4D97-AF65-F5344CB8AC3E}">
        <p14:creationId xmlns:p14="http://schemas.microsoft.com/office/powerpoint/2010/main" val="98856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9558A-0717-6BFB-5B53-FD1411BE5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スマホ本体">
            <a:extLst>
              <a:ext uri="{FF2B5EF4-FFF2-40B4-BE49-F238E27FC236}">
                <a16:creationId xmlns:a16="http://schemas.microsoft.com/office/drawing/2014/main" id="{DDC98AD2-1F57-6632-20AF-92A61ABD06F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234909" y="552000"/>
            <a:ext cx="5786182" cy="11088000"/>
            <a:chOff x="5234909" y="552000"/>
            <a:chExt cx="5786182" cy="11088000"/>
          </a:xfrm>
        </p:grpSpPr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E8753B40-2C15-DE55-3640-69DD865C4B1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34909" y="552000"/>
              <a:ext cx="5786182" cy="11088000"/>
            </a:xfrm>
            <a:prstGeom prst="roundRect">
              <a:avLst>
                <a:gd name="adj" fmla="val 6629"/>
              </a:avLst>
            </a:prstGeom>
            <a:solidFill>
              <a:schemeClr val="tx1">
                <a:lumMod val="50000"/>
                <a:lumOff val="5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285CC4AB-BB96-EE40-8BD2-B5B138D7BA6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65818" y="696000"/>
              <a:ext cx="5524364" cy="10800000"/>
            </a:xfrm>
            <a:prstGeom prst="roundRect">
              <a:avLst>
                <a:gd name="adj" fmla="val 4775"/>
              </a:avLst>
            </a:prstGeom>
            <a:pattFill prst="pct25">
              <a:fgClr>
                <a:schemeClr val="tx2">
                  <a:lumMod val="10000"/>
                  <a:lumOff val="90000"/>
                </a:schemeClr>
              </a:fgClr>
              <a:bgClr>
                <a:schemeClr val="bg1"/>
              </a:bgClr>
            </a:pattFill>
            <a:ln w="1016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フリーフォーム: 図形 54">
              <a:extLst>
                <a:ext uri="{FF2B5EF4-FFF2-40B4-BE49-F238E27FC236}">
                  <a16:creationId xmlns:a16="http://schemas.microsoft.com/office/drawing/2014/main" id="{BB0CDED1-9715-F6FD-99F9-4B28E66D17A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5365818" y="696000"/>
              <a:ext cx="5524364" cy="455453"/>
            </a:xfrm>
            <a:custGeom>
              <a:avLst/>
              <a:gdLst>
                <a:gd name="connsiteX0" fmla="*/ 263788 w 5524364"/>
                <a:gd name="connsiteY0" fmla="*/ 455453 h 455453"/>
                <a:gd name="connsiteX1" fmla="*/ 5260576 w 5524364"/>
                <a:gd name="connsiteY1" fmla="*/ 455453 h 455453"/>
                <a:gd name="connsiteX2" fmla="*/ 5524364 w 5524364"/>
                <a:gd name="connsiteY2" fmla="*/ 191665 h 455453"/>
                <a:gd name="connsiteX3" fmla="*/ 5524364 w 5524364"/>
                <a:gd name="connsiteY3" fmla="*/ 0 h 455453"/>
                <a:gd name="connsiteX4" fmla="*/ 0 w 5524364"/>
                <a:gd name="connsiteY4" fmla="*/ 0 h 455453"/>
                <a:gd name="connsiteX5" fmla="*/ 0 w 5524364"/>
                <a:gd name="connsiteY5" fmla="*/ 191665 h 455453"/>
                <a:gd name="connsiteX6" fmla="*/ 263788 w 5524364"/>
                <a:gd name="connsiteY6" fmla="*/ 455453 h 45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364" h="455453">
                  <a:moveTo>
                    <a:pt x="263788" y="455453"/>
                  </a:moveTo>
                  <a:lnTo>
                    <a:pt x="5260576" y="455453"/>
                  </a:lnTo>
                  <a:cubicBezTo>
                    <a:pt x="5406262" y="455453"/>
                    <a:pt x="5524364" y="337351"/>
                    <a:pt x="5524364" y="191665"/>
                  </a:cubicBezTo>
                  <a:lnTo>
                    <a:pt x="5524364" y="0"/>
                  </a:lnTo>
                  <a:lnTo>
                    <a:pt x="0" y="0"/>
                  </a:lnTo>
                  <a:lnTo>
                    <a:pt x="0" y="191665"/>
                  </a:lnTo>
                  <a:cubicBezTo>
                    <a:pt x="0" y="337351"/>
                    <a:pt x="118102" y="455453"/>
                    <a:pt x="263788" y="4554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B20EB240-39A8-91E7-BC8C-91540D0BBA6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506418" y="763786"/>
              <a:ext cx="5264357" cy="338554"/>
              <a:chOff x="5506418" y="763786"/>
              <a:chExt cx="5264357" cy="338554"/>
            </a:xfrm>
          </p:grpSpPr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91C2E93F-C79C-BDCD-2BA6-472CCA4F155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022549" y="827612"/>
                <a:ext cx="210902" cy="21090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511F3F8C-DED6-C90B-18A7-79F6BA9397D5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506418" y="763786"/>
                <a:ext cx="5264357" cy="338554"/>
                <a:chOff x="5506418" y="763786"/>
                <a:chExt cx="5264357" cy="338554"/>
              </a:xfrm>
            </p:grpSpPr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2F961935-39BC-D14A-434F-8DC814CC09BF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506418" y="763786"/>
                  <a:ext cx="13278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600">
                      <a:solidFill>
                        <a:schemeClr val="bg1">
                          <a:lumMod val="95000"/>
                        </a:schemeClr>
                      </a:solidFill>
                    </a:rPr>
                    <a:t>10:10</a:t>
                  </a:r>
                  <a:endParaRPr kumimoji="1" lang="ja-JP" altLang="en-US" sz="16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grpSp>
              <p:nvGrpSpPr>
                <p:cNvPr id="50" name="グループ化 49">
                  <a:extLst>
                    <a:ext uri="{FF2B5EF4-FFF2-40B4-BE49-F238E27FC236}">
                      <a16:creationId xmlns:a16="http://schemas.microsoft.com/office/drawing/2014/main" id="{D95BFF07-E7BD-4765-F234-1C611E8133DF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343697" y="763786"/>
                  <a:ext cx="1427078" cy="338554"/>
                  <a:chOff x="9531412" y="763786"/>
                  <a:chExt cx="1427078" cy="338554"/>
                </a:xfrm>
              </p:grpSpPr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1AE2DB69-6E83-59EC-038F-3BE2BCDA0145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9630622" y="763786"/>
                    <a:ext cx="132786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ja-JP" sz="160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97%</a:t>
                    </a:r>
                    <a:endParaRPr kumimoji="1" lang="ja-JP" altLang="en-US" sz="160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  <p:pic>
                <p:nvPicPr>
                  <p:cNvPr id="11" name="グラフィックス 10" descr="フル充電 単色塗りつぶし">
                    <a:extLst>
                      <a:ext uri="{FF2B5EF4-FFF2-40B4-BE49-F238E27FC236}">
                        <a16:creationId xmlns:a16="http://schemas.microsoft.com/office/drawing/2014/main" id="{A8A762A3-B08E-14D4-2A11-45D20CC05A2A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0266726" y="826210"/>
                    <a:ext cx="212303" cy="212303"/>
                  </a:xfrm>
                  <a:prstGeom prst="rect">
                    <a:avLst/>
                  </a:prstGeom>
                </p:spPr>
              </p:pic>
              <p:pic>
                <p:nvPicPr>
                  <p:cNvPr id="13" name="グラフィックス 12" descr="方向 単色塗りつぶし">
                    <a:extLst>
                      <a:ext uri="{FF2B5EF4-FFF2-40B4-BE49-F238E27FC236}">
                        <a16:creationId xmlns:a16="http://schemas.microsoft.com/office/drawing/2014/main" id="{FC43A7EE-9724-A1B7-C1D4-9DEC9C2C2DA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31412" y="815590"/>
                    <a:ext cx="233639" cy="233640"/>
                  </a:xfrm>
                  <a:prstGeom prst="rect">
                    <a:avLst/>
                  </a:prstGeom>
                </p:spPr>
              </p:pic>
              <p:pic>
                <p:nvPicPr>
                  <p:cNvPr id="15" name="グラフィックス 14" descr="Wi-Fi 単色塗りつぶし">
                    <a:extLst>
                      <a:ext uri="{FF2B5EF4-FFF2-40B4-BE49-F238E27FC236}">
                        <a16:creationId xmlns:a16="http://schemas.microsoft.com/office/drawing/2014/main" id="{EE49D942-E4C6-001D-0F13-7373E122544E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42114" y="776923"/>
                    <a:ext cx="310973" cy="310974"/>
                  </a:xfrm>
                  <a:prstGeom prst="rect">
                    <a:avLst/>
                  </a:prstGeom>
                </p:spPr>
              </p:pic>
              <p:sp>
                <p:nvSpPr>
                  <p:cNvPr id="16" name="二等辺三角形 15">
                    <a:extLst>
                      <a:ext uri="{FF2B5EF4-FFF2-40B4-BE49-F238E27FC236}">
                        <a16:creationId xmlns:a16="http://schemas.microsoft.com/office/drawing/2014/main" id="{DE5987C7-9E64-1CCF-2083-C1177168DC32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0027052" y="844562"/>
                    <a:ext cx="175537" cy="175457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57" name="フリーフォーム: 図形 56">
              <a:extLst>
                <a:ext uri="{FF2B5EF4-FFF2-40B4-BE49-F238E27FC236}">
                  <a16:creationId xmlns:a16="http://schemas.microsoft.com/office/drawing/2014/main" id="{F41F0E28-42BF-418D-D0BD-A1BAC002241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65818" y="11180263"/>
              <a:ext cx="5524364" cy="315737"/>
            </a:xfrm>
            <a:custGeom>
              <a:avLst/>
              <a:gdLst>
                <a:gd name="connsiteX0" fmla="*/ 0 w 5524364"/>
                <a:gd name="connsiteY0" fmla="*/ 0 h 315737"/>
                <a:gd name="connsiteX1" fmla="*/ 5524364 w 5524364"/>
                <a:gd name="connsiteY1" fmla="*/ 0 h 315737"/>
                <a:gd name="connsiteX2" fmla="*/ 5524364 w 5524364"/>
                <a:gd name="connsiteY2" fmla="*/ 51949 h 315737"/>
                <a:gd name="connsiteX3" fmla="*/ 5260576 w 5524364"/>
                <a:gd name="connsiteY3" fmla="*/ 315737 h 315737"/>
                <a:gd name="connsiteX4" fmla="*/ 263788 w 5524364"/>
                <a:gd name="connsiteY4" fmla="*/ 315737 h 315737"/>
                <a:gd name="connsiteX5" fmla="*/ 0 w 5524364"/>
                <a:gd name="connsiteY5" fmla="*/ 51949 h 3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364" h="315737">
                  <a:moveTo>
                    <a:pt x="0" y="0"/>
                  </a:moveTo>
                  <a:lnTo>
                    <a:pt x="5524364" y="0"/>
                  </a:lnTo>
                  <a:lnTo>
                    <a:pt x="5524364" y="51949"/>
                  </a:lnTo>
                  <a:cubicBezTo>
                    <a:pt x="5524364" y="197635"/>
                    <a:pt x="5406262" y="315737"/>
                    <a:pt x="5260576" y="315737"/>
                  </a:cubicBezTo>
                  <a:lnTo>
                    <a:pt x="263788" y="315737"/>
                  </a:lnTo>
                  <a:cubicBezTo>
                    <a:pt x="118102" y="315737"/>
                    <a:pt x="0" y="197635"/>
                    <a:pt x="0" y="519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7FE27DFB-8AE2-4B7F-8E6C-4BEAC1045CA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40033" y="11290461"/>
              <a:ext cx="1775934" cy="539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" name="Tab">
            <a:extLst>
              <a:ext uri="{FF2B5EF4-FFF2-40B4-BE49-F238E27FC236}">
                <a16:creationId xmlns:a16="http://schemas.microsoft.com/office/drawing/2014/main" id="{70B4C4F1-D5EA-0F8E-8CC2-0B019B3BDA8C}"/>
              </a:ext>
            </a:extLst>
          </p:cNvPr>
          <p:cNvGrpSpPr/>
          <p:nvPr/>
        </p:nvGrpSpPr>
        <p:grpSpPr>
          <a:xfrm>
            <a:off x="5365818" y="1799302"/>
            <a:ext cx="5528026" cy="512915"/>
            <a:chOff x="5365818" y="1799302"/>
            <a:chExt cx="5528026" cy="512915"/>
          </a:xfrm>
        </p:grpSpPr>
        <p:sp>
          <p:nvSpPr>
            <p:cNvPr id="61" name="BG">
              <a:extLst>
                <a:ext uri="{FF2B5EF4-FFF2-40B4-BE49-F238E27FC236}">
                  <a16:creationId xmlns:a16="http://schemas.microsoft.com/office/drawing/2014/main" id="{6E4A7698-7AE1-423C-6457-DF48E724A9C9}"/>
                </a:ext>
              </a:extLst>
            </p:cNvPr>
            <p:cNvSpPr/>
            <p:nvPr/>
          </p:nvSpPr>
          <p:spPr>
            <a:xfrm>
              <a:off x="5365818" y="1799302"/>
              <a:ext cx="5524364" cy="512915"/>
            </a:xfrm>
            <a:prstGeom prst="rect">
              <a:avLst/>
            </a:prstGeom>
            <a:solidFill>
              <a:srgbClr val="F19C1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選択中を示すバー">
              <a:extLst>
                <a:ext uri="{FF2B5EF4-FFF2-40B4-BE49-F238E27FC236}">
                  <a16:creationId xmlns:a16="http://schemas.microsoft.com/office/drawing/2014/main" id="{3D9BDE57-9DF5-3EA3-A45A-A203D1C6A236}"/>
                </a:ext>
              </a:extLst>
            </p:cNvPr>
            <p:cNvSpPr/>
            <p:nvPr/>
          </p:nvSpPr>
          <p:spPr>
            <a:xfrm>
              <a:off x="8986518" y="2226700"/>
              <a:ext cx="1757708" cy="45719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8" name="TabItems">
              <a:extLst>
                <a:ext uri="{FF2B5EF4-FFF2-40B4-BE49-F238E27FC236}">
                  <a16:creationId xmlns:a16="http://schemas.microsoft.com/office/drawing/2014/main" id="{501CA939-5D39-3192-B99B-BD8677BF3D12}"/>
                </a:ext>
              </a:extLst>
            </p:cNvPr>
            <p:cNvGrpSpPr/>
            <p:nvPr/>
          </p:nvGrpSpPr>
          <p:grpSpPr>
            <a:xfrm>
              <a:off x="5365818" y="1846424"/>
              <a:ext cx="5528026" cy="398076"/>
              <a:chOff x="5365818" y="1892419"/>
              <a:chExt cx="5528026" cy="398076"/>
            </a:xfrm>
          </p:grpSpPr>
          <p:sp>
            <p:nvSpPr>
              <p:cNvPr id="67" name="買い物リスト">
                <a:extLst>
                  <a:ext uri="{FF2B5EF4-FFF2-40B4-BE49-F238E27FC236}">
                    <a16:creationId xmlns:a16="http://schemas.microsoft.com/office/drawing/2014/main" id="{579AB550-71D0-948D-3816-7CB52F99F182}"/>
                  </a:ext>
                </a:extLst>
              </p:cNvPr>
              <p:cNvSpPr txBox="1"/>
              <p:nvPr/>
            </p:nvSpPr>
            <p:spPr>
              <a:xfrm>
                <a:off x="8960365" y="1892419"/>
                <a:ext cx="1933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>
                    <a:solidFill>
                      <a:schemeClr val="bg1">
                        <a:lumMod val="95000"/>
                      </a:schemeClr>
                    </a:solidFill>
                  </a:rPr>
                  <a:t>買い物リスト</a:t>
                </a:r>
              </a:p>
            </p:txBody>
          </p:sp>
          <p:sp>
            <p:nvSpPr>
              <p:cNvPr id="66" name="保管場所">
                <a:extLst>
                  <a:ext uri="{FF2B5EF4-FFF2-40B4-BE49-F238E27FC236}">
                    <a16:creationId xmlns:a16="http://schemas.microsoft.com/office/drawing/2014/main" id="{D4D14ECF-7154-F29C-F6EF-779E97DE4B97}"/>
                  </a:ext>
                </a:extLst>
              </p:cNvPr>
              <p:cNvSpPr txBox="1"/>
              <p:nvPr/>
            </p:nvSpPr>
            <p:spPr>
              <a:xfrm>
                <a:off x="7161261" y="1899942"/>
                <a:ext cx="1933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>
                    <a:solidFill>
                      <a:schemeClr val="bg1">
                        <a:lumMod val="95000"/>
                      </a:schemeClr>
                    </a:solidFill>
                  </a:rPr>
                  <a:t>保管場所</a:t>
                </a:r>
              </a:p>
            </p:txBody>
          </p:sp>
          <p:sp>
            <p:nvSpPr>
              <p:cNvPr id="65" name="消費期限">
                <a:extLst>
                  <a:ext uri="{FF2B5EF4-FFF2-40B4-BE49-F238E27FC236}">
                    <a16:creationId xmlns:a16="http://schemas.microsoft.com/office/drawing/2014/main" id="{1521FC82-B5A4-E486-E5A1-F53CB530EBFE}"/>
                  </a:ext>
                </a:extLst>
              </p:cNvPr>
              <p:cNvSpPr txBox="1"/>
              <p:nvPr/>
            </p:nvSpPr>
            <p:spPr>
              <a:xfrm>
                <a:off x="5365818" y="1921163"/>
                <a:ext cx="1933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b="1">
                    <a:solidFill>
                      <a:schemeClr val="bg1">
                        <a:lumMod val="95000"/>
                      </a:schemeClr>
                    </a:solidFill>
                  </a:rPr>
                  <a:t>消費期限</a:t>
                </a:r>
              </a:p>
            </p:txBody>
          </p:sp>
        </p:grpSp>
      </p:grpSp>
      <p:grpSp>
        <p:nvGrpSpPr>
          <p:cNvPr id="71" name="AppBar">
            <a:extLst>
              <a:ext uri="{FF2B5EF4-FFF2-40B4-BE49-F238E27FC236}">
                <a16:creationId xmlns:a16="http://schemas.microsoft.com/office/drawing/2014/main" id="{8BE5CFD8-3248-BFB3-2799-0839A07B6706}"/>
              </a:ext>
            </a:extLst>
          </p:cNvPr>
          <p:cNvGrpSpPr/>
          <p:nvPr/>
        </p:nvGrpSpPr>
        <p:grpSpPr>
          <a:xfrm>
            <a:off x="5365818" y="1151453"/>
            <a:ext cx="5524364" cy="647849"/>
            <a:chOff x="5365818" y="1151453"/>
            <a:chExt cx="5524364" cy="647849"/>
          </a:xfrm>
        </p:grpSpPr>
        <p:sp>
          <p:nvSpPr>
            <p:cNvPr id="60" name="BG">
              <a:extLst>
                <a:ext uri="{FF2B5EF4-FFF2-40B4-BE49-F238E27FC236}">
                  <a16:creationId xmlns:a16="http://schemas.microsoft.com/office/drawing/2014/main" id="{E2D42393-F488-2534-5498-D1ECC3DA442D}"/>
                </a:ext>
              </a:extLst>
            </p:cNvPr>
            <p:cNvSpPr/>
            <p:nvPr/>
          </p:nvSpPr>
          <p:spPr>
            <a:xfrm>
              <a:off x="5365818" y="1151453"/>
              <a:ext cx="5524364" cy="647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3" name="Menu" descr="ハンガーガー形のメニュー アイコン 単色塗りつぶし">
              <a:extLst>
                <a:ext uri="{FF2B5EF4-FFF2-40B4-BE49-F238E27FC236}">
                  <a16:creationId xmlns:a16="http://schemas.microsoft.com/office/drawing/2014/main" id="{0783E025-1013-FD2A-9341-F1B31F2EA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257860" y="1222512"/>
              <a:ext cx="512915" cy="512915"/>
            </a:xfrm>
            <a:prstGeom prst="rect">
              <a:avLst/>
            </a:prstGeom>
          </p:spPr>
        </p:pic>
        <p:sp>
          <p:nvSpPr>
            <p:cNvPr id="70" name="Text">
              <a:extLst>
                <a:ext uri="{FF2B5EF4-FFF2-40B4-BE49-F238E27FC236}">
                  <a16:creationId xmlns:a16="http://schemas.microsoft.com/office/drawing/2014/main" id="{C1474417-C8DB-B802-D852-08C9C7C342E0}"/>
                </a:ext>
              </a:extLst>
            </p:cNvPr>
            <p:cNvSpPr txBox="1"/>
            <p:nvPr/>
          </p:nvSpPr>
          <p:spPr>
            <a:xfrm>
              <a:off x="6610806" y="1309837"/>
              <a:ext cx="303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食料品ポートフォリオ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98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167DA-D47C-1D2B-105F-BF323418D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スマホ本体">
            <a:extLst>
              <a:ext uri="{FF2B5EF4-FFF2-40B4-BE49-F238E27FC236}">
                <a16:creationId xmlns:a16="http://schemas.microsoft.com/office/drawing/2014/main" id="{76BCD002-1F9A-6B42-D6B4-BA25E9126F2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234909" y="552000"/>
            <a:ext cx="5786182" cy="11088000"/>
            <a:chOff x="5234909" y="552000"/>
            <a:chExt cx="5786182" cy="11088000"/>
          </a:xfrm>
        </p:grpSpPr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EB66EB42-5303-B717-5494-04DA0C907D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34909" y="552000"/>
              <a:ext cx="5786182" cy="11088000"/>
            </a:xfrm>
            <a:prstGeom prst="roundRect">
              <a:avLst>
                <a:gd name="adj" fmla="val 6629"/>
              </a:avLst>
            </a:prstGeom>
            <a:solidFill>
              <a:schemeClr val="tx1">
                <a:lumMod val="50000"/>
                <a:lumOff val="5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8D76FCA5-8367-BD87-A6A0-3A82068799D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65818" y="696000"/>
              <a:ext cx="5524364" cy="10800000"/>
            </a:xfrm>
            <a:prstGeom prst="roundRect">
              <a:avLst>
                <a:gd name="adj" fmla="val 4775"/>
              </a:avLst>
            </a:prstGeom>
            <a:pattFill prst="pct25">
              <a:fgClr>
                <a:schemeClr val="tx2">
                  <a:lumMod val="10000"/>
                  <a:lumOff val="90000"/>
                </a:schemeClr>
              </a:fgClr>
              <a:bgClr>
                <a:schemeClr val="bg1"/>
              </a:bgClr>
            </a:pattFill>
            <a:ln w="1016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フリーフォーム: 図形 54">
              <a:extLst>
                <a:ext uri="{FF2B5EF4-FFF2-40B4-BE49-F238E27FC236}">
                  <a16:creationId xmlns:a16="http://schemas.microsoft.com/office/drawing/2014/main" id="{A33D5B4A-7810-F417-7E99-1368E70C247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5365818" y="696000"/>
              <a:ext cx="5524364" cy="455453"/>
            </a:xfrm>
            <a:custGeom>
              <a:avLst/>
              <a:gdLst>
                <a:gd name="connsiteX0" fmla="*/ 263788 w 5524364"/>
                <a:gd name="connsiteY0" fmla="*/ 455453 h 455453"/>
                <a:gd name="connsiteX1" fmla="*/ 5260576 w 5524364"/>
                <a:gd name="connsiteY1" fmla="*/ 455453 h 455453"/>
                <a:gd name="connsiteX2" fmla="*/ 5524364 w 5524364"/>
                <a:gd name="connsiteY2" fmla="*/ 191665 h 455453"/>
                <a:gd name="connsiteX3" fmla="*/ 5524364 w 5524364"/>
                <a:gd name="connsiteY3" fmla="*/ 0 h 455453"/>
                <a:gd name="connsiteX4" fmla="*/ 0 w 5524364"/>
                <a:gd name="connsiteY4" fmla="*/ 0 h 455453"/>
                <a:gd name="connsiteX5" fmla="*/ 0 w 5524364"/>
                <a:gd name="connsiteY5" fmla="*/ 191665 h 455453"/>
                <a:gd name="connsiteX6" fmla="*/ 263788 w 5524364"/>
                <a:gd name="connsiteY6" fmla="*/ 455453 h 45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364" h="455453">
                  <a:moveTo>
                    <a:pt x="263788" y="455453"/>
                  </a:moveTo>
                  <a:lnTo>
                    <a:pt x="5260576" y="455453"/>
                  </a:lnTo>
                  <a:cubicBezTo>
                    <a:pt x="5406262" y="455453"/>
                    <a:pt x="5524364" y="337351"/>
                    <a:pt x="5524364" y="191665"/>
                  </a:cubicBezTo>
                  <a:lnTo>
                    <a:pt x="5524364" y="0"/>
                  </a:lnTo>
                  <a:lnTo>
                    <a:pt x="0" y="0"/>
                  </a:lnTo>
                  <a:lnTo>
                    <a:pt x="0" y="191665"/>
                  </a:lnTo>
                  <a:cubicBezTo>
                    <a:pt x="0" y="337351"/>
                    <a:pt x="118102" y="455453"/>
                    <a:pt x="263788" y="4554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1993EEEE-554C-D3D3-CFCA-CD6D4BD1E39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506418" y="763786"/>
              <a:ext cx="5264357" cy="338554"/>
              <a:chOff x="5506418" y="763786"/>
              <a:chExt cx="5264357" cy="338554"/>
            </a:xfrm>
          </p:grpSpPr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5812BD0E-E8B4-FD29-C7CF-2B792104573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022549" y="827612"/>
                <a:ext cx="210902" cy="21090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881CD611-E98C-255D-0126-404A44724E9F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506418" y="763786"/>
                <a:ext cx="5264357" cy="338554"/>
                <a:chOff x="5506418" y="763786"/>
                <a:chExt cx="5264357" cy="338554"/>
              </a:xfrm>
            </p:grpSpPr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7D7DA5FA-6E25-5CF8-CA48-58A0B419A7E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506418" y="763786"/>
                  <a:ext cx="13278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600">
                      <a:solidFill>
                        <a:schemeClr val="bg1">
                          <a:lumMod val="95000"/>
                        </a:schemeClr>
                      </a:solidFill>
                    </a:rPr>
                    <a:t>10:10</a:t>
                  </a:r>
                  <a:endParaRPr kumimoji="1" lang="ja-JP" altLang="en-US" sz="16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grpSp>
              <p:nvGrpSpPr>
                <p:cNvPr id="50" name="グループ化 49">
                  <a:extLst>
                    <a:ext uri="{FF2B5EF4-FFF2-40B4-BE49-F238E27FC236}">
                      <a16:creationId xmlns:a16="http://schemas.microsoft.com/office/drawing/2014/main" id="{72381127-FD76-C1BE-210A-EDA72D816832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343697" y="763786"/>
                  <a:ext cx="1427078" cy="338554"/>
                  <a:chOff x="9531412" y="763786"/>
                  <a:chExt cx="1427078" cy="338554"/>
                </a:xfrm>
              </p:grpSpPr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F04EA9A4-9F27-E92A-5D77-B5566E079737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9630622" y="763786"/>
                    <a:ext cx="132786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ja-JP" sz="160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97%</a:t>
                    </a:r>
                    <a:endParaRPr kumimoji="1" lang="ja-JP" altLang="en-US" sz="160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  <p:pic>
                <p:nvPicPr>
                  <p:cNvPr id="11" name="グラフィックス 10" descr="フル充電 単色塗りつぶし">
                    <a:extLst>
                      <a:ext uri="{FF2B5EF4-FFF2-40B4-BE49-F238E27FC236}">
                        <a16:creationId xmlns:a16="http://schemas.microsoft.com/office/drawing/2014/main" id="{66BA7A13-C301-D683-3759-1BF12A71545D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0266726" y="826210"/>
                    <a:ext cx="212303" cy="212303"/>
                  </a:xfrm>
                  <a:prstGeom prst="rect">
                    <a:avLst/>
                  </a:prstGeom>
                </p:spPr>
              </p:pic>
              <p:pic>
                <p:nvPicPr>
                  <p:cNvPr id="13" name="グラフィックス 12" descr="方向 単色塗りつぶし">
                    <a:extLst>
                      <a:ext uri="{FF2B5EF4-FFF2-40B4-BE49-F238E27FC236}">
                        <a16:creationId xmlns:a16="http://schemas.microsoft.com/office/drawing/2014/main" id="{157EDD4B-96FF-F689-6FE8-04756FD813C9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31412" y="815590"/>
                    <a:ext cx="233639" cy="233640"/>
                  </a:xfrm>
                  <a:prstGeom prst="rect">
                    <a:avLst/>
                  </a:prstGeom>
                </p:spPr>
              </p:pic>
              <p:pic>
                <p:nvPicPr>
                  <p:cNvPr id="15" name="グラフィックス 14" descr="Wi-Fi 単色塗りつぶし">
                    <a:extLst>
                      <a:ext uri="{FF2B5EF4-FFF2-40B4-BE49-F238E27FC236}">
                        <a16:creationId xmlns:a16="http://schemas.microsoft.com/office/drawing/2014/main" id="{FA71F57F-67BF-7AAB-DB86-0030E645CB0E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42114" y="776923"/>
                    <a:ext cx="310973" cy="310974"/>
                  </a:xfrm>
                  <a:prstGeom prst="rect">
                    <a:avLst/>
                  </a:prstGeom>
                </p:spPr>
              </p:pic>
              <p:sp>
                <p:nvSpPr>
                  <p:cNvPr id="16" name="二等辺三角形 15">
                    <a:extLst>
                      <a:ext uri="{FF2B5EF4-FFF2-40B4-BE49-F238E27FC236}">
                        <a16:creationId xmlns:a16="http://schemas.microsoft.com/office/drawing/2014/main" id="{7F3C897A-6400-0B3F-E0AC-CAFEF73E675E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0027052" y="844562"/>
                    <a:ext cx="175537" cy="175457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57" name="フリーフォーム: 図形 56">
              <a:extLst>
                <a:ext uri="{FF2B5EF4-FFF2-40B4-BE49-F238E27FC236}">
                  <a16:creationId xmlns:a16="http://schemas.microsoft.com/office/drawing/2014/main" id="{A9F1DBA0-055E-7317-E0E9-48A6D302701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65818" y="11180263"/>
              <a:ext cx="5524364" cy="315737"/>
            </a:xfrm>
            <a:custGeom>
              <a:avLst/>
              <a:gdLst>
                <a:gd name="connsiteX0" fmla="*/ 0 w 5524364"/>
                <a:gd name="connsiteY0" fmla="*/ 0 h 315737"/>
                <a:gd name="connsiteX1" fmla="*/ 5524364 w 5524364"/>
                <a:gd name="connsiteY1" fmla="*/ 0 h 315737"/>
                <a:gd name="connsiteX2" fmla="*/ 5524364 w 5524364"/>
                <a:gd name="connsiteY2" fmla="*/ 51949 h 315737"/>
                <a:gd name="connsiteX3" fmla="*/ 5260576 w 5524364"/>
                <a:gd name="connsiteY3" fmla="*/ 315737 h 315737"/>
                <a:gd name="connsiteX4" fmla="*/ 263788 w 5524364"/>
                <a:gd name="connsiteY4" fmla="*/ 315737 h 315737"/>
                <a:gd name="connsiteX5" fmla="*/ 0 w 5524364"/>
                <a:gd name="connsiteY5" fmla="*/ 51949 h 3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364" h="315737">
                  <a:moveTo>
                    <a:pt x="0" y="0"/>
                  </a:moveTo>
                  <a:lnTo>
                    <a:pt x="5524364" y="0"/>
                  </a:lnTo>
                  <a:lnTo>
                    <a:pt x="5524364" y="51949"/>
                  </a:lnTo>
                  <a:cubicBezTo>
                    <a:pt x="5524364" y="197635"/>
                    <a:pt x="5406262" y="315737"/>
                    <a:pt x="5260576" y="315737"/>
                  </a:cubicBezTo>
                  <a:lnTo>
                    <a:pt x="263788" y="315737"/>
                  </a:lnTo>
                  <a:cubicBezTo>
                    <a:pt x="118102" y="315737"/>
                    <a:pt x="0" y="197635"/>
                    <a:pt x="0" y="519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39966A96-CD56-87D6-9EC0-43CEC42998F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40033" y="11290461"/>
              <a:ext cx="1775934" cy="539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AppBar">
            <a:extLst>
              <a:ext uri="{FF2B5EF4-FFF2-40B4-BE49-F238E27FC236}">
                <a16:creationId xmlns:a16="http://schemas.microsoft.com/office/drawing/2014/main" id="{2962BC5A-403D-B0BE-B25C-49B9EB19FE47}"/>
              </a:ext>
            </a:extLst>
          </p:cNvPr>
          <p:cNvGrpSpPr/>
          <p:nvPr/>
        </p:nvGrpSpPr>
        <p:grpSpPr>
          <a:xfrm>
            <a:off x="5365818" y="1151453"/>
            <a:ext cx="5524364" cy="647849"/>
            <a:chOff x="5365818" y="1151453"/>
            <a:chExt cx="5524364" cy="647849"/>
          </a:xfrm>
        </p:grpSpPr>
        <p:sp>
          <p:nvSpPr>
            <p:cNvPr id="60" name="BG">
              <a:extLst>
                <a:ext uri="{FF2B5EF4-FFF2-40B4-BE49-F238E27FC236}">
                  <a16:creationId xmlns:a16="http://schemas.microsoft.com/office/drawing/2014/main" id="{B8BD7802-CD89-1E10-9BAF-546A742351AA}"/>
                </a:ext>
              </a:extLst>
            </p:cNvPr>
            <p:cNvSpPr/>
            <p:nvPr/>
          </p:nvSpPr>
          <p:spPr>
            <a:xfrm>
              <a:off x="5365818" y="1151453"/>
              <a:ext cx="5524364" cy="647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Back" descr="キャレットを左へ 単色塗りつぶし">
              <a:extLst>
                <a:ext uri="{FF2B5EF4-FFF2-40B4-BE49-F238E27FC236}">
                  <a16:creationId xmlns:a16="http://schemas.microsoft.com/office/drawing/2014/main" id="{5A3DABD8-D517-75E4-BBC3-20AFC924D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62906" y="1215279"/>
              <a:ext cx="514800" cy="514800"/>
            </a:xfrm>
            <a:prstGeom prst="rect">
              <a:avLst/>
            </a:prstGeom>
          </p:spPr>
        </p:pic>
        <p:sp>
          <p:nvSpPr>
            <p:cNvPr id="70" name="Text">
              <a:extLst>
                <a:ext uri="{FF2B5EF4-FFF2-40B4-BE49-F238E27FC236}">
                  <a16:creationId xmlns:a16="http://schemas.microsoft.com/office/drawing/2014/main" id="{2AE44A8D-E4A5-D11A-E76D-09EBBA06CA9E}"/>
                </a:ext>
              </a:extLst>
            </p:cNvPr>
            <p:cNvSpPr txBox="1"/>
            <p:nvPr/>
          </p:nvSpPr>
          <p:spPr>
            <a:xfrm>
              <a:off x="6108615" y="1309837"/>
              <a:ext cx="4038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〇〇〇〇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58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3C2AE-CFD5-95E3-41BE-62847476D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スマホ本体">
            <a:extLst>
              <a:ext uri="{FF2B5EF4-FFF2-40B4-BE49-F238E27FC236}">
                <a16:creationId xmlns:a16="http://schemas.microsoft.com/office/drawing/2014/main" id="{886D2ED5-D68B-0FF1-F0EF-DC49B216FA9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234909" y="552000"/>
            <a:ext cx="5786182" cy="11088000"/>
            <a:chOff x="5234909" y="552000"/>
            <a:chExt cx="5786182" cy="11088000"/>
          </a:xfrm>
        </p:grpSpPr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411B0718-3381-F93B-61F9-B1B56BFAA76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34909" y="552000"/>
              <a:ext cx="5786182" cy="11088000"/>
            </a:xfrm>
            <a:prstGeom prst="roundRect">
              <a:avLst>
                <a:gd name="adj" fmla="val 6629"/>
              </a:avLst>
            </a:prstGeom>
            <a:solidFill>
              <a:schemeClr val="tx1">
                <a:lumMod val="50000"/>
                <a:lumOff val="5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C2460B83-1BB1-70CB-FCFC-AEB04A7120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65818" y="696000"/>
              <a:ext cx="5524364" cy="10800000"/>
            </a:xfrm>
            <a:prstGeom prst="roundRect">
              <a:avLst>
                <a:gd name="adj" fmla="val 4775"/>
              </a:avLst>
            </a:prstGeom>
            <a:pattFill prst="pct25">
              <a:fgClr>
                <a:schemeClr val="tx2">
                  <a:lumMod val="10000"/>
                  <a:lumOff val="90000"/>
                </a:schemeClr>
              </a:fgClr>
              <a:bgClr>
                <a:schemeClr val="bg1"/>
              </a:bgClr>
            </a:pattFill>
            <a:ln w="1016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フリーフォーム: 図形 54">
              <a:extLst>
                <a:ext uri="{FF2B5EF4-FFF2-40B4-BE49-F238E27FC236}">
                  <a16:creationId xmlns:a16="http://schemas.microsoft.com/office/drawing/2014/main" id="{96A2C01C-01BE-9248-AE38-52764E6A8F7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5365818" y="696000"/>
              <a:ext cx="5524364" cy="455453"/>
            </a:xfrm>
            <a:custGeom>
              <a:avLst/>
              <a:gdLst>
                <a:gd name="connsiteX0" fmla="*/ 263788 w 5524364"/>
                <a:gd name="connsiteY0" fmla="*/ 455453 h 455453"/>
                <a:gd name="connsiteX1" fmla="*/ 5260576 w 5524364"/>
                <a:gd name="connsiteY1" fmla="*/ 455453 h 455453"/>
                <a:gd name="connsiteX2" fmla="*/ 5524364 w 5524364"/>
                <a:gd name="connsiteY2" fmla="*/ 191665 h 455453"/>
                <a:gd name="connsiteX3" fmla="*/ 5524364 w 5524364"/>
                <a:gd name="connsiteY3" fmla="*/ 0 h 455453"/>
                <a:gd name="connsiteX4" fmla="*/ 0 w 5524364"/>
                <a:gd name="connsiteY4" fmla="*/ 0 h 455453"/>
                <a:gd name="connsiteX5" fmla="*/ 0 w 5524364"/>
                <a:gd name="connsiteY5" fmla="*/ 191665 h 455453"/>
                <a:gd name="connsiteX6" fmla="*/ 263788 w 5524364"/>
                <a:gd name="connsiteY6" fmla="*/ 455453 h 45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364" h="455453">
                  <a:moveTo>
                    <a:pt x="263788" y="455453"/>
                  </a:moveTo>
                  <a:lnTo>
                    <a:pt x="5260576" y="455453"/>
                  </a:lnTo>
                  <a:cubicBezTo>
                    <a:pt x="5406262" y="455453"/>
                    <a:pt x="5524364" y="337351"/>
                    <a:pt x="5524364" y="191665"/>
                  </a:cubicBezTo>
                  <a:lnTo>
                    <a:pt x="5524364" y="0"/>
                  </a:lnTo>
                  <a:lnTo>
                    <a:pt x="0" y="0"/>
                  </a:lnTo>
                  <a:lnTo>
                    <a:pt x="0" y="191665"/>
                  </a:lnTo>
                  <a:cubicBezTo>
                    <a:pt x="0" y="337351"/>
                    <a:pt x="118102" y="455453"/>
                    <a:pt x="263788" y="4554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EA7544E5-DD82-26BB-9330-5C2A3DA9130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506418" y="763786"/>
              <a:ext cx="5264357" cy="338554"/>
              <a:chOff x="5506418" y="763786"/>
              <a:chExt cx="5264357" cy="338554"/>
            </a:xfrm>
          </p:grpSpPr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9B22C254-E9E8-A16D-E019-0F015541D8C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022549" y="827612"/>
                <a:ext cx="210902" cy="21090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CFDED2DE-A762-CAD4-B703-EEB0C3B66B68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506418" y="763786"/>
                <a:ext cx="5264357" cy="338554"/>
                <a:chOff x="5506418" y="763786"/>
                <a:chExt cx="5264357" cy="338554"/>
              </a:xfrm>
            </p:grpSpPr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7CE80E8A-8D1C-67E2-8A8E-4B9310FA90E7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506418" y="763786"/>
                  <a:ext cx="13278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600">
                      <a:solidFill>
                        <a:schemeClr val="bg1">
                          <a:lumMod val="95000"/>
                        </a:schemeClr>
                      </a:solidFill>
                    </a:rPr>
                    <a:t>10:10</a:t>
                  </a:r>
                  <a:endParaRPr kumimoji="1" lang="ja-JP" altLang="en-US" sz="16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grpSp>
              <p:nvGrpSpPr>
                <p:cNvPr id="50" name="グループ化 49">
                  <a:extLst>
                    <a:ext uri="{FF2B5EF4-FFF2-40B4-BE49-F238E27FC236}">
                      <a16:creationId xmlns:a16="http://schemas.microsoft.com/office/drawing/2014/main" id="{506B44FC-932E-9C16-7D0B-4D9CD999D611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343697" y="763786"/>
                  <a:ext cx="1427078" cy="338554"/>
                  <a:chOff x="9531412" y="763786"/>
                  <a:chExt cx="1427078" cy="338554"/>
                </a:xfrm>
              </p:grpSpPr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A59C0CAA-56F8-217E-B7CB-04E41AE74591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9630622" y="763786"/>
                    <a:ext cx="132786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ja-JP" sz="160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97%</a:t>
                    </a:r>
                    <a:endParaRPr kumimoji="1" lang="ja-JP" altLang="en-US" sz="160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  <p:pic>
                <p:nvPicPr>
                  <p:cNvPr id="11" name="グラフィックス 10" descr="フル充電 単色塗りつぶし">
                    <a:extLst>
                      <a:ext uri="{FF2B5EF4-FFF2-40B4-BE49-F238E27FC236}">
                        <a16:creationId xmlns:a16="http://schemas.microsoft.com/office/drawing/2014/main" id="{5026DE38-04F6-E231-9DB4-D6CA718D5845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0266726" y="826210"/>
                    <a:ext cx="212303" cy="212303"/>
                  </a:xfrm>
                  <a:prstGeom prst="rect">
                    <a:avLst/>
                  </a:prstGeom>
                </p:spPr>
              </p:pic>
              <p:pic>
                <p:nvPicPr>
                  <p:cNvPr id="13" name="グラフィックス 12" descr="方向 単色塗りつぶし">
                    <a:extLst>
                      <a:ext uri="{FF2B5EF4-FFF2-40B4-BE49-F238E27FC236}">
                        <a16:creationId xmlns:a16="http://schemas.microsoft.com/office/drawing/2014/main" id="{E2E00512-DD82-06D1-3C68-8B01898EADE0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31412" y="815590"/>
                    <a:ext cx="233639" cy="233640"/>
                  </a:xfrm>
                  <a:prstGeom prst="rect">
                    <a:avLst/>
                  </a:prstGeom>
                </p:spPr>
              </p:pic>
              <p:pic>
                <p:nvPicPr>
                  <p:cNvPr id="15" name="グラフィックス 14" descr="Wi-Fi 単色塗りつぶし">
                    <a:extLst>
                      <a:ext uri="{FF2B5EF4-FFF2-40B4-BE49-F238E27FC236}">
                        <a16:creationId xmlns:a16="http://schemas.microsoft.com/office/drawing/2014/main" id="{D6A42AB8-10E5-47E9-8D76-A467C6CBE86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42114" y="776923"/>
                    <a:ext cx="310973" cy="310974"/>
                  </a:xfrm>
                  <a:prstGeom prst="rect">
                    <a:avLst/>
                  </a:prstGeom>
                </p:spPr>
              </p:pic>
              <p:sp>
                <p:nvSpPr>
                  <p:cNvPr id="16" name="二等辺三角形 15">
                    <a:extLst>
                      <a:ext uri="{FF2B5EF4-FFF2-40B4-BE49-F238E27FC236}">
                        <a16:creationId xmlns:a16="http://schemas.microsoft.com/office/drawing/2014/main" id="{3F02914A-7723-3F54-42F9-82D9F26CDD47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0027052" y="844562"/>
                    <a:ext cx="175537" cy="175457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57" name="フリーフォーム: 図形 56">
              <a:extLst>
                <a:ext uri="{FF2B5EF4-FFF2-40B4-BE49-F238E27FC236}">
                  <a16:creationId xmlns:a16="http://schemas.microsoft.com/office/drawing/2014/main" id="{DAA537E3-D7BF-5899-A248-8922565A96D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65818" y="11180263"/>
              <a:ext cx="5524364" cy="315737"/>
            </a:xfrm>
            <a:custGeom>
              <a:avLst/>
              <a:gdLst>
                <a:gd name="connsiteX0" fmla="*/ 0 w 5524364"/>
                <a:gd name="connsiteY0" fmla="*/ 0 h 315737"/>
                <a:gd name="connsiteX1" fmla="*/ 5524364 w 5524364"/>
                <a:gd name="connsiteY1" fmla="*/ 0 h 315737"/>
                <a:gd name="connsiteX2" fmla="*/ 5524364 w 5524364"/>
                <a:gd name="connsiteY2" fmla="*/ 51949 h 315737"/>
                <a:gd name="connsiteX3" fmla="*/ 5260576 w 5524364"/>
                <a:gd name="connsiteY3" fmla="*/ 315737 h 315737"/>
                <a:gd name="connsiteX4" fmla="*/ 263788 w 5524364"/>
                <a:gd name="connsiteY4" fmla="*/ 315737 h 315737"/>
                <a:gd name="connsiteX5" fmla="*/ 0 w 5524364"/>
                <a:gd name="connsiteY5" fmla="*/ 51949 h 3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364" h="315737">
                  <a:moveTo>
                    <a:pt x="0" y="0"/>
                  </a:moveTo>
                  <a:lnTo>
                    <a:pt x="5524364" y="0"/>
                  </a:lnTo>
                  <a:lnTo>
                    <a:pt x="5524364" y="51949"/>
                  </a:lnTo>
                  <a:cubicBezTo>
                    <a:pt x="5524364" y="197635"/>
                    <a:pt x="5406262" y="315737"/>
                    <a:pt x="5260576" y="315737"/>
                  </a:cubicBezTo>
                  <a:lnTo>
                    <a:pt x="263788" y="315737"/>
                  </a:lnTo>
                  <a:cubicBezTo>
                    <a:pt x="118102" y="315737"/>
                    <a:pt x="0" y="197635"/>
                    <a:pt x="0" y="519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156F9EBE-4E20-96DE-1FEE-12A18242341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40033" y="11290461"/>
              <a:ext cx="1775934" cy="539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1" name="AppBar">
            <a:extLst>
              <a:ext uri="{FF2B5EF4-FFF2-40B4-BE49-F238E27FC236}">
                <a16:creationId xmlns:a16="http://schemas.microsoft.com/office/drawing/2014/main" id="{26BB866C-1222-EA7C-0073-546CF128F867}"/>
              </a:ext>
            </a:extLst>
          </p:cNvPr>
          <p:cNvGrpSpPr/>
          <p:nvPr/>
        </p:nvGrpSpPr>
        <p:grpSpPr>
          <a:xfrm>
            <a:off x="5365818" y="1151453"/>
            <a:ext cx="5524364" cy="647849"/>
            <a:chOff x="5365818" y="1151453"/>
            <a:chExt cx="5524364" cy="647849"/>
          </a:xfrm>
        </p:grpSpPr>
        <p:sp>
          <p:nvSpPr>
            <p:cNvPr id="60" name="BG">
              <a:extLst>
                <a:ext uri="{FF2B5EF4-FFF2-40B4-BE49-F238E27FC236}">
                  <a16:creationId xmlns:a16="http://schemas.microsoft.com/office/drawing/2014/main" id="{3CBC2E5F-D6F3-9A09-C75D-6BE65D106A29}"/>
                </a:ext>
              </a:extLst>
            </p:cNvPr>
            <p:cNvSpPr/>
            <p:nvPr/>
          </p:nvSpPr>
          <p:spPr>
            <a:xfrm>
              <a:off x="5365818" y="1151453"/>
              <a:ext cx="5524364" cy="6478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Text">
              <a:extLst>
                <a:ext uri="{FF2B5EF4-FFF2-40B4-BE49-F238E27FC236}">
                  <a16:creationId xmlns:a16="http://schemas.microsoft.com/office/drawing/2014/main" id="{DD582E33-F894-902A-9004-024D15689E6C}"/>
                </a:ext>
              </a:extLst>
            </p:cNvPr>
            <p:cNvSpPr txBox="1"/>
            <p:nvPr/>
          </p:nvSpPr>
          <p:spPr>
            <a:xfrm>
              <a:off x="6108615" y="1309837"/>
              <a:ext cx="4038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ポートフォリオに食料品を追加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89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B9BFE-A545-7196-E82A-047AB81C5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スマホ本体">
            <a:extLst>
              <a:ext uri="{FF2B5EF4-FFF2-40B4-BE49-F238E27FC236}">
                <a16:creationId xmlns:a16="http://schemas.microsoft.com/office/drawing/2014/main" id="{CCA2E544-1E4A-AC43-E5ED-B39CD097D95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234909" y="552000"/>
            <a:ext cx="5786182" cy="11088000"/>
            <a:chOff x="5234909" y="552000"/>
            <a:chExt cx="5786182" cy="11088000"/>
          </a:xfrm>
        </p:grpSpPr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7D078879-1A00-20A2-EE09-31CFD68CE0F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234909" y="552000"/>
              <a:ext cx="5786182" cy="11088000"/>
            </a:xfrm>
            <a:prstGeom prst="roundRect">
              <a:avLst>
                <a:gd name="adj" fmla="val 6629"/>
              </a:avLst>
            </a:prstGeom>
            <a:solidFill>
              <a:schemeClr val="tx1">
                <a:lumMod val="50000"/>
                <a:lumOff val="50000"/>
              </a:schemeClr>
            </a:solidFill>
            <a:ln w="1016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7A43F90A-C9E3-4A30-0D24-05799A81F9A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65818" y="696000"/>
              <a:ext cx="5524364" cy="10800000"/>
            </a:xfrm>
            <a:prstGeom prst="roundRect">
              <a:avLst>
                <a:gd name="adj" fmla="val 4775"/>
              </a:avLst>
            </a:prstGeom>
            <a:pattFill prst="pct25">
              <a:fgClr>
                <a:schemeClr val="tx2">
                  <a:lumMod val="10000"/>
                  <a:lumOff val="90000"/>
                </a:schemeClr>
              </a:fgClr>
              <a:bgClr>
                <a:schemeClr val="bg1"/>
              </a:bgClr>
            </a:pattFill>
            <a:ln w="1016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フリーフォーム: 図形 54">
              <a:extLst>
                <a:ext uri="{FF2B5EF4-FFF2-40B4-BE49-F238E27FC236}">
                  <a16:creationId xmlns:a16="http://schemas.microsoft.com/office/drawing/2014/main" id="{936AA1FC-C504-7513-A322-99B516F9956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flipV="1">
              <a:off x="5365818" y="696000"/>
              <a:ext cx="5524364" cy="455453"/>
            </a:xfrm>
            <a:custGeom>
              <a:avLst/>
              <a:gdLst>
                <a:gd name="connsiteX0" fmla="*/ 263788 w 5524364"/>
                <a:gd name="connsiteY0" fmla="*/ 455453 h 455453"/>
                <a:gd name="connsiteX1" fmla="*/ 5260576 w 5524364"/>
                <a:gd name="connsiteY1" fmla="*/ 455453 h 455453"/>
                <a:gd name="connsiteX2" fmla="*/ 5524364 w 5524364"/>
                <a:gd name="connsiteY2" fmla="*/ 191665 h 455453"/>
                <a:gd name="connsiteX3" fmla="*/ 5524364 w 5524364"/>
                <a:gd name="connsiteY3" fmla="*/ 0 h 455453"/>
                <a:gd name="connsiteX4" fmla="*/ 0 w 5524364"/>
                <a:gd name="connsiteY4" fmla="*/ 0 h 455453"/>
                <a:gd name="connsiteX5" fmla="*/ 0 w 5524364"/>
                <a:gd name="connsiteY5" fmla="*/ 191665 h 455453"/>
                <a:gd name="connsiteX6" fmla="*/ 263788 w 5524364"/>
                <a:gd name="connsiteY6" fmla="*/ 455453 h 45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24364" h="455453">
                  <a:moveTo>
                    <a:pt x="263788" y="455453"/>
                  </a:moveTo>
                  <a:lnTo>
                    <a:pt x="5260576" y="455453"/>
                  </a:lnTo>
                  <a:cubicBezTo>
                    <a:pt x="5406262" y="455453"/>
                    <a:pt x="5524364" y="337351"/>
                    <a:pt x="5524364" y="191665"/>
                  </a:cubicBezTo>
                  <a:lnTo>
                    <a:pt x="5524364" y="0"/>
                  </a:lnTo>
                  <a:lnTo>
                    <a:pt x="0" y="0"/>
                  </a:lnTo>
                  <a:lnTo>
                    <a:pt x="0" y="191665"/>
                  </a:lnTo>
                  <a:cubicBezTo>
                    <a:pt x="0" y="337351"/>
                    <a:pt x="118102" y="455453"/>
                    <a:pt x="263788" y="45545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4B38EE96-1815-40D2-5E26-CBEBB81DD66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506418" y="763786"/>
              <a:ext cx="5264357" cy="338554"/>
              <a:chOff x="5506418" y="763786"/>
              <a:chExt cx="5264357" cy="338554"/>
            </a:xfrm>
          </p:grpSpPr>
          <p:sp>
            <p:nvSpPr>
              <p:cNvPr id="6" name="楕円 5">
                <a:extLst>
                  <a:ext uri="{FF2B5EF4-FFF2-40B4-BE49-F238E27FC236}">
                    <a16:creationId xmlns:a16="http://schemas.microsoft.com/office/drawing/2014/main" id="{74094E17-F788-F689-2018-BB5B91443AA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8022549" y="827612"/>
                <a:ext cx="210902" cy="21090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51" name="グループ化 50">
                <a:extLst>
                  <a:ext uri="{FF2B5EF4-FFF2-40B4-BE49-F238E27FC236}">
                    <a16:creationId xmlns:a16="http://schemas.microsoft.com/office/drawing/2014/main" id="{DD718B0F-A3DE-DF41-BAF0-B17A45327A8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506418" y="763786"/>
                <a:ext cx="5264357" cy="338554"/>
                <a:chOff x="5506418" y="763786"/>
                <a:chExt cx="5264357" cy="338554"/>
              </a:xfrm>
            </p:grpSpPr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8AD2EA76-0879-8FA3-41F0-62F519E24FFD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506418" y="763786"/>
                  <a:ext cx="132786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ja-JP" sz="1600">
                      <a:solidFill>
                        <a:schemeClr val="bg1">
                          <a:lumMod val="95000"/>
                        </a:schemeClr>
                      </a:solidFill>
                    </a:rPr>
                    <a:t>10:10</a:t>
                  </a:r>
                  <a:endParaRPr kumimoji="1" lang="ja-JP" altLang="en-US" sz="1600">
                    <a:solidFill>
                      <a:schemeClr val="bg1">
                        <a:lumMod val="95000"/>
                      </a:schemeClr>
                    </a:solidFill>
                  </a:endParaRPr>
                </a:p>
              </p:txBody>
            </p:sp>
            <p:grpSp>
              <p:nvGrpSpPr>
                <p:cNvPr id="50" name="グループ化 49">
                  <a:extLst>
                    <a:ext uri="{FF2B5EF4-FFF2-40B4-BE49-F238E27FC236}">
                      <a16:creationId xmlns:a16="http://schemas.microsoft.com/office/drawing/2014/main" id="{836442C2-8E6A-B635-0C6E-2F15F84944FD}"/>
                    </a:ext>
                  </a:extLst>
                </p:cNvPr>
                <p:cNvGrpSpPr>
                  <a:grpSpLocks noGrp="1" noUngrp="1" noRot="1" noMove="1" noResize="1"/>
                </p:cNvGrpSpPr>
                <p:nvPr/>
              </p:nvGrpSpPr>
              <p:grpSpPr>
                <a:xfrm>
                  <a:off x="9343697" y="763786"/>
                  <a:ext cx="1427078" cy="338554"/>
                  <a:chOff x="9531412" y="763786"/>
                  <a:chExt cx="1427078" cy="338554"/>
                </a:xfrm>
              </p:grpSpPr>
              <p:sp>
                <p:nvSpPr>
                  <p:cNvPr id="8" name="テキスト ボックス 7">
                    <a:extLst>
                      <a:ext uri="{FF2B5EF4-FFF2-40B4-BE49-F238E27FC236}">
                        <a16:creationId xmlns:a16="http://schemas.microsoft.com/office/drawing/2014/main" id="{E3A87746-17BD-141E-92D6-599EDFBCEAA6}"/>
                      </a:ext>
                    </a:extLst>
                  </p:cNvPr>
                  <p:cNvSpPr txBox="1"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9630622" y="763786"/>
                    <a:ext cx="132786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r"/>
                    <a:r>
                      <a:rPr kumimoji="1" lang="en-US" altLang="ja-JP" sz="1600">
                        <a:solidFill>
                          <a:schemeClr val="bg1">
                            <a:lumMod val="95000"/>
                          </a:schemeClr>
                        </a:solidFill>
                      </a:rPr>
                      <a:t>97%</a:t>
                    </a:r>
                    <a:endParaRPr kumimoji="1" lang="ja-JP" altLang="en-US" sz="1600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  <p:pic>
                <p:nvPicPr>
                  <p:cNvPr id="11" name="グラフィックス 10" descr="フル充電 単色塗りつぶし">
                    <a:extLst>
                      <a:ext uri="{FF2B5EF4-FFF2-40B4-BE49-F238E27FC236}">
                        <a16:creationId xmlns:a16="http://schemas.microsoft.com/office/drawing/2014/main" id="{05E997E0-A64E-6F9A-D9A4-178FA91C8E58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16200000">
                    <a:off x="10266726" y="826210"/>
                    <a:ext cx="212303" cy="212303"/>
                  </a:xfrm>
                  <a:prstGeom prst="rect">
                    <a:avLst/>
                  </a:prstGeom>
                </p:spPr>
              </p:pic>
              <p:pic>
                <p:nvPicPr>
                  <p:cNvPr id="13" name="グラフィックス 12" descr="方向 単色塗りつぶし">
                    <a:extLst>
                      <a:ext uri="{FF2B5EF4-FFF2-40B4-BE49-F238E27FC236}">
                        <a16:creationId xmlns:a16="http://schemas.microsoft.com/office/drawing/2014/main" id="{697C4FF0-9607-DDDA-C307-1D2FCD79CD16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31412" y="815590"/>
                    <a:ext cx="233639" cy="233640"/>
                  </a:xfrm>
                  <a:prstGeom prst="rect">
                    <a:avLst/>
                  </a:prstGeom>
                </p:spPr>
              </p:pic>
              <p:pic>
                <p:nvPicPr>
                  <p:cNvPr id="15" name="グラフィックス 14" descr="Wi-Fi 単色塗りつぶし">
                    <a:extLst>
                      <a:ext uri="{FF2B5EF4-FFF2-40B4-BE49-F238E27FC236}">
                        <a16:creationId xmlns:a16="http://schemas.microsoft.com/office/drawing/2014/main" id="{8DADC7AE-1B98-4F01-5B80-99DFF53F0B44}"/>
                      </a:ext>
                    </a:extLst>
                  </p:cNvPr>
                  <p:cNvPicPr>
                    <a:picLocks noGrp="1" noRot="1" noChangeAspect="1" noMove="1" noResize="1" noEditPoints="1" noAdjustHandles="1" noChangeArrowheads="1" noChangeShapeType="1" noCrop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42114" y="776923"/>
                    <a:ext cx="310973" cy="310974"/>
                  </a:xfrm>
                  <a:prstGeom prst="rect">
                    <a:avLst/>
                  </a:prstGeom>
                </p:spPr>
              </p:pic>
              <p:sp>
                <p:nvSpPr>
                  <p:cNvPr id="16" name="二等辺三角形 15">
                    <a:extLst>
                      <a:ext uri="{FF2B5EF4-FFF2-40B4-BE49-F238E27FC236}">
                        <a16:creationId xmlns:a16="http://schemas.microsoft.com/office/drawing/2014/main" id="{BBB174C1-7665-F462-A93D-9168BE4CA2DF}"/>
                      </a:ext>
                    </a:extLst>
                  </p:cNvPr>
                  <p:cNvSpPr>
                    <a:spLocks noGrp="1" noRot="1" noMove="1" noResize="1" noEditPoints="1" noAdjustHandles="1" noChangeArrowheads="1" noChangeShapeType="1"/>
                  </p:cNvSpPr>
                  <p:nvPr/>
                </p:nvSpPr>
                <p:spPr>
                  <a:xfrm>
                    <a:off x="10027052" y="844562"/>
                    <a:ext cx="175537" cy="175457"/>
                  </a:xfrm>
                  <a:prstGeom prst="triangle">
                    <a:avLst>
                      <a:gd name="adj" fmla="val 100000"/>
                    </a:avLst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solidFill>
                        <a:schemeClr val="bg1">
                          <a:lumMod val="95000"/>
                        </a:schemeClr>
                      </a:solidFill>
                    </a:endParaRPr>
                  </a:p>
                </p:txBody>
              </p:sp>
            </p:grpSp>
          </p:grpSp>
        </p:grpSp>
        <p:sp>
          <p:nvSpPr>
            <p:cNvPr id="57" name="フリーフォーム: 図形 56">
              <a:extLst>
                <a:ext uri="{FF2B5EF4-FFF2-40B4-BE49-F238E27FC236}">
                  <a16:creationId xmlns:a16="http://schemas.microsoft.com/office/drawing/2014/main" id="{251FC029-7B6E-27A7-B414-43CAB27C36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65818" y="11180263"/>
              <a:ext cx="5524364" cy="315737"/>
            </a:xfrm>
            <a:custGeom>
              <a:avLst/>
              <a:gdLst>
                <a:gd name="connsiteX0" fmla="*/ 0 w 5524364"/>
                <a:gd name="connsiteY0" fmla="*/ 0 h 315737"/>
                <a:gd name="connsiteX1" fmla="*/ 5524364 w 5524364"/>
                <a:gd name="connsiteY1" fmla="*/ 0 h 315737"/>
                <a:gd name="connsiteX2" fmla="*/ 5524364 w 5524364"/>
                <a:gd name="connsiteY2" fmla="*/ 51949 h 315737"/>
                <a:gd name="connsiteX3" fmla="*/ 5260576 w 5524364"/>
                <a:gd name="connsiteY3" fmla="*/ 315737 h 315737"/>
                <a:gd name="connsiteX4" fmla="*/ 263788 w 5524364"/>
                <a:gd name="connsiteY4" fmla="*/ 315737 h 315737"/>
                <a:gd name="connsiteX5" fmla="*/ 0 w 5524364"/>
                <a:gd name="connsiteY5" fmla="*/ 51949 h 31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4364" h="315737">
                  <a:moveTo>
                    <a:pt x="0" y="0"/>
                  </a:moveTo>
                  <a:lnTo>
                    <a:pt x="5524364" y="0"/>
                  </a:lnTo>
                  <a:lnTo>
                    <a:pt x="5524364" y="51949"/>
                  </a:lnTo>
                  <a:cubicBezTo>
                    <a:pt x="5524364" y="197635"/>
                    <a:pt x="5406262" y="315737"/>
                    <a:pt x="5260576" y="315737"/>
                  </a:cubicBezTo>
                  <a:lnTo>
                    <a:pt x="263788" y="315737"/>
                  </a:lnTo>
                  <a:cubicBezTo>
                    <a:pt x="118102" y="315737"/>
                    <a:pt x="0" y="197635"/>
                    <a:pt x="0" y="51949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四角形: 角を丸くする 27">
              <a:extLst>
                <a:ext uri="{FF2B5EF4-FFF2-40B4-BE49-F238E27FC236}">
                  <a16:creationId xmlns:a16="http://schemas.microsoft.com/office/drawing/2014/main" id="{56612AC8-096D-17F3-D51A-CEDA0DB8EB6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240033" y="11290461"/>
              <a:ext cx="1775934" cy="5397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詳細説明">
            <a:extLst>
              <a:ext uri="{FF2B5EF4-FFF2-40B4-BE49-F238E27FC236}">
                <a16:creationId xmlns:a16="http://schemas.microsoft.com/office/drawing/2014/main" id="{BCE6F6D8-C2D3-7186-FAB8-52BD76EFF7C8}"/>
              </a:ext>
            </a:extLst>
          </p:cNvPr>
          <p:cNvSpPr/>
          <p:nvPr/>
        </p:nvSpPr>
        <p:spPr>
          <a:xfrm>
            <a:off x="0" y="5702968"/>
            <a:ext cx="4866106" cy="786063"/>
          </a:xfrm>
          <a:prstGeom prst="accentCallout1">
            <a:avLst>
              <a:gd name="adj1" fmla="val 47321"/>
              <a:gd name="adj2" fmla="val 101593"/>
              <a:gd name="adj3" fmla="val -7908"/>
              <a:gd name="adj4" fmla="val 12824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説明</a:t>
            </a:r>
          </a:p>
        </p:txBody>
      </p:sp>
      <p:sp>
        <p:nvSpPr>
          <p:cNvPr id="3" name="詳細説明">
            <a:extLst>
              <a:ext uri="{FF2B5EF4-FFF2-40B4-BE49-F238E27FC236}">
                <a16:creationId xmlns:a16="http://schemas.microsoft.com/office/drawing/2014/main" id="{757AF814-D704-C5CD-7B14-EC6B71EA6201}"/>
              </a:ext>
            </a:extLst>
          </p:cNvPr>
          <p:cNvSpPr/>
          <p:nvPr/>
        </p:nvSpPr>
        <p:spPr>
          <a:xfrm>
            <a:off x="11389894" y="5309936"/>
            <a:ext cx="4866106" cy="786063"/>
          </a:xfrm>
          <a:prstGeom prst="accentCallout1">
            <a:avLst>
              <a:gd name="adj1" fmla="val 49362"/>
              <a:gd name="adj2" fmla="val -935"/>
              <a:gd name="adj3" fmla="val -22194"/>
              <a:gd name="adj4" fmla="val -14499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説明</a:t>
            </a:r>
          </a:p>
        </p:txBody>
      </p:sp>
    </p:spTree>
    <p:extLst>
      <p:ext uri="{BB962C8B-B14F-4D97-AF65-F5344CB8AC3E}">
        <p14:creationId xmlns:p14="http://schemas.microsoft.com/office/powerpoint/2010/main" val="18248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シアン基準">
      <a:dk1>
        <a:sysClr val="windowText" lastClr="000000"/>
      </a:dk1>
      <a:lt1>
        <a:sysClr val="window" lastClr="FFFFFF"/>
      </a:lt1>
      <a:dk2>
        <a:srgbClr val="3A4856"/>
      </a:dk2>
      <a:lt2>
        <a:srgbClr val="F1FAFF"/>
      </a:lt2>
      <a:accent1>
        <a:srgbClr val="00A1E9"/>
      </a:accent1>
      <a:accent2>
        <a:srgbClr val="F66A7A"/>
      </a:accent2>
      <a:accent3>
        <a:srgbClr val="00B389"/>
      </a:accent3>
      <a:accent4>
        <a:srgbClr val="F9F871"/>
      </a:accent4>
      <a:accent5>
        <a:srgbClr val="DD77AA"/>
      </a:accent5>
      <a:accent6>
        <a:srgbClr val="29605A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1431</TotalTime>
  <Words>204</Words>
  <Application>Microsoft Office PowerPoint</Application>
  <PresentationFormat>ユーザー設定</PresentationFormat>
  <Paragraphs>74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Eita OYAIZU</dc:creator>
  <cp:lastModifiedBy>Eita OYAIZU</cp:lastModifiedBy>
  <cp:revision>6</cp:revision>
  <dcterms:created xsi:type="dcterms:W3CDTF">2025-03-26T12:02:49Z</dcterms:created>
  <dcterms:modified xsi:type="dcterms:W3CDTF">2025-03-27T11:54:05Z</dcterms:modified>
</cp:coreProperties>
</file>