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03F9C-B1CF-4E07-98CC-22B4646A3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12E1D1-9E00-4EDA-AEC3-C1647F1F7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13153-5E7E-4A17-8F8B-F1BC072E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95FBE-D564-4323-85E2-F9159263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A931BA-CBA0-4A32-9E3E-021ACEA4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3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EAF9E5-12B7-4FD9-BA20-2C0DBD78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A95EB2-BDFD-43A0-BB93-8B9C7658F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12C8C-995F-48AC-86C4-0358FD61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3A8C7-C667-4276-9FB4-A3E038BF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37532-7E71-426E-97B1-89B63D45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28A110-05DD-49F9-81FA-36ED08C80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F49508-3887-4422-A369-FA36E79BC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C773B9-B7CF-42B4-872E-637903FA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F837C8-2B07-473A-BE5C-0731928E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532B8-956E-4E21-9F1B-3BEFB549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78982-9074-4A54-8CD2-76236546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B35765-144F-40E8-997A-A71CFD88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62CAD-5B77-480E-AF28-C044F50E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14292-19C4-4A24-8E75-38504CE8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D4AFD8-8EA0-4E33-A217-2E0B085F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9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5624C-D8CD-4692-8087-09EA49F0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D80838-5536-46B2-8DD2-C0C432900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F2579C-E768-4764-B798-10C28D8A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94D63D-9C93-4C03-9A8A-CB6671F6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78DFBD-5FE7-4641-87F9-3110A9DB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04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3A5DC-00D9-445F-A631-6306CD7C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B74AA6-5846-481C-A2FC-68D7421DF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934A12-ADA9-4B56-8D17-00F19C8BB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366DD0-B236-4A60-A95F-5A06B045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CC064C-B360-4EA9-979B-CA74A17A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6329FB-FCD1-4DFA-BA65-3011D158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27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A986D-7005-485B-A323-9998AE66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3F2522-955B-4769-8D7B-F44E803B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778F26-60DD-49BE-B3C7-6E78B332D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6B5969-9CF0-4233-943D-29F18C02A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C4082C-F60F-4DB0-8020-632D421BC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A480F3-95EE-45BE-96A8-75FF6FF8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6CF63B-2FDE-4625-846F-E36385DE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FFCB28-D235-4D4A-B4A9-27EEEA1E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63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457B1-D56B-4441-90D9-F932FA8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3E5191-AA2D-4958-9F98-1CE56622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245AA9-9384-4173-8098-599E8C05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E12FA9-3078-4EF0-9714-28E33761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39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EA1CC4-9C71-4843-AEA2-2575252B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655530-303C-44D8-A53F-A3E26D70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0DBA43-3491-4EC1-AA36-3891A647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72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B4BB6-9249-4EF4-BDD8-C0655C66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34780-9126-41A3-AA83-772EE2623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9B572C-C6B4-487B-9705-727296E3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3A9987-1073-4C9E-A41D-BA2B0D25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2B51FA-B7F6-4409-8986-DC5B7693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E9552D-57AA-4915-98FB-63602112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0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60C15-B73A-4967-A0E4-A0F6F90E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E7F2E2-D66A-438D-B1FE-27585938C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5D9A99-1B06-42D4-A448-F5A5CF8D1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BB27E6-B0A7-439F-806C-3565B935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943D59-2908-484F-9421-A407B6A6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1612B8-71A4-4C1A-9FE5-206CC1CF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57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A6E533-992C-44F7-9930-D091FB64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925109-29B1-4959-87BD-5660293F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CB026-0358-461E-85B8-7DFBEB593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48D86-8EDA-44D4-A0B0-ADDFDDE2514A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48954-F2A7-4F39-B0FC-993371E86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83A6DE-A3E1-49E1-9B4A-F0CC3A7CF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82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07FA332-3089-47B6-B20B-9E0C0E145410}"/>
              </a:ext>
            </a:extLst>
          </p:cNvPr>
          <p:cNvSpPr/>
          <p:nvPr/>
        </p:nvSpPr>
        <p:spPr>
          <a:xfrm>
            <a:off x="184560" y="388130"/>
            <a:ext cx="11643918" cy="3974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383E4AC-7D1C-43D2-83FA-65DFC17B0ED6}"/>
              </a:ext>
            </a:extLst>
          </p:cNvPr>
          <p:cNvSpPr/>
          <p:nvPr/>
        </p:nvSpPr>
        <p:spPr>
          <a:xfrm>
            <a:off x="4471333" y="152297"/>
            <a:ext cx="1624668" cy="529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EF2C0DEC-3D32-42B4-83A6-B47BA6B233DE}"/>
              </a:ext>
            </a:extLst>
          </p:cNvPr>
          <p:cNvSpPr/>
          <p:nvPr/>
        </p:nvSpPr>
        <p:spPr>
          <a:xfrm>
            <a:off x="302005" y="800681"/>
            <a:ext cx="3411776" cy="83127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Document</a:t>
            </a:r>
            <a:br>
              <a:rPr kumimoji="1" lang="en-US" altLang="ja-JP" dirty="0"/>
            </a:br>
            <a:r>
              <a:rPr kumimoji="1" lang="en-US" altLang="ja-JP" dirty="0"/>
              <a:t>Importer</a:t>
            </a:r>
            <a:endParaRPr kumimoji="1" lang="ja-JP" altLang="en-US" dirty="0"/>
          </a:p>
        </p:txBody>
      </p:sp>
      <p:sp>
        <p:nvSpPr>
          <p:cNvPr id="3" name="矢印: 山形 2">
            <a:extLst>
              <a:ext uri="{FF2B5EF4-FFF2-40B4-BE49-F238E27FC236}">
                <a16:creationId xmlns:a16="http://schemas.microsoft.com/office/drawing/2014/main" id="{B9652AA0-18DC-40FE-8994-1E36387D910F}"/>
              </a:ext>
            </a:extLst>
          </p:cNvPr>
          <p:cNvSpPr/>
          <p:nvPr/>
        </p:nvSpPr>
        <p:spPr>
          <a:xfrm>
            <a:off x="3516711" y="800681"/>
            <a:ext cx="3749880" cy="83127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Document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en-US" altLang="ja-JP" dirty="0">
                <a:solidFill>
                  <a:schemeClr val="bg1"/>
                </a:solidFill>
              </a:rPr>
              <a:t>Annotator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3" name="矢印: 山形 22">
            <a:extLst>
              <a:ext uri="{FF2B5EF4-FFF2-40B4-BE49-F238E27FC236}">
                <a16:creationId xmlns:a16="http://schemas.microsoft.com/office/drawing/2014/main" id="{19970F97-7E75-4C10-B8DC-620D9FBC5E78}"/>
              </a:ext>
            </a:extLst>
          </p:cNvPr>
          <p:cNvSpPr/>
          <p:nvPr/>
        </p:nvSpPr>
        <p:spPr>
          <a:xfrm>
            <a:off x="7021310" y="800681"/>
            <a:ext cx="3749880" cy="831272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Document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en-US" altLang="ja-JP" dirty="0">
                <a:solidFill>
                  <a:schemeClr val="bg1"/>
                </a:solidFill>
              </a:rPr>
              <a:t>Indexer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ED4901-39F0-4677-B259-88D352C2BEEA}"/>
              </a:ext>
            </a:extLst>
          </p:cNvPr>
          <p:cNvSpPr/>
          <p:nvPr/>
        </p:nvSpPr>
        <p:spPr>
          <a:xfrm>
            <a:off x="302005" y="2568307"/>
            <a:ext cx="890249" cy="720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for CSV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3334452-F8ED-49D1-9B9A-B060E736D19A}"/>
              </a:ext>
            </a:extLst>
          </p:cNvPr>
          <p:cNvSpPr/>
          <p:nvPr/>
        </p:nvSpPr>
        <p:spPr>
          <a:xfrm>
            <a:off x="3516711" y="3474826"/>
            <a:ext cx="1551711" cy="720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Morphological analysis Annotator</a:t>
            </a:r>
            <a:endParaRPr kumimoji="1" lang="ja-JP" altLang="en-US" sz="14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05B6728-B4EA-4FC1-AA6A-2ED3E0C2C036}"/>
              </a:ext>
            </a:extLst>
          </p:cNvPr>
          <p:cNvSpPr/>
          <p:nvPr/>
        </p:nvSpPr>
        <p:spPr>
          <a:xfrm>
            <a:off x="7403357" y="3096386"/>
            <a:ext cx="1551711" cy="720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Solr Indexer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CB5111C-06C7-4C6D-86F9-A89A418ADFB7}"/>
              </a:ext>
            </a:extLst>
          </p:cNvPr>
          <p:cNvSpPr/>
          <p:nvPr/>
        </p:nvSpPr>
        <p:spPr>
          <a:xfrm>
            <a:off x="289355" y="3468853"/>
            <a:ext cx="3099797" cy="720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Web Crawler</a:t>
            </a:r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47AEB9D-6ABA-4172-9660-D7BA78886947}"/>
              </a:ext>
            </a:extLst>
          </p:cNvPr>
          <p:cNvSpPr/>
          <p:nvPr/>
        </p:nvSpPr>
        <p:spPr>
          <a:xfrm>
            <a:off x="5219676" y="3474826"/>
            <a:ext cx="1551711" cy="720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Syntax Tree Annotator</a:t>
            </a:r>
            <a:endParaRPr kumimoji="1" lang="ja-JP" altLang="en-US" sz="1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09985B6-48F8-4358-826F-8DA9F8203664}"/>
              </a:ext>
            </a:extLst>
          </p:cNvPr>
          <p:cNvSpPr/>
          <p:nvPr/>
        </p:nvSpPr>
        <p:spPr>
          <a:xfrm>
            <a:off x="3109250" y="5085429"/>
            <a:ext cx="1096842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Yahoo! Japan NLP API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01A0720-C209-4725-89AE-963D810545C5}"/>
              </a:ext>
            </a:extLst>
          </p:cNvPr>
          <p:cNvSpPr/>
          <p:nvPr/>
        </p:nvSpPr>
        <p:spPr>
          <a:xfrm>
            <a:off x="3109250" y="5924986"/>
            <a:ext cx="1096842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Mecab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62F1222-0DDA-43E6-A28A-718A1B33C837}"/>
              </a:ext>
            </a:extLst>
          </p:cNvPr>
          <p:cNvSpPr/>
          <p:nvPr/>
        </p:nvSpPr>
        <p:spPr>
          <a:xfrm>
            <a:off x="4302557" y="5924986"/>
            <a:ext cx="1096842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Cabocha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3DD4536-E606-4D54-BE5C-93FC2224F6B4}"/>
              </a:ext>
            </a:extLst>
          </p:cNvPr>
          <p:cNvSpPr/>
          <p:nvPr/>
        </p:nvSpPr>
        <p:spPr>
          <a:xfrm>
            <a:off x="4302556" y="5078928"/>
            <a:ext cx="1096842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Ginza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D1ED7C-BE95-4A65-90EA-A1C7F976725D}"/>
              </a:ext>
            </a:extLst>
          </p:cNvPr>
          <p:cNvSpPr txBox="1"/>
          <p:nvPr/>
        </p:nvSpPr>
        <p:spPr>
          <a:xfrm>
            <a:off x="4012010" y="4737252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External NLP Engines</a:t>
            </a:r>
            <a:endParaRPr kumimoji="1" lang="ja-JP" altLang="en-US" dirty="0"/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CFCCEDA0-DE5F-41A5-BE54-A1A635C673DA}"/>
              </a:ext>
            </a:extLst>
          </p:cNvPr>
          <p:cNvSpPr/>
          <p:nvPr/>
        </p:nvSpPr>
        <p:spPr>
          <a:xfrm>
            <a:off x="302005" y="1709359"/>
            <a:ext cx="10448285" cy="369332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Document Process Pipeline</a:t>
            </a:r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FA9B6F6-AF87-4D90-BCE5-CF4243440170}"/>
              </a:ext>
            </a:extLst>
          </p:cNvPr>
          <p:cNvSpPr/>
          <p:nvPr/>
        </p:nvSpPr>
        <p:spPr>
          <a:xfrm>
            <a:off x="9106322" y="3096386"/>
            <a:ext cx="1551711" cy="720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Azure Search Indexer</a:t>
            </a:r>
            <a:endParaRPr kumimoji="1" lang="ja-JP" altLang="en-US" sz="1600" dirty="0"/>
          </a:p>
        </p:txBody>
      </p: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9AFD0A94-5E1C-4577-A95D-EF7CED4FD7F9}"/>
              </a:ext>
            </a:extLst>
          </p:cNvPr>
          <p:cNvSpPr/>
          <p:nvPr/>
        </p:nvSpPr>
        <p:spPr>
          <a:xfrm>
            <a:off x="302005" y="2138649"/>
            <a:ext cx="10469186" cy="369332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Document Data Model &amp; Utilities</a:t>
            </a:r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8EE8537-2101-4B1C-9CBF-008EF57F974F}"/>
              </a:ext>
            </a:extLst>
          </p:cNvPr>
          <p:cNvSpPr/>
          <p:nvPr/>
        </p:nvSpPr>
        <p:spPr>
          <a:xfrm>
            <a:off x="5479965" y="5920900"/>
            <a:ext cx="1096842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Stanford NLP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6805BBF-BE23-4EBC-95D8-C5AE1B5AB8E5}"/>
              </a:ext>
            </a:extLst>
          </p:cNvPr>
          <p:cNvSpPr/>
          <p:nvPr/>
        </p:nvSpPr>
        <p:spPr>
          <a:xfrm>
            <a:off x="5219676" y="2637849"/>
            <a:ext cx="1551711" cy="720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Syntax Tree Pattern Matcher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20C136-FA9E-4C51-9A33-9B56AED68DAE}"/>
              </a:ext>
            </a:extLst>
          </p:cNvPr>
          <p:cNvSpPr txBox="1"/>
          <p:nvPr/>
        </p:nvSpPr>
        <p:spPr>
          <a:xfrm>
            <a:off x="7715782" y="4709596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External Search Services</a:t>
            </a:r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7A78E02-35D6-43FB-B104-A934292877F9}"/>
              </a:ext>
            </a:extLst>
          </p:cNvPr>
          <p:cNvSpPr/>
          <p:nvPr/>
        </p:nvSpPr>
        <p:spPr>
          <a:xfrm>
            <a:off x="3493954" y="2637849"/>
            <a:ext cx="1551711" cy="720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Data Converter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3037040-3CE3-464D-B8CD-D1194327DAC1}"/>
              </a:ext>
            </a:extLst>
          </p:cNvPr>
          <p:cNvSpPr/>
          <p:nvPr/>
        </p:nvSpPr>
        <p:spPr>
          <a:xfrm>
            <a:off x="1386215" y="2568307"/>
            <a:ext cx="890249" cy="720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for JSON</a:t>
            </a:r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8BF2F02-AD06-4622-85F8-3F48FECD3823}"/>
              </a:ext>
            </a:extLst>
          </p:cNvPr>
          <p:cNvSpPr/>
          <p:nvPr/>
        </p:nvSpPr>
        <p:spPr>
          <a:xfrm>
            <a:off x="2427718" y="2564193"/>
            <a:ext cx="890249" cy="720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for Text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904A2EE-C355-4CB8-B7E4-05F79E35FADA}"/>
              </a:ext>
            </a:extLst>
          </p:cNvPr>
          <p:cNvSpPr/>
          <p:nvPr/>
        </p:nvSpPr>
        <p:spPr>
          <a:xfrm>
            <a:off x="7554611" y="5085429"/>
            <a:ext cx="1551711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Apache Solr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986FF87-583F-4129-849F-7B5A4DDECD88}"/>
              </a:ext>
            </a:extLst>
          </p:cNvPr>
          <p:cNvSpPr/>
          <p:nvPr/>
        </p:nvSpPr>
        <p:spPr>
          <a:xfrm>
            <a:off x="7554611" y="5925797"/>
            <a:ext cx="1551711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Azure Search Service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5FFFE20-2821-4827-AF6E-3FF75E8DC460}"/>
              </a:ext>
            </a:extLst>
          </p:cNvPr>
          <p:cNvSpPr/>
          <p:nvPr/>
        </p:nvSpPr>
        <p:spPr>
          <a:xfrm>
            <a:off x="212653" y="5085429"/>
            <a:ext cx="931926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NHTSA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E8B36F8-7890-4369-9852-7DCA5A6C5C1A}"/>
              </a:ext>
            </a:extLst>
          </p:cNvPr>
          <p:cNvSpPr/>
          <p:nvPr/>
        </p:nvSpPr>
        <p:spPr>
          <a:xfrm>
            <a:off x="212651" y="5933150"/>
            <a:ext cx="931927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MILT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246A559-93B1-4CBC-9381-B1BE305BCABC}"/>
              </a:ext>
            </a:extLst>
          </p:cNvPr>
          <p:cNvSpPr txBox="1"/>
          <p:nvPr/>
        </p:nvSpPr>
        <p:spPr>
          <a:xfrm>
            <a:off x="623418" y="4737252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External Data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B2807B6-3ADE-4B94-87D0-9CC2D31F7AF7}"/>
              </a:ext>
            </a:extLst>
          </p:cNvPr>
          <p:cNvSpPr/>
          <p:nvPr/>
        </p:nvSpPr>
        <p:spPr>
          <a:xfrm>
            <a:off x="1243590" y="5085429"/>
            <a:ext cx="931927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1"/>
                </a:solidFill>
              </a:rPr>
              <a:t>WikiPedia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525D3991-70EA-420E-9DEF-0FAE1535BF9D}"/>
              </a:ext>
            </a:extLst>
          </p:cNvPr>
          <p:cNvSpPr/>
          <p:nvPr/>
        </p:nvSpPr>
        <p:spPr>
          <a:xfrm>
            <a:off x="302003" y="4285904"/>
            <a:ext cx="3015963" cy="388888"/>
          </a:xfrm>
          <a:prstGeom prst="downArrow">
            <a:avLst>
              <a:gd name="adj1" fmla="val 50000"/>
              <a:gd name="adj2" fmla="val 6695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下 50">
            <a:extLst>
              <a:ext uri="{FF2B5EF4-FFF2-40B4-BE49-F238E27FC236}">
                <a16:creationId xmlns:a16="http://schemas.microsoft.com/office/drawing/2014/main" id="{81862884-7C86-41B2-BB2D-999A737B6D35}"/>
              </a:ext>
            </a:extLst>
          </p:cNvPr>
          <p:cNvSpPr/>
          <p:nvPr/>
        </p:nvSpPr>
        <p:spPr>
          <a:xfrm>
            <a:off x="3657671" y="4285904"/>
            <a:ext cx="3015963" cy="388888"/>
          </a:xfrm>
          <a:prstGeom prst="downArrow">
            <a:avLst>
              <a:gd name="adj1" fmla="val 50000"/>
              <a:gd name="adj2" fmla="val 6695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0744583F-F5DB-442D-A486-22CEA20630F2}"/>
              </a:ext>
            </a:extLst>
          </p:cNvPr>
          <p:cNvSpPr/>
          <p:nvPr/>
        </p:nvSpPr>
        <p:spPr>
          <a:xfrm>
            <a:off x="7502333" y="4285904"/>
            <a:ext cx="3015963" cy="388888"/>
          </a:xfrm>
          <a:prstGeom prst="downArrow">
            <a:avLst>
              <a:gd name="adj1" fmla="val 50000"/>
              <a:gd name="adj2" fmla="val 6695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783822F2-00FE-43AC-A29B-168E0819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666" y="152297"/>
            <a:ext cx="479480" cy="474296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1622A01-5E10-48BB-9345-FA46C8146B6F}"/>
              </a:ext>
            </a:extLst>
          </p:cNvPr>
          <p:cNvSpPr txBox="1"/>
          <p:nvPr/>
        </p:nvSpPr>
        <p:spPr>
          <a:xfrm>
            <a:off x="5154146" y="21666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NLP4J</a:t>
            </a:r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44867AE-91F7-43A6-AD5F-05E88BF12460}"/>
              </a:ext>
            </a:extLst>
          </p:cNvPr>
          <p:cNvSpPr/>
          <p:nvPr/>
        </p:nvSpPr>
        <p:spPr>
          <a:xfrm>
            <a:off x="10867275" y="806119"/>
            <a:ext cx="777127" cy="30107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</a:t>
            </a:r>
            <a:br>
              <a:rPr lang="en-US" altLang="ja-JP" sz="1600" dirty="0"/>
            </a:br>
            <a:r>
              <a:rPr lang="en-US" altLang="ja-JP" sz="1600" dirty="0"/>
              <a:t>App</a:t>
            </a:r>
            <a:endParaRPr kumimoji="1" lang="ja-JP" altLang="en-US" sz="16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52AE935-044D-4213-9559-7FF2EE30BBE4}"/>
              </a:ext>
            </a:extLst>
          </p:cNvPr>
          <p:cNvSpPr/>
          <p:nvPr/>
        </p:nvSpPr>
        <p:spPr>
          <a:xfrm>
            <a:off x="5479965" y="5078927"/>
            <a:ext cx="1096842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Kuromoji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92F0B4A-3B14-4DD7-AE6F-3C07EC1E7F52}"/>
              </a:ext>
            </a:extLst>
          </p:cNvPr>
          <p:cNvSpPr txBox="1"/>
          <p:nvPr/>
        </p:nvSpPr>
        <p:spPr>
          <a:xfrm>
            <a:off x="2178817" y="634435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etc.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AB6AAED-1D79-4085-A724-FBCEFD390F5E}"/>
              </a:ext>
            </a:extLst>
          </p:cNvPr>
          <p:cNvSpPr txBox="1"/>
          <p:nvPr/>
        </p:nvSpPr>
        <p:spPr>
          <a:xfrm>
            <a:off x="6569069" y="634435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etc.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DDD0F53-559D-45DC-B709-982FFB56558F}"/>
              </a:ext>
            </a:extLst>
          </p:cNvPr>
          <p:cNvSpPr/>
          <p:nvPr/>
        </p:nvSpPr>
        <p:spPr>
          <a:xfrm>
            <a:off x="9232409" y="5085429"/>
            <a:ext cx="1551711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Word2Vec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78120DB-0AF6-4D5E-8541-4223376D8610}"/>
              </a:ext>
            </a:extLst>
          </p:cNvPr>
          <p:cNvSpPr txBox="1"/>
          <p:nvPr/>
        </p:nvSpPr>
        <p:spPr>
          <a:xfrm>
            <a:off x="9721967" y="610053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etc.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39F3409-69FC-47C8-BB3D-5CC32D2AA06B}"/>
              </a:ext>
            </a:extLst>
          </p:cNvPr>
          <p:cNvSpPr/>
          <p:nvPr/>
        </p:nvSpPr>
        <p:spPr>
          <a:xfrm>
            <a:off x="1234317" y="5933150"/>
            <a:ext cx="931927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Twitter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0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9FD16C-5512-47B4-B1F3-4B0DFC800B14}"/>
              </a:ext>
            </a:extLst>
          </p:cNvPr>
          <p:cNvSpPr txBox="1"/>
          <p:nvPr/>
        </p:nvSpPr>
        <p:spPr>
          <a:xfrm>
            <a:off x="480121" y="268369"/>
            <a:ext cx="3381054" cy="36317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1500" dirty="0">
                <a:latin typeface="Broadway" panose="04040905080B02020502" pitchFamily="82" charset="0"/>
              </a:rPr>
              <a:t>NLP</a:t>
            </a:r>
          </a:p>
          <a:p>
            <a:r>
              <a:rPr lang="en-US" altLang="ja-JP" sz="11500" dirty="0">
                <a:latin typeface="Broadway" panose="04040905080B02020502" pitchFamily="82" charset="0"/>
              </a:rPr>
              <a:t>4J</a:t>
            </a:r>
            <a:endParaRPr kumimoji="1" lang="ja-JP" altLang="en-US" sz="11500" dirty="0">
              <a:latin typeface="Broadway" panose="04040905080B02020502" pitchFamily="82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C882A28-0217-427D-B744-59A3B1337F5E}"/>
              </a:ext>
            </a:extLst>
          </p:cNvPr>
          <p:cNvGrpSpPr/>
          <p:nvPr/>
        </p:nvGrpSpPr>
        <p:grpSpPr>
          <a:xfrm>
            <a:off x="914400" y="1118332"/>
            <a:ext cx="368392" cy="256558"/>
            <a:chOff x="2414279" y="2815563"/>
            <a:chExt cx="368392" cy="256558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62C8F3FB-D1C4-4595-BFD4-20D63E8366E8}"/>
                </a:ext>
              </a:extLst>
            </p:cNvPr>
            <p:cNvSpPr/>
            <p:nvPr/>
          </p:nvSpPr>
          <p:spPr>
            <a:xfrm>
              <a:off x="2414279" y="2815563"/>
              <a:ext cx="368392" cy="2565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69BB5F2-EB7D-4468-BCD3-23D57E275EA2}"/>
                </a:ext>
              </a:extLst>
            </p:cNvPr>
            <p:cNvSpPr/>
            <p:nvPr/>
          </p:nvSpPr>
          <p:spPr>
            <a:xfrm>
              <a:off x="2472949" y="2871481"/>
              <a:ext cx="125526" cy="105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9167985-9705-4713-9CCB-58D50A153F3F}"/>
              </a:ext>
            </a:extLst>
          </p:cNvPr>
          <p:cNvGrpSpPr/>
          <p:nvPr/>
        </p:nvGrpSpPr>
        <p:grpSpPr>
          <a:xfrm>
            <a:off x="1670922" y="1118332"/>
            <a:ext cx="368392" cy="256558"/>
            <a:chOff x="2414279" y="2815563"/>
            <a:chExt cx="368392" cy="256558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E769AFF-AB1D-4998-B581-E131C76C29CB}"/>
                </a:ext>
              </a:extLst>
            </p:cNvPr>
            <p:cNvSpPr/>
            <p:nvPr/>
          </p:nvSpPr>
          <p:spPr>
            <a:xfrm>
              <a:off x="2414279" y="2815563"/>
              <a:ext cx="368392" cy="2565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C88B35B-E333-4DD2-AA96-4FDDAC3C3969}"/>
                </a:ext>
              </a:extLst>
            </p:cNvPr>
            <p:cNvSpPr/>
            <p:nvPr/>
          </p:nvSpPr>
          <p:spPr>
            <a:xfrm>
              <a:off x="2472949" y="2871481"/>
              <a:ext cx="125526" cy="105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6A37213-53E5-427F-B0CA-58A0D4720B2D}"/>
              </a:ext>
            </a:extLst>
          </p:cNvPr>
          <p:cNvGrpSpPr/>
          <p:nvPr/>
        </p:nvGrpSpPr>
        <p:grpSpPr>
          <a:xfrm>
            <a:off x="2881351" y="1118332"/>
            <a:ext cx="368392" cy="256558"/>
            <a:chOff x="2414279" y="2815563"/>
            <a:chExt cx="368392" cy="256558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EFE25FDF-7056-4FE2-A563-410B1A5A3988}"/>
                </a:ext>
              </a:extLst>
            </p:cNvPr>
            <p:cNvSpPr/>
            <p:nvPr/>
          </p:nvSpPr>
          <p:spPr>
            <a:xfrm>
              <a:off x="2414279" y="2815563"/>
              <a:ext cx="368392" cy="2565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B20ABD82-2839-4AAA-8FDE-339888C19743}"/>
                </a:ext>
              </a:extLst>
            </p:cNvPr>
            <p:cNvSpPr/>
            <p:nvPr/>
          </p:nvSpPr>
          <p:spPr>
            <a:xfrm>
              <a:off x="2472949" y="2871481"/>
              <a:ext cx="125526" cy="105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4C614B8-0007-43E6-9525-B1D4C95C2ADB}"/>
              </a:ext>
            </a:extLst>
          </p:cNvPr>
          <p:cNvGrpSpPr/>
          <p:nvPr/>
        </p:nvGrpSpPr>
        <p:grpSpPr>
          <a:xfrm>
            <a:off x="1729592" y="2901083"/>
            <a:ext cx="368392" cy="256558"/>
            <a:chOff x="2414279" y="2815563"/>
            <a:chExt cx="368392" cy="25655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FCAB7CAD-275C-4D5D-B1C6-F52D71DF9C44}"/>
                </a:ext>
              </a:extLst>
            </p:cNvPr>
            <p:cNvSpPr/>
            <p:nvPr/>
          </p:nvSpPr>
          <p:spPr>
            <a:xfrm>
              <a:off x="2414279" y="2815563"/>
              <a:ext cx="368392" cy="2565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88BE7079-0D0E-4EDF-9C86-D4FB04114EFA}"/>
                </a:ext>
              </a:extLst>
            </p:cNvPr>
            <p:cNvSpPr/>
            <p:nvPr/>
          </p:nvSpPr>
          <p:spPr>
            <a:xfrm>
              <a:off x="2472949" y="2871481"/>
              <a:ext cx="125526" cy="105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99A35771-8748-4D85-AA6E-90A34C5DD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3" t="8494" r="15828" b="17071"/>
          <a:stretch/>
        </p:blipFill>
        <p:spPr>
          <a:xfrm>
            <a:off x="8578256" y="98675"/>
            <a:ext cx="3317819" cy="3558925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6B77BC-0008-4C8A-B129-E3431E526ED2}"/>
              </a:ext>
            </a:extLst>
          </p:cNvPr>
          <p:cNvSpPr txBox="1"/>
          <p:nvPr/>
        </p:nvSpPr>
        <p:spPr>
          <a:xfrm>
            <a:off x="4417252" y="2790930"/>
            <a:ext cx="3240000" cy="324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sz="23900" dirty="0">
                <a:latin typeface="Broadway" panose="04040905080B02020502" pitchFamily="82" charset="0"/>
              </a:rPr>
              <a:t>N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4572441-09CD-4205-AD6F-27597310600B}"/>
              </a:ext>
            </a:extLst>
          </p:cNvPr>
          <p:cNvGrpSpPr/>
          <p:nvPr/>
        </p:nvGrpSpPr>
        <p:grpSpPr>
          <a:xfrm>
            <a:off x="5598015" y="4189321"/>
            <a:ext cx="878473" cy="611792"/>
            <a:chOff x="2414279" y="2815563"/>
            <a:chExt cx="368392" cy="256558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E342B92-1E7E-44BE-8C2F-C0E328E158AC}"/>
                </a:ext>
              </a:extLst>
            </p:cNvPr>
            <p:cNvSpPr/>
            <p:nvPr/>
          </p:nvSpPr>
          <p:spPr>
            <a:xfrm>
              <a:off x="2414279" y="2815563"/>
              <a:ext cx="368392" cy="2565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4EFC3AFC-9055-496C-943E-77503BF08B46}"/>
                </a:ext>
              </a:extLst>
            </p:cNvPr>
            <p:cNvSpPr/>
            <p:nvPr/>
          </p:nvSpPr>
          <p:spPr>
            <a:xfrm>
              <a:off x="2472949" y="2871481"/>
              <a:ext cx="125526" cy="105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35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ワイド画面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Broadway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2019-08-29T11:38:24Z</dcterms:created>
  <dcterms:modified xsi:type="dcterms:W3CDTF">2021-12-14T08:18:53Z</dcterms:modified>
</cp:coreProperties>
</file>