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03F9C-B1CF-4E07-98CC-22B4646A3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12E1D1-9E00-4EDA-AEC3-C1647F1F7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13153-5E7E-4A17-8F8B-F1BC072E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95FBE-D564-4323-85E2-F9159263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A931BA-CBA0-4A32-9E3E-021ACEA4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3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EAF9E5-12B7-4FD9-BA20-2C0DBD78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A95EB2-BDFD-43A0-BB93-8B9C7658F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12C8C-995F-48AC-86C4-0358FD61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3A8C7-C667-4276-9FB4-A3E038BF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37532-7E71-426E-97B1-89B63D45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28A110-05DD-49F9-81FA-36ED08C80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F49508-3887-4422-A369-FA36E79BC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C773B9-B7CF-42B4-872E-637903FA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F837C8-2B07-473A-BE5C-0731928E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532B8-956E-4E21-9F1B-3BEFB549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78982-9074-4A54-8CD2-76236546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B35765-144F-40E8-997A-A71CFD88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62CAD-5B77-480E-AF28-C044F50E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14292-19C4-4A24-8E75-38504CE8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D4AFD8-8EA0-4E33-A217-2E0B085F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9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5624C-D8CD-4692-8087-09EA49F0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D80838-5536-46B2-8DD2-C0C432900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F2579C-E768-4764-B798-10C28D8A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94D63D-9C93-4C03-9A8A-CB6671F6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78DFBD-5FE7-4641-87F9-3110A9DB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04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3A5DC-00D9-445F-A631-6306CD7C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B74AA6-5846-481C-A2FC-68D7421DF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934A12-ADA9-4B56-8D17-00F19C8BB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366DD0-B236-4A60-A95F-5A06B045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CC064C-B360-4EA9-979B-CA74A17A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6329FB-FCD1-4DFA-BA65-3011D158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27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A986D-7005-485B-A323-9998AE66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3F2522-955B-4769-8D7B-F44E803B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778F26-60DD-49BE-B3C7-6E78B332D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6B5969-9CF0-4233-943D-29F18C02A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C4082C-F60F-4DB0-8020-632D421BC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A480F3-95EE-45BE-96A8-75FF6FF8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6CF63B-2FDE-4625-846F-E36385DE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FFCB28-D235-4D4A-B4A9-27EEEA1E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63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457B1-D56B-4441-90D9-F932FA8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3E5191-AA2D-4958-9F98-1CE56622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245AA9-9384-4173-8098-599E8C05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E12FA9-3078-4EF0-9714-28E33761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39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EA1CC4-9C71-4843-AEA2-2575252B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655530-303C-44D8-A53F-A3E26D70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0DBA43-3491-4EC1-AA36-3891A647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72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B4BB6-9249-4EF4-BDD8-C0655C66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34780-9126-41A3-AA83-772EE2623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9B572C-C6B4-487B-9705-727296E3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3A9987-1073-4C9E-A41D-BA2B0D25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2B51FA-B7F6-4409-8986-DC5B7693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E9552D-57AA-4915-98FB-63602112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0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60C15-B73A-4967-A0E4-A0F6F90E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E7F2E2-D66A-438D-B1FE-27585938C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5D9A99-1B06-42D4-A448-F5A5CF8D1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BB27E6-B0A7-439F-806C-3565B935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943D59-2908-484F-9421-A407B6A6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1612B8-71A4-4C1A-9FE5-206CC1CF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57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A6E533-992C-44F7-9930-D091FB64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925109-29B1-4959-87BD-5660293F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CB026-0358-461E-85B8-7DFBEB593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48D86-8EDA-44D4-A0B0-ADDFDDE2514A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48954-F2A7-4F39-B0FC-993371E86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83A6DE-A3E1-49E1-9B4A-F0CC3A7CF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82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9FD16C-5512-47B4-B1F3-4B0DFC800B14}"/>
              </a:ext>
            </a:extLst>
          </p:cNvPr>
          <p:cNvSpPr txBox="1"/>
          <p:nvPr/>
        </p:nvSpPr>
        <p:spPr>
          <a:xfrm>
            <a:off x="480121" y="268369"/>
            <a:ext cx="3381054" cy="36317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1500" dirty="0">
                <a:latin typeface="Broadway" panose="04040905080B02020502" pitchFamily="82" charset="0"/>
              </a:rPr>
              <a:t>NLP</a:t>
            </a:r>
          </a:p>
          <a:p>
            <a:r>
              <a:rPr lang="en-US" altLang="ja-JP" sz="11500" dirty="0">
                <a:latin typeface="Broadway" panose="04040905080B02020502" pitchFamily="82" charset="0"/>
              </a:rPr>
              <a:t>4J</a:t>
            </a:r>
            <a:endParaRPr kumimoji="1" lang="ja-JP" altLang="en-US" sz="11500" dirty="0">
              <a:latin typeface="Broadway" panose="04040905080B02020502" pitchFamily="82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C882A28-0217-427D-B744-59A3B1337F5E}"/>
              </a:ext>
            </a:extLst>
          </p:cNvPr>
          <p:cNvGrpSpPr/>
          <p:nvPr/>
        </p:nvGrpSpPr>
        <p:grpSpPr>
          <a:xfrm>
            <a:off x="914400" y="1118332"/>
            <a:ext cx="368392" cy="256558"/>
            <a:chOff x="2414279" y="2815563"/>
            <a:chExt cx="368392" cy="256558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62C8F3FB-D1C4-4595-BFD4-20D63E8366E8}"/>
                </a:ext>
              </a:extLst>
            </p:cNvPr>
            <p:cNvSpPr/>
            <p:nvPr/>
          </p:nvSpPr>
          <p:spPr>
            <a:xfrm>
              <a:off x="2414279" y="2815563"/>
              <a:ext cx="368392" cy="2565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69BB5F2-EB7D-4468-BCD3-23D57E275EA2}"/>
                </a:ext>
              </a:extLst>
            </p:cNvPr>
            <p:cNvSpPr/>
            <p:nvPr/>
          </p:nvSpPr>
          <p:spPr>
            <a:xfrm>
              <a:off x="2472949" y="2871481"/>
              <a:ext cx="125526" cy="105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9167985-9705-4713-9CCB-58D50A153F3F}"/>
              </a:ext>
            </a:extLst>
          </p:cNvPr>
          <p:cNvGrpSpPr/>
          <p:nvPr/>
        </p:nvGrpSpPr>
        <p:grpSpPr>
          <a:xfrm>
            <a:off x="1670922" y="1118332"/>
            <a:ext cx="368392" cy="256558"/>
            <a:chOff x="2414279" y="2815563"/>
            <a:chExt cx="368392" cy="256558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E769AFF-AB1D-4998-B581-E131C76C29CB}"/>
                </a:ext>
              </a:extLst>
            </p:cNvPr>
            <p:cNvSpPr/>
            <p:nvPr/>
          </p:nvSpPr>
          <p:spPr>
            <a:xfrm>
              <a:off x="2414279" y="2815563"/>
              <a:ext cx="368392" cy="2565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C88B35B-E333-4DD2-AA96-4FDDAC3C3969}"/>
                </a:ext>
              </a:extLst>
            </p:cNvPr>
            <p:cNvSpPr/>
            <p:nvPr/>
          </p:nvSpPr>
          <p:spPr>
            <a:xfrm>
              <a:off x="2472949" y="2871481"/>
              <a:ext cx="125526" cy="105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6A37213-53E5-427F-B0CA-58A0D4720B2D}"/>
              </a:ext>
            </a:extLst>
          </p:cNvPr>
          <p:cNvGrpSpPr/>
          <p:nvPr/>
        </p:nvGrpSpPr>
        <p:grpSpPr>
          <a:xfrm>
            <a:off x="2881351" y="1118332"/>
            <a:ext cx="368392" cy="256558"/>
            <a:chOff x="2414279" y="2815563"/>
            <a:chExt cx="368392" cy="256558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EFE25FDF-7056-4FE2-A563-410B1A5A3988}"/>
                </a:ext>
              </a:extLst>
            </p:cNvPr>
            <p:cNvSpPr/>
            <p:nvPr/>
          </p:nvSpPr>
          <p:spPr>
            <a:xfrm>
              <a:off x="2414279" y="2815563"/>
              <a:ext cx="368392" cy="2565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B20ABD82-2839-4AAA-8FDE-339888C19743}"/>
                </a:ext>
              </a:extLst>
            </p:cNvPr>
            <p:cNvSpPr/>
            <p:nvPr/>
          </p:nvSpPr>
          <p:spPr>
            <a:xfrm>
              <a:off x="2472949" y="2871481"/>
              <a:ext cx="125526" cy="105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4C614B8-0007-43E6-9525-B1D4C95C2ADB}"/>
              </a:ext>
            </a:extLst>
          </p:cNvPr>
          <p:cNvGrpSpPr/>
          <p:nvPr/>
        </p:nvGrpSpPr>
        <p:grpSpPr>
          <a:xfrm>
            <a:off x="1729592" y="2901083"/>
            <a:ext cx="368392" cy="256558"/>
            <a:chOff x="2414279" y="2815563"/>
            <a:chExt cx="368392" cy="25655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FCAB7CAD-275C-4D5D-B1C6-F52D71DF9C44}"/>
                </a:ext>
              </a:extLst>
            </p:cNvPr>
            <p:cNvSpPr/>
            <p:nvPr/>
          </p:nvSpPr>
          <p:spPr>
            <a:xfrm>
              <a:off x="2414279" y="2815563"/>
              <a:ext cx="368392" cy="2565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88BE7079-0D0E-4EDF-9C86-D4FB04114EFA}"/>
                </a:ext>
              </a:extLst>
            </p:cNvPr>
            <p:cNvSpPr/>
            <p:nvPr/>
          </p:nvSpPr>
          <p:spPr>
            <a:xfrm>
              <a:off x="2472949" y="2871481"/>
              <a:ext cx="125526" cy="105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99A35771-8748-4D85-AA6E-90A34C5DD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3" t="8494" r="15828" b="17071"/>
          <a:stretch/>
        </p:blipFill>
        <p:spPr>
          <a:xfrm>
            <a:off x="8578256" y="98675"/>
            <a:ext cx="3317819" cy="3558925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6B77BC-0008-4C8A-B129-E3431E526ED2}"/>
              </a:ext>
            </a:extLst>
          </p:cNvPr>
          <p:cNvSpPr txBox="1"/>
          <p:nvPr/>
        </p:nvSpPr>
        <p:spPr>
          <a:xfrm>
            <a:off x="4417252" y="2790930"/>
            <a:ext cx="3240000" cy="324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sz="23900" dirty="0">
                <a:latin typeface="Broadway" panose="04040905080B02020502" pitchFamily="82" charset="0"/>
              </a:rPr>
              <a:t>N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4572441-09CD-4205-AD6F-27597310600B}"/>
              </a:ext>
            </a:extLst>
          </p:cNvPr>
          <p:cNvGrpSpPr/>
          <p:nvPr/>
        </p:nvGrpSpPr>
        <p:grpSpPr>
          <a:xfrm>
            <a:off x="5598015" y="4189321"/>
            <a:ext cx="878473" cy="611792"/>
            <a:chOff x="2414279" y="2815563"/>
            <a:chExt cx="368392" cy="256558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E342B92-1E7E-44BE-8C2F-C0E328E158AC}"/>
                </a:ext>
              </a:extLst>
            </p:cNvPr>
            <p:cNvSpPr/>
            <p:nvPr/>
          </p:nvSpPr>
          <p:spPr>
            <a:xfrm>
              <a:off x="2414279" y="2815563"/>
              <a:ext cx="368392" cy="2565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4EFC3AFC-9055-496C-943E-77503BF08B46}"/>
                </a:ext>
              </a:extLst>
            </p:cNvPr>
            <p:cNvSpPr/>
            <p:nvPr/>
          </p:nvSpPr>
          <p:spPr>
            <a:xfrm>
              <a:off x="2472949" y="2871481"/>
              <a:ext cx="125526" cy="105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35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Broadway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Hiroki OYA</dc:creator>
  <cp:lastModifiedBy>Hiroki OYA</cp:lastModifiedBy>
  <cp:revision>4</cp:revision>
  <dcterms:created xsi:type="dcterms:W3CDTF">2019-08-28T15:51:39Z</dcterms:created>
  <dcterms:modified xsi:type="dcterms:W3CDTF">2019-08-29T11:35:25Z</dcterms:modified>
</cp:coreProperties>
</file>