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79C2C-AC8C-4D47-83DF-6EB5052D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82D704-C6C5-41C8-8116-D2AD7E8A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B1CFE-BBC0-41C9-949B-73B1DF8A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3F8A-7D86-421A-9F59-DB90427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E4C5E-12F9-412D-950E-5349E4A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BC26-6106-4AFB-8FC7-2C148DC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D7B898-86BF-4D2E-839E-162F7820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4D94-B789-4179-9A95-884FEF55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5B2B-4A5E-4698-8685-9C5041D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FCD7-36A3-49C5-B510-2931B464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66A7D8-B2BB-466C-B1D5-5BEE9B88C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0624E-1C5E-4B06-BA87-C5766B92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02601-689E-43F1-A38C-5A0BAAD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54E1D-FE2C-473C-9CA0-8737943E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239A9-E38E-4015-B892-88DC5FB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EE09-448D-4BDD-A108-758E381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CA5C0-9571-461B-8A96-2BDB0EB1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55629-7FFF-49FD-BBD6-B6043407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BC90F-83C7-4A75-937B-4039B04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6B7FF-A4FF-42E5-9080-4414B9A9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21971-0F59-43D8-8BB2-898042C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0D74F-3C74-40EE-BEBA-C3FB0883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56EF6-497F-4451-92B3-D063595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59080-4DA7-46C1-82E9-CEAC19E6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1DF84-A339-4672-A306-74E92E3B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8C55A-8B59-4F00-94F0-280A8ABF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3CA33-75B6-44E6-80AE-1611B3E1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7CD22C-AB73-46FA-8E77-DF7FEAEC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5A3B20-F93F-49C6-A1A4-3853C83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155AE-CBA6-4C65-B6B8-567689B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E664D-BEF1-498A-B9AA-1C21A20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A2B32-7BB9-41C1-918E-2FB19830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91CBA-9C49-42F2-A1A1-814B8363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D66BE-2424-4A92-8290-B79F177A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F0A006-EDC7-4AA7-A06A-275726367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29ABA9-43D7-45B7-B368-3F31E8CB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551663-EB17-4099-A2A3-B261ADB2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8C58E2-232A-4EB7-A59C-36C74A8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00BE55-E900-4F34-B6CD-D7417285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FBB32-ED38-4B0A-966F-8C45AA2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DF6C26-AB2D-48CB-8748-97E485FB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F5AED1-DACB-4DC7-84A2-09ED8361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9AA8D0-B1A8-4642-B74C-4F752E5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8AA90C-A188-4AEE-B143-9E2302BA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7A9BE4-E120-482D-836D-4CAF41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87EDB-A2B9-4F29-81FD-307D58A6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55D21-4390-4A9E-9B4E-F6F34D1E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CC55C-DB48-4621-B046-B5753F5B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ABE4FF-51F0-48B7-A789-18C547E1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A4E5A-AE09-4ABE-A7E9-86C13FE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D278CD-8D9C-4601-9177-66C799A5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CE65D-0AC0-4D1A-BFDD-6331EF8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6EC66-330B-461A-8876-1E4C2770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ADFECE-B990-4B07-9482-E96761BA7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C7F15-7D60-4AA5-9B1A-E27292EE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C1857-B707-41B9-A116-F17B5D4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B2553-DC33-43AE-B7D1-EBA214F4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03E7-1E30-4BA5-8521-C31DCC04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F7277C-C6C8-4A3C-868B-DF26A07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629F0-62B9-4F44-A44F-D6EB5436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319CE-2ED6-407A-A2BA-9FBA1A7C9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68B1-38C5-49C5-8D48-D7F6A6F19079}" type="datetimeFigureOut">
              <a:rPr kumimoji="1" lang="ja-JP" altLang="en-US" smtClean="0"/>
              <a:t>2019/10/25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4B11B-CF04-465B-9DEF-96C4E40D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5C38A-86AF-4408-8318-F60653E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org.nlp4j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pg4win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7774DBD-1039-4EC5-B67A-60F6F052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79" y="0"/>
            <a:ext cx="6396275" cy="68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CCF49-5495-46BF-8623-175212F611D6}"/>
              </a:ext>
            </a:extLst>
          </p:cNvPr>
          <p:cNvSpPr txBox="1"/>
          <p:nvPr/>
        </p:nvSpPr>
        <p:spPr>
          <a:xfrm>
            <a:off x="640019" y="210026"/>
            <a:ext cx="1091196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C:\Users\oyahi\git\nlp4j\nlp4j&gt;mvn -</a:t>
            </a:r>
            <a:r>
              <a:rPr lang="en-US" altLang="ja-JP" sz="600" dirty="0" err="1"/>
              <a:t>DperformRelease</a:t>
            </a:r>
            <a:r>
              <a:rPr lang="en-US" altLang="ja-JP" sz="600" dirty="0"/>
              <a:t>=true deploy</a:t>
            </a:r>
          </a:p>
          <a:p>
            <a:r>
              <a:rPr lang="en-US" altLang="ja-JP" sz="600" dirty="0"/>
              <a:t>[INFO] Scanning for projects...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Some problems were encountered while building the effective model for org.nlp4j:nlp4j:pom:1.0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</a:t>
            </a:r>
            <a:r>
              <a:rPr lang="en-US" altLang="ja-JP" sz="600" dirty="0"/>
              <a:t>.(</a:t>
            </a:r>
            <a:r>
              <a:rPr lang="en-US" altLang="ja-JP" sz="600" dirty="0" err="1"/>
              <a:t>groupId:artifactId</a:t>
            </a:r>
            <a:r>
              <a:rPr lang="en-US" altLang="ja-JP" sz="600" dirty="0"/>
              <a:t>)' must be unique but found duplicate declaration of plugin </a:t>
            </a:r>
            <a:r>
              <a:rPr lang="en-US" altLang="ja-JP" sz="600" dirty="0" err="1"/>
              <a:t>org.apache.maven.plugins:maven-javadoc-plugin</a:t>
            </a:r>
            <a:r>
              <a:rPr lang="en-US" altLang="ja-JP" sz="600" dirty="0"/>
              <a:t> @ line 164, column 12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build.plugins.plugin.version</a:t>
            </a:r>
            <a:r>
              <a:rPr lang="en-US" altLang="ja-JP" sz="600" dirty="0"/>
              <a:t>' for </a:t>
            </a:r>
            <a:r>
              <a:rPr lang="en-US" altLang="ja-JP" sz="600" dirty="0" err="1"/>
              <a:t>org.apache.maven.plugins:maven-deploy-plugin</a:t>
            </a:r>
            <a:r>
              <a:rPr lang="en-US" altLang="ja-JP" sz="600" dirty="0"/>
              <a:t> is missing. @ org.apache.maven:maven-model-builder:3.6.1:super-pom, </a:t>
            </a:r>
            <a:r>
              <a:rPr lang="en-US" altLang="ja-JP" sz="600" dirty="0" err="1"/>
              <a:t>jar:file</a:t>
            </a:r>
            <a:r>
              <a:rPr lang="en-US" altLang="ja-JP" sz="600" dirty="0"/>
              <a:t>:/C:/apache-maven-3.6.1/bin/../lib/maven-model-builder-3.6.1.jar!/org/apache/maven/model/pom-4.0.0.xml, line 137, column 19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It is highly recommended to fix these problems because they threaten the stability of your build.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For this reason, future Maven versions might no longer support building such malformed projects.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[INFO] Inspecting build with total of 1 modules...</a:t>
            </a:r>
          </a:p>
          <a:p>
            <a:r>
              <a:rPr lang="en-US" altLang="ja-JP" sz="600" dirty="0"/>
              <a:t>[INFO] Installing Nexus Staging features:</a:t>
            </a:r>
          </a:p>
          <a:p>
            <a:r>
              <a:rPr lang="en-US" altLang="ja-JP" sz="600" dirty="0"/>
              <a:t>[INFO]   ... total of 1 executions of maven-deploy-plugin replaced with nexus-staging-maven-plugin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--------------------------&lt; org.nlp4j:nlp4j &gt;---------------------------</a:t>
            </a:r>
          </a:p>
          <a:p>
            <a:r>
              <a:rPr lang="en-US" altLang="ja-JP" sz="600" dirty="0"/>
              <a:t>[INFO] Building NLP4J 1.0</a:t>
            </a:r>
          </a:p>
          <a:p>
            <a:r>
              <a:rPr lang="en-US" altLang="ja-JP" sz="600" dirty="0"/>
              <a:t>[INFO] --------------------------------[ pom ]---------------------------------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maven-source-plugin:2.2.1:jar-no-fork (attach-sources)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maven-javadoc-plugin:2.9.1:jar (attach-</a:t>
            </a:r>
            <a:r>
              <a:rPr lang="en-US" altLang="ja-JP" sz="600" dirty="0" err="1"/>
              <a:t>javadocs</a:t>
            </a:r>
            <a:r>
              <a:rPr lang="en-US" altLang="ja-JP" sz="600" dirty="0"/>
              <a:t>) @ nlp4j ---</a:t>
            </a:r>
          </a:p>
          <a:p>
            <a:r>
              <a:rPr lang="en-US" altLang="ja-JP" sz="600" dirty="0"/>
              <a:t>[INFO] Not executing Javadoc as the project is not a Java </a:t>
            </a:r>
            <a:r>
              <a:rPr lang="en-US" altLang="ja-JP" sz="600" dirty="0" err="1"/>
              <a:t>classpath</a:t>
            </a:r>
            <a:r>
              <a:rPr lang="en-US" altLang="ja-JP" sz="600" dirty="0"/>
              <a:t>-capable package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maven-gpg-plugin:1.6:sign (sign-artifacts)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maven-install-plugin:2.4:install (default-install) @ nlp4j ---</a:t>
            </a:r>
          </a:p>
          <a:p>
            <a:r>
              <a:rPr lang="en-US" altLang="ja-JP" sz="600" dirty="0"/>
              <a:t>[INFO] Installing C:\Users\oyahi\git\nlp4j\nlp4j\pom.xml to C:\Users\oyahi\.m2\repository\org\nlp4j\nlp4j\1.0\nlp4j-1.0.pom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C:\Users\oyahi\.m2\repository\org\nlp4j\nlp4j\1.0\nlp4j-1.0.pom.asc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nexus-staging-maven-plugin:1.6.8:deploy (injected-nexus-deploy) @ nlp4j ---</a:t>
            </a:r>
          </a:p>
          <a:p>
            <a:r>
              <a:rPr lang="en-US" altLang="ja-JP" sz="600" dirty="0"/>
              <a:t>[INFO] Performing local staging (local </a:t>
            </a:r>
            <a:r>
              <a:rPr lang="en-US" altLang="ja-JP" sz="600" dirty="0" err="1"/>
              <a:t>stagingDirectory</a:t>
            </a:r>
            <a:r>
              <a:rPr lang="en-US" altLang="ja-JP" sz="600" dirty="0"/>
              <a:t>="C:\Users\oyahi\git\nlp4j\nlp4j\target\nexus-staging\staging")...</a:t>
            </a:r>
          </a:p>
          <a:p>
            <a:r>
              <a:rPr lang="en-US" altLang="ja-JP" sz="600" dirty="0"/>
              <a:t>[INFO]  + Using server credentials "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" from Maven settings.</a:t>
            </a:r>
          </a:p>
          <a:p>
            <a:r>
              <a:rPr lang="en-US" altLang="ja-JP" sz="600" dirty="0"/>
              <a:t>[INFO]  * Connected to Nexus at https://oss.sonatype.org:443/, is version 2.14.15-01 and edition "Professional"</a:t>
            </a:r>
          </a:p>
          <a:p>
            <a:r>
              <a:rPr lang="en-US" altLang="ja-JP" sz="600" dirty="0"/>
              <a:t>[INFO]  * Using staging profile ID "94c0fdabb471f" (matched by Nexus).</a:t>
            </a:r>
          </a:p>
          <a:p>
            <a:r>
              <a:rPr lang="en-US" altLang="ja-JP" sz="600" dirty="0"/>
              <a:t>[INFO] Installing C:\Users\oyahi\git\nlp4j\nlp4j\pom.xml to C:\Users\oyahi\git\nlp4j\nlp4j\target\nexus-staging\staging\94c0fdabb471f\org\nlp4j\nlp4j\1.0\nlp4j-1.0.pom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C:\Users\oyahi\git\nlp4j\nlp4j\target\nexus-staging\staging\94c0fdabb471f\org\nlp4j\nlp4j\1.0\nlp4j-1.0.pom.asc</a:t>
            </a:r>
          </a:p>
          <a:p>
            <a:r>
              <a:rPr lang="en-US" altLang="ja-JP" sz="600" dirty="0"/>
              <a:t>[INFO] Performing remote staging...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 * Remote staging into staging profile ID "94c0fdabb471f"</a:t>
            </a:r>
          </a:p>
          <a:p>
            <a:r>
              <a:rPr lang="en-US" altLang="ja-JP" sz="600" dirty="0"/>
              <a:t>[INFO]  * Created staging repository with ID "orgnlp4j-1000".</a:t>
            </a:r>
          </a:p>
          <a:p>
            <a:r>
              <a:rPr lang="en-US" altLang="ja-JP" sz="600" dirty="0"/>
              <a:t>[INFO]  * Staging repository at https://oss.sonatype.org:443/service/local/staging/deployByRepositoryId/orgnlp4j-1000</a:t>
            </a:r>
          </a:p>
          <a:p>
            <a:r>
              <a:rPr lang="en-US" altLang="ja-JP" sz="600" dirty="0"/>
              <a:t>[INFO]  * Uploading locally staged artifacts to profile org.nlp4j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 (5.9 kB at 2.0 kB/s)</a:t>
            </a:r>
          </a:p>
          <a:p>
            <a:r>
              <a:rPr lang="en-US" altLang="ja-JP" sz="600" dirty="0"/>
              <a:t>Downloading from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 (290 B at 124 B/s)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 (673 B at 1.4 kB/s)</a:t>
            </a:r>
          </a:p>
          <a:p>
            <a:r>
              <a:rPr lang="en-US" altLang="ja-JP" sz="600" dirty="0"/>
              <a:t>[INFO]  * Upload of locally staged artifacts finished.</a:t>
            </a:r>
          </a:p>
          <a:p>
            <a:r>
              <a:rPr lang="en-US" altLang="ja-JP" sz="600" dirty="0"/>
              <a:t>[INFO]  * Closing staging repository with ID "orgnlp4j-1000".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staged 1 repositories, finished with success.</a:t>
            </a:r>
          </a:p>
          <a:p>
            <a:r>
              <a:rPr lang="en-US" altLang="ja-JP" sz="600" dirty="0"/>
              <a:t>[INFO] Remote staging repositories are being released...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staging repositories released.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BUILD SUCCESS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Total time:  01:31 min</a:t>
            </a:r>
          </a:p>
          <a:p>
            <a:r>
              <a:rPr lang="en-US" altLang="ja-JP" sz="600" dirty="0"/>
              <a:t>[INFO] Finished at: 2019-10-25T01:14:28+09:00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endParaRPr lang="en-US" altLang="ja-JP" sz="600" dirty="0"/>
          </a:p>
          <a:p>
            <a:r>
              <a:rPr lang="en-US" altLang="ja-JP" sz="600" dirty="0"/>
              <a:t>C:\Users\oyahi\git\nlp4j\nlp4j&gt;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1829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EB8F30C-BF55-4819-B2BE-39843E15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737"/>
            <a:ext cx="12192000" cy="44685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CBD4BA-E66B-4C02-8507-051FA5C05C41}"/>
              </a:ext>
            </a:extLst>
          </p:cNvPr>
          <p:cNvSpPr/>
          <p:nvPr/>
        </p:nvSpPr>
        <p:spPr>
          <a:xfrm>
            <a:off x="3564698" y="585217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https://search.maven.org/search?q=org.nlp4j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0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332AB7-C5F2-476F-B5E8-470F11CB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9" y="228106"/>
            <a:ext cx="7038975" cy="30384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54C36F-576F-4B89-A4AE-6811A45B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9" y="3429000"/>
            <a:ext cx="3977344" cy="32749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FCB4FF-7541-46FF-A5D5-6BDC7B08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34" y="3553482"/>
            <a:ext cx="3627123" cy="33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3AA13D-8DCF-405F-9891-769117C7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6" y="265386"/>
            <a:ext cx="3568456" cy="31636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1C9065-6FD0-43A4-8E31-06F8E8E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6" y="3750058"/>
            <a:ext cx="3190875" cy="24479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F49CC49-9CEE-4473-824D-C3AF62004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28" y="346840"/>
            <a:ext cx="4391170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28ADF-0937-4D6E-A161-30501C06A590}"/>
              </a:ext>
            </a:extLst>
          </p:cNvPr>
          <p:cNvSpPr txBox="1"/>
          <p:nvPr/>
        </p:nvSpPr>
        <p:spPr>
          <a:xfrm>
            <a:off x="651641" y="388883"/>
            <a:ext cx="3507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&lt;dependency&gt;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groupId</a:t>
            </a:r>
            <a:r>
              <a:rPr lang="en-US" altLang="ja-JP" dirty="0"/>
              <a:t>&gt;org.nlp4j&lt;/</a:t>
            </a:r>
            <a:r>
              <a:rPr lang="en-US" altLang="ja-JP" dirty="0" err="1"/>
              <a:t>groupId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artifactId</a:t>
            </a:r>
            <a:r>
              <a:rPr lang="en-US" altLang="ja-JP" dirty="0"/>
              <a:t>&gt;nlp4j&lt;/</a:t>
            </a:r>
            <a:r>
              <a:rPr lang="en-US" altLang="ja-JP" dirty="0" err="1"/>
              <a:t>artifactId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&lt;version&gt;1.0&lt;/version&gt;</a:t>
            </a:r>
          </a:p>
          <a:p>
            <a:r>
              <a:rPr lang="en-US" altLang="ja-JP" dirty="0"/>
              <a:t>&lt;type&gt;pom&lt;/type&gt;</a:t>
            </a:r>
          </a:p>
          <a:p>
            <a:r>
              <a:rPr lang="en-US" altLang="ja-JP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129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8FDB54-90F4-4521-A710-0F19E8CCFE39}"/>
              </a:ext>
            </a:extLst>
          </p:cNvPr>
          <p:cNvSpPr txBox="1"/>
          <p:nvPr/>
        </p:nvSpPr>
        <p:spPr>
          <a:xfrm>
            <a:off x="714703" y="641131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https://www.gpg4win.org/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E139B50-430E-4934-9B12-CAE0CD16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1" y="1333222"/>
            <a:ext cx="6569017" cy="50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33F8713-2B61-4F88-91CF-ECA8F24A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800225"/>
            <a:ext cx="476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4170B6-AF46-4D20-95C1-6F636599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205037"/>
            <a:ext cx="592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1161</Words>
  <Application>Microsoft Office PowerPoint</Application>
  <PresentationFormat>ワイド画面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OYA</dc:creator>
  <cp:lastModifiedBy>Hiroki OYA</cp:lastModifiedBy>
  <cp:revision>9</cp:revision>
  <dcterms:created xsi:type="dcterms:W3CDTF">2019-10-24T16:18:57Z</dcterms:created>
  <dcterms:modified xsi:type="dcterms:W3CDTF">2019-10-25T11:39:12Z</dcterms:modified>
</cp:coreProperties>
</file>