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5" r:id="rId2"/>
    <p:sldId id="264" r:id="rId3"/>
    <p:sldId id="256" r:id="rId4"/>
    <p:sldId id="257" r:id="rId5"/>
    <p:sldId id="258" r:id="rId6"/>
    <p:sldId id="259" r:id="rId7"/>
    <p:sldId id="260" r:id="rId8"/>
    <p:sldId id="261" r:id="rId9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94" d="100"/>
          <a:sy n="94" d="100"/>
        </p:scale>
        <p:origin x="660" y="5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1979C2C-AC8C-4D47-83DF-6EB5052DF45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5382D704-C6C5-41C8-8116-D2AD7E8AAC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E65B1CFE-BBC0-41C9-949B-73B1DF8AA0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87C53F8A-7D86-421A-9F59-DB904275D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D5E4C5E-12F9-412D-950E-5349E4A7B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08487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C1CBC26-6106-4AFB-8FC7-2C148DC483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F7D7B898-86BF-4D2E-839E-162F7820749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A9814D94-B789-4179-9A95-884FEF5526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776A5B2B-4A5E-4698-8685-9C5041D729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CACFCD7-36A3-49C5-B510-2931B464D0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65793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6166A7D8-B2BB-466C-B1D5-5BEE9B88C1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DBA0624E-1C5E-4B06-BA87-C5766B92AB7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1902601-689E-43F1-A38C-5A0BAADD86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2954E1D-FE2C-473C-9CA0-8737943E9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BA1239A9-E38E-4015-B892-88DC5FB49B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9361085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75BEE09-448D-4BDD-A108-758E3811F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28CA5C0-9571-461B-8A96-2BDB0EB1FD4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4155629-7FFF-49FD-BBD6-B6043407F3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309BC90F-83C7-4A75-937B-4039B043B0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386B7FF-A4FF-42E5-9080-4414B9A96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6281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C21971-0F59-43D8-8BB2-898042C430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0E0D74F-3C74-40EE-BEBA-C3FB0883AC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8856EF6-497F-4451-92B3-D063595233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A7959080-4DA7-46C1-82E9-CEAC19E60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1DF84-A339-4672-A306-74E92E3B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719145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C78C55A-8B59-4F00-94F0-280A8ABFF9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C43CA33-75B6-44E6-80AE-1611B3E158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AA7CD22C-AB73-46FA-8E77-DF7FEAECBC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8A5A3B20-F93F-49C6-A1A4-3853C833B2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BE4155AE-CBA6-4C65-B6B8-567689BFB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95E664D-BEF1-498A-B9AA-1C21A20278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477384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4A2B32-7BB9-41C1-918E-2FB19830E0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66D91CBA-9C49-42F2-A1A1-814B836384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D39D66BE-2424-4A92-8290-B79F177A2D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8F0A006-EDC7-4AA7-A06A-2757263674A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6529ABA9-43D7-45B7-B368-3F31E8CB3C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A3551663-EB17-4099-A2A3-B261ADB25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BE8C58E2-232A-4EB7-A59C-36C74A868A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3500BE55-E900-4F34-B6CD-D7417285D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5134545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F1FBB32-ED38-4B0A-966F-8C45AA28FB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E3DF6C26-AB2D-48CB-8748-97E485FBC3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8F5AED1-DACB-4DC7-84A2-09ED83612E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99AA8D0-B1A8-4642-B74C-4F752E5A22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474755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BB8AA90C-A188-4AEE-B143-9E2302BAF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687A9BE4-E120-482D-836D-4CAF41D35D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EA487EDB-A2B9-4F29-81FD-307D58A65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1747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FA55D21-4390-4A9E-9B4E-F6F34D1E5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AA6CC55C-DB48-4621-B046-B5753F5B84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F3ABE4FF-51F0-48B7-A789-18C547E1B6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AB5A4E5A-AE09-4ABE-A7E9-86C13FEB94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9D278CD-8D9C-4601-9177-66C799A5C7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5BCE65D-0AC0-4D1A-BFDD-6331EF8A0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237377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866EC66-330B-461A-8876-1E4C2770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3CADFECE-B990-4B07-9482-E96761BA70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27C7F15-7D60-4AA5-9B1A-E27292EE4E2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7E4C1857-B707-41B9-A116-F17B5D4FE8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9668B1-38C5-49C5-8D48-D7F6A6F1907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516B2553-DC33-43AE-B7D1-EBA214F453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DB2303E7-1E30-4BA5-8521-C31DCC042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250796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B2F7277C-C6C8-4A3C-868B-DF26A0789F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5F9629F0-62B9-4F44-A44F-D6EB543689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453319CE-2ED6-407A-A2BA-9FBA1A7C9F6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D9668B1-38C5-49C5-8D48-D7F6A6F19079}" type="datetimeFigureOut">
              <a:rPr kumimoji="1" lang="ja-JP" altLang="en-US" smtClean="0"/>
              <a:t>2020/5/17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D74B11B-CF04-465B-9DEF-96C4E40DFF3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4445C38A-86AF-4408-8318-F60653EA33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3B4704-28D2-4EFC-B9C2-F5BC018F0C8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540204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developer.yahoo.co.jp/webapi/jlp/" TargetMode="External"/><Relationship Id="rId2" Type="http://schemas.openxmlformats.org/officeDocument/2006/relationships/hyperlink" Target="https://www.atilika.com/ja/kuromoji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www.ntt.com/business/services/application/ai/cotoha-nlp.html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earch.maven.org/search?q=org.nlp4j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www.gpg4win.org/" TargetMode="Externa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C806CB3B-EBC1-412E-9C17-8D10134D4859}"/>
              </a:ext>
            </a:extLst>
          </p:cNvPr>
          <p:cNvSpPr/>
          <p:nvPr/>
        </p:nvSpPr>
        <p:spPr>
          <a:xfrm>
            <a:off x="1063412" y="3429000"/>
            <a:ext cx="2194563" cy="697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400" dirty="0">
                <a:latin typeface="Consolas" panose="020B0609020204030204" pitchFamily="49" charset="0"/>
              </a:rPr>
              <a:t>Data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55DC330-A4A3-4A2F-8AB2-0C87513D66BB}"/>
              </a:ext>
            </a:extLst>
          </p:cNvPr>
          <p:cNvSpPr/>
          <p:nvPr/>
        </p:nvSpPr>
        <p:spPr>
          <a:xfrm>
            <a:off x="1794934" y="2731347"/>
            <a:ext cx="731520" cy="697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400" dirty="0">
                <a:latin typeface="Consolas" panose="020B0609020204030204" pitchFamily="49" charset="0"/>
              </a:rPr>
              <a:t>JSON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0C307F5B-0A2B-45BC-B537-E8CC80921A95}"/>
              </a:ext>
            </a:extLst>
          </p:cNvPr>
          <p:cNvSpPr/>
          <p:nvPr/>
        </p:nvSpPr>
        <p:spPr>
          <a:xfrm>
            <a:off x="2526455" y="2731347"/>
            <a:ext cx="731520" cy="697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400" dirty="0">
                <a:latin typeface="Consolas" panose="020B0609020204030204" pitchFamily="49" charset="0"/>
              </a:rPr>
              <a:t>XML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B02D8077-AED7-48BB-80B2-1C5AB9DA528E}"/>
              </a:ext>
            </a:extLst>
          </p:cNvPr>
          <p:cNvSpPr/>
          <p:nvPr/>
        </p:nvSpPr>
        <p:spPr>
          <a:xfrm>
            <a:off x="3644055" y="3429000"/>
            <a:ext cx="1463042" cy="697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400" dirty="0">
                <a:latin typeface="Consolas" panose="020B0609020204030204" pitchFamily="49" charset="0"/>
              </a:rPr>
              <a:t>Data Crawler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9A0C460D-2D8A-4C43-AF25-926BB772A916}"/>
              </a:ext>
            </a:extLst>
          </p:cNvPr>
          <p:cNvSpPr/>
          <p:nvPr/>
        </p:nvSpPr>
        <p:spPr>
          <a:xfrm>
            <a:off x="3644054" y="1336042"/>
            <a:ext cx="1463042" cy="384386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400" dirty="0">
                <a:latin typeface="Consolas" panose="020B0609020204030204" pitchFamily="49" charset="0"/>
              </a:rPr>
              <a:t>Twitter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2D04B6B-EE3C-49C7-BCD7-B32772257754}"/>
              </a:ext>
            </a:extLst>
          </p:cNvPr>
          <p:cNvSpPr/>
          <p:nvPr/>
        </p:nvSpPr>
        <p:spPr>
          <a:xfrm>
            <a:off x="5418668" y="3429000"/>
            <a:ext cx="4379308" cy="697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400" dirty="0">
                <a:latin typeface="Consolas" panose="020B0609020204030204" pitchFamily="49" charset="0"/>
              </a:rPr>
              <a:t>Keyword Annotator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661B93EF-E839-46BC-8D7D-20ADBEBF73C1}"/>
              </a:ext>
            </a:extLst>
          </p:cNvPr>
          <p:cNvSpPr/>
          <p:nvPr/>
        </p:nvSpPr>
        <p:spPr>
          <a:xfrm>
            <a:off x="5418667" y="1346202"/>
            <a:ext cx="1463040" cy="697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400" dirty="0">
                <a:latin typeface="Consolas" panose="020B0609020204030204" pitchFamily="49" charset="0"/>
              </a:rPr>
              <a:t>Yahoo!</a:t>
            </a:r>
          </a:p>
          <a:p>
            <a:pPr algn="ctr"/>
            <a:r>
              <a:rPr lang="en-US" altLang="ja-JP" sz="1400" dirty="0">
                <a:latin typeface="Consolas" panose="020B0609020204030204" pitchFamily="49" charset="0"/>
              </a:rPr>
              <a:t>Japan</a:t>
            </a:r>
          </a:p>
          <a:p>
            <a:pPr algn="ctr"/>
            <a:r>
              <a:rPr kumimoji="1" lang="en-US" altLang="ja-JP" sz="1400" dirty="0">
                <a:latin typeface="Consolas" panose="020B0609020204030204" pitchFamily="49" charset="0"/>
              </a:rPr>
              <a:t>NLP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3941774B-8FE7-44FC-817B-230ECA1124B8}"/>
              </a:ext>
            </a:extLst>
          </p:cNvPr>
          <p:cNvSpPr/>
          <p:nvPr/>
        </p:nvSpPr>
        <p:spPr>
          <a:xfrm>
            <a:off x="6881707" y="1346202"/>
            <a:ext cx="1463040" cy="697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400" dirty="0">
                <a:latin typeface="Consolas" panose="020B0609020204030204" pitchFamily="49" charset="0"/>
              </a:rPr>
              <a:t>NTT Com</a:t>
            </a:r>
            <a:br>
              <a:rPr lang="en-US" altLang="ja-JP" sz="1400" dirty="0">
                <a:latin typeface="Consolas" panose="020B0609020204030204" pitchFamily="49" charset="0"/>
              </a:rPr>
            </a:br>
            <a:r>
              <a:rPr lang="en-US" altLang="ja-JP" sz="1400" dirty="0">
                <a:latin typeface="Consolas" panose="020B0609020204030204" pitchFamily="49" charset="0"/>
              </a:rPr>
              <a:t>COTOHA</a:t>
            </a:r>
            <a:br>
              <a:rPr lang="en-US" altLang="ja-JP" sz="1400" dirty="0">
                <a:latin typeface="Consolas" panose="020B0609020204030204" pitchFamily="49" charset="0"/>
              </a:rPr>
            </a:br>
            <a:r>
              <a:rPr lang="en-US" altLang="ja-JP" sz="1400" dirty="0">
                <a:latin typeface="Consolas" panose="020B0609020204030204" pitchFamily="49" charset="0"/>
              </a:rPr>
              <a:t>API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15D6405-E723-4B02-B8EF-E04F94C44A67}"/>
              </a:ext>
            </a:extLst>
          </p:cNvPr>
          <p:cNvSpPr/>
          <p:nvPr/>
        </p:nvSpPr>
        <p:spPr>
          <a:xfrm>
            <a:off x="1063413" y="2731347"/>
            <a:ext cx="731520" cy="697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kumimoji="1" lang="en-US" altLang="ja-JP" sz="1200" dirty="0">
                <a:latin typeface="Consolas" panose="020B0609020204030204" pitchFamily="49" charset="0"/>
              </a:rPr>
              <a:t>Java</a:t>
            </a:r>
            <a:br>
              <a:rPr kumimoji="1" lang="en-US" altLang="ja-JP" sz="1200" dirty="0">
                <a:latin typeface="Consolas" panose="020B0609020204030204" pitchFamily="49" charset="0"/>
              </a:rPr>
            </a:br>
            <a:r>
              <a:rPr kumimoji="1" lang="en-US" altLang="ja-JP" sz="1050" dirty="0">
                <a:latin typeface="Consolas" panose="020B0609020204030204" pitchFamily="49" charset="0"/>
              </a:rPr>
              <a:t>Document</a:t>
            </a:r>
            <a:endParaRPr kumimoji="1" lang="en-US" altLang="ja-JP" sz="1200" dirty="0">
              <a:latin typeface="Consolas" panose="020B0609020204030204" pitchFamily="49" charset="0"/>
            </a:endParaRPr>
          </a:p>
          <a:p>
            <a:pPr algn="ctr"/>
            <a:r>
              <a:rPr lang="en-US" altLang="ja-JP" sz="1200" dirty="0">
                <a:latin typeface="Consolas" panose="020B0609020204030204" pitchFamily="49" charset="0"/>
              </a:rPr>
              <a:t>Class</a:t>
            </a:r>
            <a:endParaRPr kumimoji="1" lang="ja-JP" altLang="en-US" sz="1200" dirty="0">
              <a:latin typeface="Consolas" panose="020B0609020204030204" pitchFamily="49" charset="0"/>
            </a:endParaRP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39E7C59-D191-497D-B955-A5EA04858397}"/>
              </a:ext>
            </a:extLst>
          </p:cNvPr>
          <p:cNvSpPr/>
          <p:nvPr/>
        </p:nvSpPr>
        <p:spPr>
          <a:xfrm>
            <a:off x="3644054" y="1720428"/>
            <a:ext cx="1463042" cy="3234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400" dirty="0">
                <a:latin typeface="Consolas" panose="020B0609020204030204" pitchFamily="49" charset="0"/>
              </a:rPr>
              <a:t>Twitter4j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17" name="正方形/長方形 16">
            <a:extLst>
              <a:ext uri="{FF2B5EF4-FFF2-40B4-BE49-F238E27FC236}">
                <a16:creationId xmlns:a16="http://schemas.microsoft.com/office/drawing/2014/main" id="{76493E9B-E20B-4160-A4D9-062E6E4E69D5}"/>
              </a:ext>
            </a:extLst>
          </p:cNvPr>
          <p:cNvSpPr/>
          <p:nvPr/>
        </p:nvSpPr>
        <p:spPr>
          <a:xfrm>
            <a:off x="6951134" y="5915345"/>
            <a:ext cx="423064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2"/>
              </a:rPr>
              <a:t>https://www.atilika.com/ja/kuromoji/</a:t>
            </a:r>
            <a:endParaRPr lang="ja-JP" altLang="en-US" dirty="0"/>
          </a:p>
        </p:txBody>
      </p: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B926E9D7-4638-4B57-A79C-F62A258584D5}"/>
              </a:ext>
            </a:extLst>
          </p:cNvPr>
          <p:cNvSpPr/>
          <p:nvPr/>
        </p:nvSpPr>
        <p:spPr>
          <a:xfrm>
            <a:off x="6951134" y="5546013"/>
            <a:ext cx="46939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https://developer.yahoo.co.jp/webapi/jlp/</a:t>
            </a:r>
            <a:endParaRPr lang="ja-JP" altLang="en-US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5C30E5EB-3157-4889-AF37-77447D788E3F}"/>
              </a:ext>
            </a:extLst>
          </p:cNvPr>
          <p:cNvSpPr/>
          <p:nvPr/>
        </p:nvSpPr>
        <p:spPr>
          <a:xfrm>
            <a:off x="5549048" y="4865467"/>
            <a:ext cx="6096000" cy="646331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ja-JP" dirty="0">
                <a:hlinkClick r:id="rId4"/>
              </a:rPr>
              <a:t>https://www.ntt.com/business/services/application/ai/cotoha-nlp.html</a:t>
            </a:r>
            <a:endParaRPr lang="ja-JP" altLang="en-US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4CAE8595-53A9-45C0-B658-4F869BB46BFF}"/>
              </a:ext>
            </a:extLst>
          </p:cNvPr>
          <p:cNvSpPr/>
          <p:nvPr/>
        </p:nvSpPr>
        <p:spPr>
          <a:xfrm>
            <a:off x="5418665" y="2089573"/>
            <a:ext cx="4379312" cy="32342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ja-JP" altLang="en-US" sz="1400" dirty="0">
                <a:latin typeface="Consolas" panose="020B0609020204030204" pitchFamily="49" charset="0"/>
              </a:rPr>
              <a:t>構文解析 </a:t>
            </a:r>
            <a:r>
              <a:rPr lang="en-US" altLang="ja-JP" sz="1400" dirty="0">
                <a:latin typeface="Consolas" panose="020B0609020204030204" pitchFamily="49" charset="0"/>
              </a:rPr>
              <a:t>/ </a:t>
            </a:r>
            <a:r>
              <a:rPr lang="ja-JP" altLang="en-US" sz="1400" dirty="0">
                <a:latin typeface="Consolas" panose="020B0609020204030204" pitchFamily="49" charset="0"/>
              </a:rPr>
              <a:t>形態素解析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  <p:sp>
        <p:nvSpPr>
          <p:cNvPr id="21" name="四角形: 角を丸くする 20">
            <a:extLst>
              <a:ext uri="{FF2B5EF4-FFF2-40B4-BE49-F238E27FC236}">
                <a16:creationId xmlns:a16="http://schemas.microsoft.com/office/drawing/2014/main" id="{9B8A4469-3CF3-4FA0-9769-8E8B49D8D305}"/>
              </a:ext>
            </a:extLst>
          </p:cNvPr>
          <p:cNvSpPr/>
          <p:nvPr/>
        </p:nvSpPr>
        <p:spPr>
          <a:xfrm>
            <a:off x="8334936" y="1346202"/>
            <a:ext cx="1463040" cy="697653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altLang="ja-JP" sz="1400" dirty="0" err="1">
                <a:latin typeface="Consolas" panose="020B0609020204030204" pitchFamily="49" charset="0"/>
              </a:rPr>
              <a:t>Kuromoji</a:t>
            </a:r>
            <a:br>
              <a:rPr lang="en-US" altLang="ja-JP" sz="1400" dirty="0">
                <a:latin typeface="Consolas" panose="020B0609020204030204" pitchFamily="49" charset="0"/>
              </a:rPr>
            </a:br>
            <a:r>
              <a:rPr lang="en-US" altLang="ja-JP" sz="1400" dirty="0">
                <a:latin typeface="Consolas" panose="020B0609020204030204" pitchFamily="49" charset="0"/>
              </a:rPr>
              <a:t>NLP Engine</a:t>
            </a:r>
            <a:endParaRPr kumimoji="1" lang="ja-JP" altLang="en-US" sz="1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313630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図 2" descr="挿絵 が含まれている画像&#10;&#10;自動的に生成された説明">
            <a:extLst>
              <a:ext uri="{FF2B5EF4-FFF2-40B4-BE49-F238E27FC236}">
                <a16:creationId xmlns:a16="http://schemas.microsoft.com/office/drawing/2014/main" id="{27774DBD-1039-4EC5-B67A-60F6F052FC9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5379" y="0"/>
            <a:ext cx="6396275" cy="6874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354271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18ACCF49-5495-46BF-8623-175212F611D6}"/>
              </a:ext>
            </a:extLst>
          </p:cNvPr>
          <p:cNvSpPr txBox="1"/>
          <p:nvPr/>
        </p:nvSpPr>
        <p:spPr>
          <a:xfrm>
            <a:off x="640019" y="210026"/>
            <a:ext cx="10911962" cy="66479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600" dirty="0"/>
              <a:t>C:\Users\oyahi\git\nlp4j\nlp4j&gt;mvn -</a:t>
            </a:r>
            <a:r>
              <a:rPr lang="en-US" altLang="ja-JP" sz="600" dirty="0" err="1"/>
              <a:t>DperformRelease</a:t>
            </a:r>
            <a:r>
              <a:rPr lang="en-US" altLang="ja-JP" sz="600" dirty="0"/>
              <a:t>=true deploy</a:t>
            </a:r>
          </a:p>
          <a:p>
            <a:r>
              <a:rPr lang="en-US" altLang="ja-JP" sz="600" dirty="0"/>
              <a:t>[INFO] Scanning for projects...</a:t>
            </a:r>
          </a:p>
          <a:p>
            <a:r>
              <a:rPr lang="en-US" altLang="ja-JP" sz="600" dirty="0"/>
              <a:t>[WARNING]</a:t>
            </a:r>
          </a:p>
          <a:p>
            <a:r>
              <a:rPr lang="en-US" altLang="ja-JP" sz="600" dirty="0"/>
              <a:t>[WARNING] Some problems were encountered while building the effective model for org.nlp4j:nlp4j:pom:1.0</a:t>
            </a:r>
          </a:p>
          <a:p>
            <a:r>
              <a:rPr lang="en-US" altLang="ja-JP" sz="600" dirty="0"/>
              <a:t>[WARNING] '</a:t>
            </a:r>
            <a:r>
              <a:rPr lang="en-US" altLang="ja-JP" sz="600" dirty="0" err="1"/>
              <a:t>build.plugins.plugin</a:t>
            </a:r>
            <a:r>
              <a:rPr lang="en-US" altLang="ja-JP" sz="600" dirty="0"/>
              <a:t>.(</a:t>
            </a:r>
            <a:r>
              <a:rPr lang="en-US" altLang="ja-JP" sz="600" dirty="0" err="1"/>
              <a:t>groupId:artifactId</a:t>
            </a:r>
            <a:r>
              <a:rPr lang="en-US" altLang="ja-JP" sz="600" dirty="0"/>
              <a:t>)' must be unique but found duplicate declaration of plugin </a:t>
            </a:r>
            <a:r>
              <a:rPr lang="en-US" altLang="ja-JP" sz="600" dirty="0" err="1"/>
              <a:t>org.apache.maven.plugins:maven-javadoc-plugin</a:t>
            </a:r>
            <a:r>
              <a:rPr lang="en-US" altLang="ja-JP" sz="600" dirty="0"/>
              <a:t> @ line 164, column 12</a:t>
            </a:r>
          </a:p>
          <a:p>
            <a:r>
              <a:rPr lang="en-US" altLang="ja-JP" sz="600" dirty="0"/>
              <a:t>[WARNING] '</a:t>
            </a:r>
            <a:r>
              <a:rPr lang="en-US" altLang="ja-JP" sz="600" dirty="0" err="1"/>
              <a:t>build.plugins.plugin.version</a:t>
            </a:r>
            <a:r>
              <a:rPr lang="en-US" altLang="ja-JP" sz="600" dirty="0"/>
              <a:t>' for </a:t>
            </a:r>
            <a:r>
              <a:rPr lang="en-US" altLang="ja-JP" sz="600" dirty="0" err="1"/>
              <a:t>org.apache.maven.plugins:maven-deploy-plugin</a:t>
            </a:r>
            <a:r>
              <a:rPr lang="en-US" altLang="ja-JP" sz="600" dirty="0"/>
              <a:t> is missing. @ org.apache.maven:maven-model-builder:3.6.1:super-pom, </a:t>
            </a:r>
            <a:r>
              <a:rPr lang="en-US" altLang="ja-JP" sz="600" dirty="0" err="1"/>
              <a:t>jar:file</a:t>
            </a:r>
            <a:r>
              <a:rPr lang="en-US" altLang="ja-JP" sz="600" dirty="0"/>
              <a:t>:/C:/apache-maven-3.6.1/bin/../lib/maven-model-builder-3.6.1.jar!/org/apache/maven/model/pom-4.0.0.xml, line 137, column 19</a:t>
            </a:r>
          </a:p>
          <a:p>
            <a:r>
              <a:rPr lang="en-US" altLang="ja-JP" sz="600" dirty="0"/>
              <a:t>[WARNING]</a:t>
            </a:r>
          </a:p>
          <a:p>
            <a:r>
              <a:rPr lang="en-US" altLang="ja-JP" sz="600" dirty="0"/>
              <a:t>[WARNING] It is highly recommended to fix these problems because they threaten the stability of your build.</a:t>
            </a:r>
          </a:p>
          <a:p>
            <a:r>
              <a:rPr lang="en-US" altLang="ja-JP" sz="600" dirty="0"/>
              <a:t>[WARNING]</a:t>
            </a:r>
          </a:p>
          <a:p>
            <a:r>
              <a:rPr lang="en-US" altLang="ja-JP" sz="600" dirty="0"/>
              <a:t>[WARNING] For this reason, future Maven versions might no longer support building such malformed projects.</a:t>
            </a:r>
          </a:p>
          <a:p>
            <a:r>
              <a:rPr lang="en-US" altLang="ja-JP" sz="600" dirty="0"/>
              <a:t>[WARNING]</a:t>
            </a:r>
          </a:p>
          <a:p>
            <a:r>
              <a:rPr lang="en-US" altLang="ja-JP" sz="600" dirty="0"/>
              <a:t>[INFO] Inspecting build with total of 1 modules...</a:t>
            </a:r>
          </a:p>
          <a:p>
            <a:r>
              <a:rPr lang="en-US" altLang="ja-JP" sz="600" dirty="0"/>
              <a:t>[INFO] Installing Nexus Staging features:</a:t>
            </a:r>
          </a:p>
          <a:p>
            <a:r>
              <a:rPr lang="en-US" altLang="ja-JP" sz="600" dirty="0"/>
              <a:t>[INFO]   ... total of 1 executions of maven-deploy-plugin replaced with nexus-staging-maven-plugin</a:t>
            </a:r>
          </a:p>
          <a:p>
            <a:r>
              <a:rPr lang="en-US" altLang="ja-JP" sz="600" dirty="0"/>
              <a:t>[INFO]</a:t>
            </a:r>
          </a:p>
          <a:p>
            <a:r>
              <a:rPr lang="en-US" altLang="ja-JP" sz="600" dirty="0"/>
              <a:t>[INFO] --------------------------&lt; org.nlp4j:nlp4j &gt;---------------------------</a:t>
            </a:r>
          </a:p>
          <a:p>
            <a:r>
              <a:rPr lang="en-US" altLang="ja-JP" sz="600" dirty="0"/>
              <a:t>[INFO] Building NLP4J 1.0</a:t>
            </a:r>
          </a:p>
          <a:p>
            <a:r>
              <a:rPr lang="en-US" altLang="ja-JP" sz="600" dirty="0"/>
              <a:t>[INFO] --------------------------------[ pom ]---------------------------------</a:t>
            </a:r>
          </a:p>
          <a:p>
            <a:r>
              <a:rPr lang="en-US" altLang="ja-JP" sz="600" dirty="0"/>
              <a:t>[INFO]</a:t>
            </a:r>
          </a:p>
          <a:p>
            <a:r>
              <a:rPr lang="en-US" altLang="ja-JP" sz="600" dirty="0"/>
              <a:t>[INFO] --- maven-source-plugin:2.2.1:jar-no-fork (attach-sources) @ nlp4j ---</a:t>
            </a:r>
          </a:p>
          <a:p>
            <a:r>
              <a:rPr lang="en-US" altLang="ja-JP" sz="600" dirty="0"/>
              <a:t>[INFO]</a:t>
            </a:r>
          </a:p>
          <a:p>
            <a:r>
              <a:rPr lang="en-US" altLang="ja-JP" sz="600" dirty="0"/>
              <a:t>[INFO] --- maven-javadoc-plugin:2.9.1:jar (attach-</a:t>
            </a:r>
            <a:r>
              <a:rPr lang="en-US" altLang="ja-JP" sz="600" dirty="0" err="1"/>
              <a:t>javadocs</a:t>
            </a:r>
            <a:r>
              <a:rPr lang="en-US" altLang="ja-JP" sz="600" dirty="0"/>
              <a:t>) @ nlp4j ---</a:t>
            </a:r>
          </a:p>
          <a:p>
            <a:r>
              <a:rPr lang="en-US" altLang="ja-JP" sz="600" dirty="0"/>
              <a:t>[INFO] Not executing Javadoc as the project is not a Java </a:t>
            </a:r>
            <a:r>
              <a:rPr lang="en-US" altLang="ja-JP" sz="600" dirty="0" err="1"/>
              <a:t>classpath</a:t>
            </a:r>
            <a:r>
              <a:rPr lang="en-US" altLang="ja-JP" sz="600" dirty="0"/>
              <a:t>-capable package</a:t>
            </a:r>
          </a:p>
          <a:p>
            <a:r>
              <a:rPr lang="en-US" altLang="ja-JP" sz="600" dirty="0"/>
              <a:t>[INFO]</a:t>
            </a:r>
          </a:p>
          <a:p>
            <a:r>
              <a:rPr lang="en-US" altLang="ja-JP" sz="600" dirty="0"/>
              <a:t>[INFO] --- maven-gpg-plugin:1.6:sign (sign-artifacts) @ nlp4j ---</a:t>
            </a:r>
          </a:p>
          <a:p>
            <a:r>
              <a:rPr lang="en-US" altLang="ja-JP" sz="600" dirty="0"/>
              <a:t>[INFO]</a:t>
            </a:r>
          </a:p>
          <a:p>
            <a:r>
              <a:rPr lang="en-US" altLang="ja-JP" sz="600" dirty="0"/>
              <a:t>[INFO] --- maven-install-plugin:2.4:install (default-install) @ nlp4j ---</a:t>
            </a:r>
          </a:p>
          <a:p>
            <a:r>
              <a:rPr lang="en-US" altLang="ja-JP" sz="600" dirty="0"/>
              <a:t>[INFO] Installing C:\Users\oyahi\git\nlp4j\nlp4j\pom.xml to C:\Users\oyahi\.m2\repository\org\nlp4j\nlp4j\1.0\nlp4j-1.0.pom</a:t>
            </a:r>
          </a:p>
          <a:p>
            <a:r>
              <a:rPr lang="en-US" altLang="ja-JP" sz="600" dirty="0"/>
              <a:t>[INFO] Installing C:\Users\oyahi\git\nlp4j\nlp4j\target\nlp4j-1.0.pom.asc to C:\Users\oyahi\.m2\repository\org\nlp4j\nlp4j\1.0\nlp4j-1.0.pom.asc</a:t>
            </a:r>
          </a:p>
          <a:p>
            <a:r>
              <a:rPr lang="en-US" altLang="ja-JP" sz="600" dirty="0"/>
              <a:t>[INFO]</a:t>
            </a:r>
          </a:p>
          <a:p>
            <a:r>
              <a:rPr lang="en-US" altLang="ja-JP" sz="600" dirty="0"/>
              <a:t>[INFO] --- nexus-staging-maven-plugin:1.6.8:deploy (injected-nexus-deploy) @ nlp4j ---</a:t>
            </a:r>
          </a:p>
          <a:p>
            <a:r>
              <a:rPr lang="en-US" altLang="ja-JP" sz="600" dirty="0"/>
              <a:t>[INFO] Performing local staging (local </a:t>
            </a:r>
            <a:r>
              <a:rPr lang="en-US" altLang="ja-JP" sz="600" dirty="0" err="1"/>
              <a:t>stagingDirectory</a:t>
            </a:r>
            <a:r>
              <a:rPr lang="en-US" altLang="ja-JP" sz="600" dirty="0"/>
              <a:t>="C:\Users\oyahi\git\nlp4j\nlp4j\target\nexus-staging\staging")...</a:t>
            </a:r>
          </a:p>
          <a:p>
            <a:r>
              <a:rPr lang="en-US" altLang="ja-JP" sz="600" dirty="0"/>
              <a:t>[INFO]  + Using server credentials "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" from Maven settings.</a:t>
            </a:r>
          </a:p>
          <a:p>
            <a:r>
              <a:rPr lang="en-US" altLang="ja-JP" sz="600" dirty="0"/>
              <a:t>[INFO]  * Connected to Nexus at https://oss.sonatype.org:443/, is version 2.14.15-01 and edition "Professional"</a:t>
            </a:r>
          </a:p>
          <a:p>
            <a:r>
              <a:rPr lang="en-US" altLang="ja-JP" sz="600" dirty="0"/>
              <a:t>[INFO]  * Using staging profile ID "94c0fdabb471f" (matched by Nexus).</a:t>
            </a:r>
          </a:p>
          <a:p>
            <a:r>
              <a:rPr lang="en-US" altLang="ja-JP" sz="600" dirty="0"/>
              <a:t>[INFO] Installing C:\Users\oyahi\git\nlp4j\nlp4j\pom.xml to C:\Users\oyahi\git\nlp4j\nlp4j\target\nexus-staging\staging\94c0fdabb471f\org\nlp4j\nlp4j\1.0\nlp4j-1.0.pom</a:t>
            </a:r>
          </a:p>
          <a:p>
            <a:r>
              <a:rPr lang="en-US" altLang="ja-JP" sz="600" dirty="0"/>
              <a:t>[INFO] Installing C:\Users\oyahi\git\nlp4j\nlp4j\target\nlp4j-1.0.pom.asc to C:\Users\oyahi\git\nlp4j\nlp4j\target\nexus-staging\staging\94c0fdabb471f\org\nlp4j\nlp4j\1.0\nlp4j-1.0.pom.asc</a:t>
            </a:r>
          </a:p>
          <a:p>
            <a:r>
              <a:rPr lang="en-US" altLang="ja-JP" sz="600" dirty="0"/>
              <a:t>[INFO] Performing remote staging...</a:t>
            </a:r>
          </a:p>
          <a:p>
            <a:r>
              <a:rPr lang="en-US" altLang="ja-JP" sz="600" dirty="0"/>
              <a:t>[INFO]</a:t>
            </a:r>
          </a:p>
          <a:p>
            <a:r>
              <a:rPr lang="en-US" altLang="ja-JP" sz="600" dirty="0"/>
              <a:t>[INFO]  * Remote staging into staging profile ID "94c0fdabb471f"</a:t>
            </a:r>
          </a:p>
          <a:p>
            <a:r>
              <a:rPr lang="en-US" altLang="ja-JP" sz="600" dirty="0"/>
              <a:t>[INFO]  * Created staging repository with ID "orgnlp4j-1000".</a:t>
            </a:r>
          </a:p>
          <a:p>
            <a:r>
              <a:rPr lang="en-US" altLang="ja-JP" sz="600" dirty="0"/>
              <a:t>[INFO]  * Staging repository at https://oss.sonatype.org:443/service/local/staging/deployByRepositoryId/orgnlp4j-1000</a:t>
            </a:r>
          </a:p>
          <a:p>
            <a:r>
              <a:rPr lang="en-US" altLang="ja-JP" sz="600" dirty="0"/>
              <a:t>[INFO]  * Uploading locally staged artifacts to profile org.nlp4j</a:t>
            </a:r>
          </a:p>
          <a:p>
            <a:r>
              <a:rPr lang="en-US" altLang="ja-JP" sz="600" dirty="0"/>
              <a:t>Uploading to 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: https://oss.sonatype.org:443/service/local/staging/deployByRepositoryId/orgnlp4j-1000/org/nlp4j/nlp4j/1.0/nlp4j-1.0.pom</a:t>
            </a:r>
          </a:p>
          <a:p>
            <a:r>
              <a:rPr lang="en-US" altLang="ja-JP" sz="600" dirty="0"/>
              <a:t>Uploaded to 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: https://oss.sonatype.org:443/service/local/staging/deployByRepositoryId/orgnlp4j-1000/org/nlp4j/nlp4j/1.0/nlp4j-1.0.pom (5.9 kB at 2.0 kB/s)</a:t>
            </a:r>
          </a:p>
          <a:p>
            <a:r>
              <a:rPr lang="en-US" altLang="ja-JP" sz="600" dirty="0"/>
              <a:t>Downloading from 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: https://oss.sonatype.org:443/service/local/staging/deployByRepositoryId/orgnlp4j-1000/org/nlp4j/nlp4j/maven-metadata.xml</a:t>
            </a:r>
          </a:p>
          <a:p>
            <a:r>
              <a:rPr lang="en-US" altLang="ja-JP" sz="600" dirty="0"/>
              <a:t>Uploading to 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: https://oss.sonatype.org:443/service/local/staging/deployByRepositoryId/orgnlp4j-1000/org/nlp4j/nlp4j/maven-metadata.xml</a:t>
            </a:r>
          </a:p>
          <a:p>
            <a:r>
              <a:rPr lang="en-US" altLang="ja-JP" sz="600" dirty="0"/>
              <a:t>Uploaded to 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: https://oss.sonatype.org:443/service/local/staging/deployByRepositoryId/orgnlp4j-1000/org/nlp4j/nlp4j/maven-metadata.xml (290 B at 124 B/s)</a:t>
            </a:r>
          </a:p>
          <a:p>
            <a:r>
              <a:rPr lang="en-US" altLang="ja-JP" sz="600" dirty="0"/>
              <a:t>Uploading to 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: https://oss.sonatype.org:443/service/local/staging/deployByRepositoryId/orgnlp4j-1000/org/nlp4j/nlp4j/1.0/nlp4j-1.0.pom.asc</a:t>
            </a:r>
          </a:p>
          <a:p>
            <a:r>
              <a:rPr lang="en-US" altLang="ja-JP" sz="600" dirty="0"/>
              <a:t>Uploaded to </a:t>
            </a:r>
            <a:r>
              <a:rPr lang="en-US" altLang="ja-JP" sz="600" dirty="0" err="1"/>
              <a:t>ossrh</a:t>
            </a:r>
            <a:r>
              <a:rPr lang="en-US" altLang="ja-JP" sz="600" dirty="0"/>
              <a:t>: https://oss.sonatype.org:443/service/local/staging/deployByRepositoryId/orgnlp4j-1000/org/nlp4j/nlp4j/1.0/nlp4j-1.0.pom.asc (673 B at 1.4 kB/s)</a:t>
            </a:r>
          </a:p>
          <a:p>
            <a:r>
              <a:rPr lang="en-US" altLang="ja-JP" sz="600" dirty="0"/>
              <a:t>[INFO]  * Upload of locally staged artifacts finished.</a:t>
            </a:r>
          </a:p>
          <a:p>
            <a:r>
              <a:rPr lang="en-US" altLang="ja-JP" sz="600" dirty="0"/>
              <a:t>[INFO]  * Closing staging repository with ID "orgnlp4j-1000".</a:t>
            </a:r>
          </a:p>
          <a:p>
            <a:endParaRPr lang="en-US" altLang="ja-JP" sz="600" dirty="0"/>
          </a:p>
          <a:p>
            <a:r>
              <a:rPr lang="en-US" altLang="ja-JP" sz="600" dirty="0"/>
              <a:t>Waiting for operation to complete...</a:t>
            </a:r>
          </a:p>
          <a:p>
            <a:r>
              <a:rPr lang="en-US" altLang="ja-JP" sz="600" dirty="0"/>
              <a:t>.......</a:t>
            </a:r>
          </a:p>
          <a:p>
            <a:endParaRPr lang="en-US" altLang="ja-JP" sz="600" dirty="0"/>
          </a:p>
          <a:p>
            <a:r>
              <a:rPr lang="en-US" altLang="ja-JP" sz="600" dirty="0"/>
              <a:t>[INFO] Remote staged 1 repositories, finished with success.</a:t>
            </a:r>
          </a:p>
          <a:p>
            <a:r>
              <a:rPr lang="en-US" altLang="ja-JP" sz="600" dirty="0"/>
              <a:t>[INFO] Remote staging repositories are being released...</a:t>
            </a:r>
          </a:p>
          <a:p>
            <a:endParaRPr lang="en-US" altLang="ja-JP" sz="600" dirty="0"/>
          </a:p>
          <a:p>
            <a:r>
              <a:rPr lang="en-US" altLang="ja-JP" sz="600" dirty="0"/>
              <a:t>Waiting for operation to complete...</a:t>
            </a:r>
          </a:p>
          <a:p>
            <a:r>
              <a:rPr lang="en-US" altLang="ja-JP" sz="600" dirty="0"/>
              <a:t>...........</a:t>
            </a:r>
          </a:p>
          <a:p>
            <a:endParaRPr lang="en-US" altLang="ja-JP" sz="600" dirty="0"/>
          </a:p>
          <a:p>
            <a:r>
              <a:rPr lang="en-US" altLang="ja-JP" sz="600" dirty="0"/>
              <a:t>[INFO] Remote staging repositories released.</a:t>
            </a:r>
          </a:p>
          <a:p>
            <a:r>
              <a:rPr lang="en-US" altLang="ja-JP" sz="600" dirty="0"/>
              <a:t>[INFO] ------------------------------------------------------------------------</a:t>
            </a:r>
          </a:p>
          <a:p>
            <a:r>
              <a:rPr lang="en-US" altLang="ja-JP" sz="600" dirty="0"/>
              <a:t>[INFO] BUILD SUCCESS</a:t>
            </a:r>
          </a:p>
          <a:p>
            <a:r>
              <a:rPr lang="en-US" altLang="ja-JP" sz="600" dirty="0"/>
              <a:t>[INFO] ------------------------------------------------------------------------</a:t>
            </a:r>
          </a:p>
          <a:p>
            <a:r>
              <a:rPr lang="en-US" altLang="ja-JP" sz="600" dirty="0"/>
              <a:t>[INFO] Total time:  01:31 min</a:t>
            </a:r>
          </a:p>
          <a:p>
            <a:r>
              <a:rPr lang="en-US" altLang="ja-JP" sz="600" dirty="0"/>
              <a:t>[INFO] Finished at: 2019-10-25T01:14:28+09:00</a:t>
            </a:r>
          </a:p>
          <a:p>
            <a:r>
              <a:rPr lang="en-US" altLang="ja-JP" sz="600" dirty="0"/>
              <a:t>[INFO] ------------------------------------------------------------------------</a:t>
            </a:r>
          </a:p>
          <a:p>
            <a:endParaRPr lang="en-US" altLang="ja-JP" sz="600" dirty="0"/>
          </a:p>
          <a:p>
            <a:r>
              <a:rPr lang="en-US" altLang="ja-JP" sz="600" dirty="0"/>
              <a:t>C:\Users\oyahi\git\nlp4j\nlp4j&gt;</a:t>
            </a:r>
            <a:endParaRPr kumimoji="1" lang="ja-JP" altLang="en-US" sz="600" dirty="0"/>
          </a:p>
        </p:txBody>
      </p:sp>
    </p:spTree>
    <p:extLst>
      <p:ext uri="{BB962C8B-B14F-4D97-AF65-F5344CB8AC3E}">
        <p14:creationId xmlns:p14="http://schemas.microsoft.com/office/powerpoint/2010/main" val="182984560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 descr="スクリーンショットの画面&#10;&#10;自動的に生成された説明">
            <a:extLst>
              <a:ext uri="{FF2B5EF4-FFF2-40B4-BE49-F238E27FC236}">
                <a16:creationId xmlns:a16="http://schemas.microsoft.com/office/drawing/2014/main" id="{AEB8F30C-BF55-4819-B2BE-39843E15335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4737"/>
            <a:ext cx="12192000" cy="4468525"/>
          </a:xfrm>
          <a:prstGeom prst="rect">
            <a:avLst/>
          </a:prstGeom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14CBD4BA-E66B-4C02-8507-051FA5C05C41}"/>
              </a:ext>
            </a:extLst>
          </p:cNvPr>
          <p:cNvSpPr/>
          <p:nvPr/>
        </p:nvSpPr>
        <p:spPr>
          <a:xfrm>
            <a:off x="3564698" y="585217"/>
            <a:ext cx="506260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ja-JP" dirty="0">
                <a:hlinkClick r:id="rId3"/>
              </a:rPr>
              <a:t>https://search.maven.org/search?q=org.nlp4j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140669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図 1">
            <a:extLst>
              <a:ext uri="{FF2B5EF4-FFF2-40B4-BE49-F238E27FC236}">
                <a16:creationId xmlns:a16="http://schemas.microsoft.com/office/drawing/2014/main" id="{C4332AB7-C5F2-476F-B5E8-470F11CB91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829" y="228106"/>
            <a:ext cx="7038975" cy="3038475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5B54C36F-576F-4B89-A4AE-6811A45B79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8829" y="3429000"/>
            <a:ext cx="3977344" cy="3274912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EFCB4FF-7541-46FF-A5D5-6BDC7B082E1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634" y="3553482"/>
            <a:ext cx="3627123" cy="3304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81351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図 3">
            <a:extLst>
              <a:ext uri="{FF2B5EF4-FFF2-40B4-BE49-F238E27FC236}">
                <a16:creationId xmlns:a16="http://schemas.microsoft.com/office/drawing/2014/main" id="{153AA13D-8DCF-405F-9891-769117C782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2776" y="265386"/>
            <a:ext cx="3568456" cy="3163614"/>
          </a:xfrm>
          <a:prstGeom prst="rect">
            <a:avLst/>
          </a:prstGeom>
        </p:spPr>
      </p:pic>
      <p:pic>
        <p:nvPicPr>
          <p:cNvPr id="5" name="図 4">
            <a:extLst>
              <a:ext uri="{FF2B5EF4-FFF2-40B4-BE49-F238E27FC236}">
                <a16:creationId xmlns:a16="http://schemas.microsoft.com/office/drawing/2014/main" id="{511C9065-6FD0-43A4-8E31-06F8E8E501D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2776" y="3750058"/>
            <a:ext cx="3190875" cy="2447925"/>
          </a:xfrm>
          <a:prstGeom prst="rect">
            <a:avLst/>
          </a:prstGeom>
        </p:spPr>
      </p:pic>
      <p:pic>
        <p:nvPicPr>
          <p:cNvPr id="6" name="図 5">
            <a:extLst>
              <a:ext uri="{FF2B5EF4-FFF2-40B4-BE49-F238E27FC236}">
                <a16:creationId xmlns:a16="http://schemas.microsoft.com/office/drawing/2014/main" id="{FF49CC49-9CEE-4473-824D-C3AF62004CC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32928" y="346840"/>
            <a:ext cx="4391170" cy="4524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03089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2A328ADF-0937-4D6E-A161-30501C06A590}"/>
              </a:ext>
            </a:extLst>
          </p:cNvPr>
          <p:cNvSpPr txBox="1"/>
          <p:nvPr/>
        </p:nvSpPr>
        <p:spPr>
          <a:xfrm>
            <a:off x="651641" y="388883"/>
            <a:ext cx="3507692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/>
              <a:t>&lt;dependency&gt;</a:t>
            </a:r>
          </a:p>
          <a:p>
            <a:r>
              <a:rPr lang="en-US" altLang="ja-JP" dirty="0"/>
              <a:t>&lt;</a:t>
            </a:r>
            <a:r>
              <a:rPr lang="en-US" altLang="ja-JP" dirty="0" err="1"/>
              <a:t>groupId</a:t>
            </a:r>
            <a:r>
              <a:rPr lang="en-US" altLang="ja-JP" dirty="0"/>
              <a:t>&gt;org.nlp4j&lt;/</a:t>
            </a:r>
            <a:r>
              <a:rPr lang="en-US" altLang="ja-JP" dirty="0" err="1"/>
              <a:t>groupId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&lt;</a:t>
            </a:r>
            <a:r>
              <a:rPr lang="en-US" altLang="ja-JP" dirty="0" err="1"/>
              <a:t>artifactId</a:t>
            </a:r>
            <a:r>
              <a:rPr lang="en-US" altLang="ja-JP" dirty="0"/>
              <a:t>&gt;nlp4j&lt;/</a:t>
            </a:r>
            <a:r>
              <a:rPr lang="en-US" altLang="ja-JP" dirty="0" err="1"/>
              <a:t>artifactId</a:t>
            </a:r>
            <a:r>
              <a:rPr lang="en-US" altLang="ja-JP" dirty="0"/>
              <a:t>&gt;</a:t>
            </a:r>
          </a:p>
          <a:p>
            <a:r>
              <a:rPr lang="en-US" altLang="ja-JP" dirty="0"/>
              <a:t>&lt;version&gt;1.0&lt;/version&gt;</a:t>
            </a:r>
          </a:p>
          <a:p>
            <a:r>
              <a:rPr lang="en-US" altLang="ja-JP" dirty="0"/>
              <a:t>&lt;type&gt;pom&lt;/type&gt;</a:t>
            </a:r>
          </a:p>
          <a:p>
            <a:r>
              <a:rPr lang="en-US" altLang="ja-JP" dirty="0"/>
              <a:t>&lt;/dependency&gt;</a:t>
            </a:r>
          </a:p>
        </p:txBody>
      </p:sp>
    </p:spTree>
    <p:extLst>
      <p:ext uri="{BB962C8B-B14F-4D97-AF65-F5344CB8AC3E}">
        <p14:creationId xmlns:p14="http://schemas.microsoft.com/office/powerpoint/2010/main" val="41129070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C08FDB54-90F4-4521-A710-0F19E8CCFE39}"/>
              </a:ext>
            </a:extLst>
          </p:cNvPr>
          <p:cNvSpPr txBox="1"/>
          <p:nvPr/>
        </p:nvSpPr>
        <p:spPr>
          <a:xfrm>
            <a:off x="714703" y="641131"/>
            <a:ext cx="30251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>
                <a:hlinkClick r:id="rId2"/>
              </a:rPr>
              <a:t>https://www.gpg4win.org/</a:t>
            </a:r>
            <a:endParaRPr kumimoji="1" lang="ja-JP" altLang="en-US" dirty="0"/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4E139B50-430E-4934-9B12-CAE0CD1699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491" y="1333222"/>
            <a:ext cx="6569017" cy="5030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41672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1127</TotalTime>
  <Words>1238</Words>
  <Application>Microsoft Office PowerPoint</Application>
  <PresentationFormat>ワイド画面</PresentationFormat>
  <Paragraphs>97</Paragraphs>
  <Slides>8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8</vt:i4>
      </vt:variant>
    </vt:vector>
  </HeadingPairs>
  <TitlesOfParts>
    <vt:vector size="13" baseType="lpstr">
      <vt:lpstr>游ゴシック</vt:lpstr>
      <vt:lpstr>游ゴシック Light</vt:lpstr>
      <vt:lpstr>Arial</vt:lpstr>
      <vt:lpstr>Consolas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Hiroki OYA</dc:creator>
  <cp:lastModifiedBy>OYA Hiroki</cp:lastModifiedBy>
  <cp:revision>14</cp:revision>
  <dcterms:created xsi:type="dcterms:W3CDTF">2019-10-24T16:18:57Z</dcterms:created>
  <dcterms:modified xsi:type="dcterms:W3CDTF">2020-05-17T10:18:30Z</dcterms:modified>
</cp:coreProperties>
</file>