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CBBF3-F71E-48C4-94F7-C0FC5390F76D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F0A3B-83EB-40E4-BF9D-4B52ECD0C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4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CFD37-7233-4926-A865-F40098919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30C8405-00F7-4DD4-BA24-B25A06CED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031095-EBD7-47C8-A2F0-7CB13299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C40-9720-4DE6-8090-9FAA4898D86C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2E3672-AB6D-4A03-98AC-CED36497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0F991C-0AD2-43E2-984E-7D63266C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88C4-BCCD-44D1-B24B-C55BA695B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72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9530C-2B73-477D-A04E-BCB136B2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360A9A1-5302-4D0F-8DB2-ADBFE9EF2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F0074A-9631-419D-8B62-692DBA86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C40-9720-4DE6-8090-9FAA4898D86C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48F630-0FE9-4388-9FCB-A9C43522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A681E6-5C26-4122-B51B-C3D795CF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88C4-BCCD-44D1-B24B-C55BA695B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10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544121-DB77-4A5C-BD83-F7E5A6B00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7DF35F-0C74-469B-A0BC-11069212E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DE9C89-4E4C-4232-AB91-309ABB00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C40-9720-4DE6-8090-9FAA4898D86C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F615C0-8C95-43F4-83D1-B76F1880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FBE563-2A0A-443C-B23D-B6BA5C57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88C4-BCCD-44D1-B24B-C55BA695B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90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1E46F-86B3-416B-B04C-19620DB2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030194-0DBB-49D7-807B-0471ED0C0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7ACA30-1988-4676-B372-F0B4B4A2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C40-9720-4DE6-8090-9FAA4898D86C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99ECC3-71D4-45FE-B2AA-951CC902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E48B3A-CD9A-427D-8E39-FEA06DFA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88C4-BCCD-44D1-B24B-C55BA695B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89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47B0D-FE01-4DC5-939B-0B9A5F12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C949FC-F200-4F83-A8FC-04B683D33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47625B-6DD5-4739-857F-026DECA6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C40-9720-4DE6-8090-9FAA4898D86C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9801AD-5102-4A1E-8C0C-DB05EA1D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3079B1-FFFD-4B0C-88D6-5947F333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88C4-BCCD-44D1-B24B-C55BA695B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30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39BDDD-E92B-4380-B433-87B89A44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A07A68-A578-4F3D-858E-F0D01CDC6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7743BF-BC12-4185-9EC4-DFD5300BF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D3DECB-53F3-46F6-8967-9CED8A44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C40-9720-4DE6-8090-9FAA4898D86C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CBCB30-932F-48BF-83A3-A71F3153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72AED3-16C1-44CC-91D4-4F4F6362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88C4-BCCD-44D1-B24B-C55BA695B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83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3271FA-70BB-420E-95F0-05AEE1ED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FA9872-C070-48F3-8199-3FBCBFB06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628263-24CB-41B8-BED9-BAAB35901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5ADAF4F-F8E6-4A1B-BA23-FAFD918A4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C404C1C-D6C7-4CB5-92A1-4E8189496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3DF05E0-18F1-4252-AF5F-E62C6D3E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C40-9720-4DE6-8090-9FAA4898D86C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7AFF95-05AD-441F-984F-80BC68583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F20AD9-ADBD-457E-A72F-8621046B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88C4-BCCD-44D1-B24B-C55BA695B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93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17E920-9325-49FA-8384-B75CE7D4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922D74-DE07-4CA4-ADA9-DF21FEFB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C40-9720-4DE6-8090-9FAA4898D86C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12AE8B-8C9A-4FD0-9607-7DEA6EBF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05ECDE-462E-4184-AE64-1E8103DC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88C4-BCCD-44D1-B24B-C55BA695B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75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3E910AA-4967-4BCE-A449-EA7F5692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C40-9720-4DE6-8090-9FAA4898D86C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401697F-BC97-41F3-8AFF-1A4BBE1E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046BAF-EC18-4DBD-889D-B8ED8AC6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88C4-BCCD-44D1-B24B-C55BA695B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19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C6AD9-8B75-43DD-B40A-F22CE16AA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0B301B-44E5-4970-98D6-E8366E96C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9A4E90-BE1F-4451-BC9B-75C053E12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D658DA-220F-42FE-AB69-E8FFBA828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C40-9720-4DE6-8090-9FAA4898D86C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C9BFDC-CAAC-42A5-B495-EF0AA00D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D7EB81-76A0-4866-B3D5-CDAA388E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88C4-BCCD-44D1-B24B-C55BA695B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70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6C6C1-6DA5-43A8-9CE1-804F52D4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E9CC77-2235-43F4-94FD-B320E748D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263B7-E6C6-41B0-8074-EFF9840FD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09ADD3-1DAD-4669-9C71-7F3D9F1D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C40-9720-4DE6-8090-9FAA4898D86C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3412C8-742D-4AF2-8EDD-8A03402A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73FE61-F396-4F2A-BA45-297FC683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88C4-BCCD-44D1-B24B-C55BA695B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2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404FE8F-0550-42F9-B198-0F567702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70FA7F-FE03-4C7F-AA54-F4255B6E4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179C6B-D0A7-46B3-8D3B-37ECA4112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F5C40-9720-4DE6-8090-9FAA4898D86C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8C97B0-C2F1-4B0C-82D4-39D3820A1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1EC641-CEFC-44EF-B779-2CFC23690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688C4-BCCD-44D1-B24B-C55BA695B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64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66BBCED-A567-4CB8-98B7-F41366A6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プロファイル・ワークシート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1361826-4797-4280-A12E-0086D1235CD2}"/>
              </a:ext>
            </a:extLst>
          </p:cNvPr>
          <p:cNvSpPr/>
          <p:nvPr/>
        </p:nvSpPr>
        <p:spPr>
          <a:xfrm>
            <a:off x="1187777" y="1828800"/>
            <a:ext cx="4298623" cy="46640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（ここに、衣服の写真やイラストを貼ってください）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EE02D76-79F5-4670-B54E-3E623C20FAD7}"/>
              </a:ext>
            </a:extLst>
          </p:cNvPr>
          <p:cNvSpPr txBox="1"/>
          <p:nvPr/>
        </p:nvSpPr>
        <p:spPr>
          <a:xfrm>
            <a:off x="5976592" y="1830176"/>
            <a:ext cx="5646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種類：</a:t>
            </a:r>
            <a:r>
              <a:rPr kumimoji="1" lang="ja-JP" altLang="en-US" sz="2400" dirty="0">
                <a:solidFill>
                  <a:srgbClr val="FF0000"/>
                </a:solidFill>
              </a:rPr>
              <a:t>（ここに記入）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　</a:t>
            </a:r>
            <a:r>
              <a:rPr kumimoji="1" lang="ja-JP" altLang="en-US" sz="2000" dirty="0"/>
              <a:t>＊「シャツ」「ブラウス」など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CD2D57-548C-489E-98AB-9E53D709C959}"/>
              </a:ext>
            </a:extLst>
          </p:cNvPr>
          <p:cNvSpPr txBox="1"/>
          <p:nvPr/>
        </p:nvSpPr>
        <p:spPr>
          <a:xfrm>
            <a:off x="5976591" y="3056608"/>
            <a:ext cx="5646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状態：</a:t>
            </a:r>
            <a:r>
              <a:rPr kumimoji="1" lang="ja-JP" altLang="en-US" sz="2400" dirty="0">
                <a:solidFill>
                  <a:srgbClr val="FF0000"/>
                </a:solidFill>
              </a:rPr>
              <a:t>（ここに記入）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　</a:t>
            </a:r>
            <a:r>
              <a:rPr kumimoji="1" lang="ja-JP" altLang="en-US" sz="2000" dirty="0"/>
              <a:t>＊「少しほつれている」「新品同然」など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7D7F8FF-5D29-4172-AABF-02A165C650A7}"/>
              </a:ext>
            </a:extLst>
          </p:cNvPr>
          <p:cNvSpPr txBox="1"/>
          <p:nvPr/>
        </p:nvSpPr>
        <p:spPr>
          <a:xfrm>
            <a:off x="5976590" y="4283041"/>
            <a:ext cx="5646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入手方法：</a:t>
            </a:r>
            <a:r>
              <a:rPr kumimoji="1" lang="ja-JP" altLang="en-US" sz="2400" dirty="0">
                <a:solidFill>
                  <a:srgbClr val="FF0000"/>
                </a:solidFill>
              </a:rPr>
              <a:t>（ここに記入）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/>
              <a:t>　</a:t>
            </a:r>
            <a:r>
              <a:rPr kumimoji="1" lang="ja-JP" altLang="en-US" sz="2000" dirty="0"/>
              <a:t>＊「自分で買った」、「友達にもらった」等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C0A26F-C2C9-4A78-85B7-1640ED90A742}"/>
              </a:ext>
            </a:extLst>
          </p:cNvPr>
          <p:cNvSpPr txBox="1"/>
          <p:nvPr/>
        </p:nvSpPr>
        <p:spPr>
          <a:xfrm>
            <a:off x="5976589" y="5509473"/>
            <a:ext cx="5646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現在のつきあい方：</a:t>
            </a:r>
            <a:r>
              <a:rPr kumimoji="1" lang="ja-JP" altLang="en-US" sz="2400" dirty="0">
                <a:solidFill>
                  <a:srgbClr val="FF0000"/>
                </a:solidFill>
              </a:rPr>
              <a:t>（ここに記入）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/>
              <a:t>　</a:t>
            </a:r>
            <a:r>
              <a:rPr kumimoji="1" lang="ja-JP" altLang="en-US" sz="2000" dirty="0"/>
              <a:t>＊「部屋着」、「外出用」等</a:t>
            </a:r>
          </a:p>
        </p:txBody>
      </p:sp>
    </p:spTree>
    <p:extLst>
      <p:ext uri="{BB962C8B-B14F-4D97-AF65-F5344CB8AC3E}">
        <p14:creationId xmlns:p14="http://schemas.microsoft.com/office/powerpoint/2010/main" val="182623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3E7AF2-82AB-4E5A-A365-18DF514A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キャラクター・シート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3E19611-22C3-42FF-8A76-0B4B3BBE264D}"/>
              </a:ext>
            </a:extLst>
          </p:cNvPr>
          <p:cNvSpPr/>
          <p:nvPr/>
        </p:nvSpPr>
        <p:spPr>
          <a:xfrm>
            <a:off x="1187777" y="1828800"/>
            <a:ext cx="8738648" cy="46640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（あとで表にする）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・年齢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・性別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・職業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・居住地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・家族構成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・特技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・好きなもの・こと（趣味など）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・性格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7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42EBC8-052A-493A-8D75-EEF89E162863}"/>
              </a:ext>
            </a:extLst>
          </p:cNvPr>
          <p:cNvSpPr txBox="1"/>
          <p:nvPr/>
        </p:nvSpPr>
        <p:spPr>
          <a:xfrm>
            <a:off x="793422" y="1968293"/>
            <a:ext cx="106051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次ページ以降に、あなたが考えたエピソードをまとめてください</a:t>
            </a:r>
            <a:endParaRPr kumimoji="1" lang="en-US" altLang="ja-JP" sz="2400" dirty="0"/>
          </a:p>
          <a:p>
            <a:r>
              <a:rPr kumimoji="1" lang="ja-JP" altLang="en-US" sz="2400" dirty="0"/>
              <a:t>・枚数は自由ですが、</a:t>
            </a:r>
            <a:r>
              <a:rPr kumimoji="1" lang="en-US" altLang="ja-JP" sz="2400" dirty="0"/>
              <a:t>2</a:t>
            </a:r>
            <a:r>
              <a:rPr kumimoji="1" lang="ja-JP" altLang="en-US" sz="2400" dirty="0"/>
              <a:t>～</a:t>
            </a:r>
            <a:r>
              <a:rPr kumimoji="1" lang="en-US" altLang="ja-JP" sz="2400" dirty="0"/>
              <a:t>3</a:t>
            </a:r>
            <a:r>
              <a:rPr kumimoji="1" lang="ja-JP" altLang="en-US" sz="2400" dirty="0"/>
              <a:t>枚程度をめどにしてください</a:t>
            </a:r>
            <a:endParaRPr kumimoji="1" lang="en-US" altLang="ja-JP" sz="2400" dirty="0"/>
          </a:p>
          <a:p>
            <a:r>
              <a:rPr kumimoji="1" lang="ja-JP" altLang="en-US" sz="2400" dirty="0"/>
              <a:t>・エピソードを表す文章は必ず書いてください。ゆっくり読み上げて</a:t>
            </a:r>
            <a:r>
              <a:rPr kumimoji="1" lang="en-US" altLang="ja-JP" sz="2400" dirty="0"/>
              <a:t>3</a:t>
            </a:r>
            <a:r>
              <a:rPr kumimoji="1" lang="ja-JP" altLang="en-US" sz="2400" dirty="0"/>
              <a:t>分以内に収まる分量でお願いします</a:t>
            </a:r>
            <a:endParaRPr kumimoji="1" lang="en-US" altLang="ja-JP" sz="2400" dirty="0"/>
          </a:p>
          <a:p>
            <a:r>
              <a:rPr kumimoji="1" lang="ja-JP" altLang="en-US" sz="2400" dirty="0"/>
              <a:t>・イラストや写真を使うかどうか、レイアウトをどうするかはお任せします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＊ここで言っているのは、ステップ④でつくる「エピソード」のことです。ステップ⑤でエピソード同士を束ねてつくる「物語」とは違うので注意してください。</a:t>
            </a:r>
            <a:endParaRPr kumimoji="1" lang="en-US" altLang="ja-JP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46429DC-92E5-482F-9454-2C6920E4899A}"/>
              </a:ext>
            </a:extLst>
          </p:cNvPr>
          <p:cNvSpPr/>
          <p:nvPr/>
        </p:nvSpPr>
        <p:spPr>
          <a:xfrm>
            <a:off x="793423" y="1838227"/>
            <a:ext cx="10605154" cy="2121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82017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1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18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179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233</Words>
  <Application>Microsoft Office PowerPoint</Application>
  <PresentationFormat>ワイド画面</PresentationFormat>
  <Paragraphs>26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プロファイル・ワークシート</vt:lpstr>
      <vt:lpstr>キャラクター・シート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晋 小山田</dc:creator>
  <cp:lastModifiedBy>晋 小山田</cp:lastModifiedBy>
  <cp:revision>39</cp:revision>
  <dcterms:created xsi:type="dcterms:W3CDTF">2021-10-27T00:23:00Z</dcterms:created>
  <dcterms:modified xsi:type="dcterms:W3CDTF">2021-10-27T01:09:17Z</dcterms:modified>
</cp:coreProperties>
</file>