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7" r:id="rId4"/>
    <p:sldId id="259" r:id="rId5"/>
    <p:sldId id="260" r:id="rId6"/>
    <p:sldId id="261" r:id="rId7"/>
    <p:sldId id="263" r:id="rId8"/>
    <p:sldId id="267" r:id="rId9"/>
    <p:sldId id="268" r:id="rId10"/>
    <p:sldId id="269" r:id="rId11"/>
    <p:sldId id="270"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57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8C541-27E2-4D4C-9ED6-28EE7B561D44}" type="datetimeFigureOut">
              <a:rPr kumimoji="1" lang="ja-JP" altLang="en-US" smtClean="0"/>
              <a:t>2022/1/13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C2E37F-A299-440C-BB40-EA6A79AE7280}" type="slidenum">
              <a:rPr kumimoji="1" lang="ja-JP" altLang="en-US" smtClean="0"/>
              <a:t>‹#›</a:t>
            </a:fld>
            <a:endParaRPr kumimoji="1" lang="ja-JP" altLang="en-US"/>
          </a:p>
        </p:txBody>
      </p:sp>
    </p:spTree>
    <p:extLst>
      <p:ext uri="{BB962C8B-B14F-4D97-AF65-F5344CB8AC3E}">
        <p14:creationId xmlns:p14="http://schemas.microsoft.com/office/powerpoint/2010/main" val="23585069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02A0AD-7F0C-4411-BD09-B40207B7211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8C75180-F2EC-4DAA-828C-98825AAC2B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9FBF9AB-34AD-41DA-B0FF-0F3E1D659B9B}"/>
              </a:ext>
            </a:extLst>
          </p:cNvPr>
          <p:cNvSpPr>
            <a:spLocks noGrp="1"/>
          </p:cNvSpPr>
          <p:nvPr>
            <p:ph type="dt" sz="half" idx="10"/>
          </p:nvPr>
        </p:nvSpPr>
        <p:spPr/>
        <p:txBody>
          <a:bodyPr/>
          <a:lstStyle/>
          <a:p>
            <a:fld id="{429820FA-8B11-40CB-89A5-787DE3E05D7F}" type="datetime1">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BA62D749-D31D-43E9-A712-4FF44C5A77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1BEB56-9BB9-4252-AD82-16D2F3FEB879}"/>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4148559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874DC3-8DD7-4B6E-95FD-650742C749D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1296A19-C8B9-41CE-BCE1-6FB5C971883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E5BF3F7-95F6-4215-B46E-A91F54C3D606}"/>
              </a:ext>
            </a:extLst>
          </p:cNvPr>
          <p:cNvSpPr>
            <a:spLocks noGrp="1"/>
          </p:cNvSpPr>
          <p:nvPr>
            <p:ph type="dt" sz="half" idx="10"/>
          </p:nvPr>
        </p:nvSpPr>
        <p:spPr/>
        <p:txBody>
          <a:bodyPr/>
          <a:lstStyle/>
          <a:p>
            <a:fld id="{82E0074B-EA69-48E0-BC76-937066B77BB5}" type="datetime1">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A670B92D-2365-48D6-905E-EFA6EEDD069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C09E88-BE3F-4E8A-9C75-F7B6D7A4CF88}"/>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705056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40FAD2F-9DCF-4B47-AAA0-A9BCE20256F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425E71B-A59E-4F6B-B290-93F40BEE695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CF8712-1D87-4D44-A78A-8218389D588D}"/>
              </a:ext>
            </a:extLst>
          </p:cNvPr>
          <p:cNvSpPr>
            <a:spLocks noGrp="1"/>
          </p:cNvSpPr>
          <p:nvPr>
            <p:ph type="dt" sz="half" idx="10"/>
          </p:nvPr>
        </p:nvSpPr>
        <p:spPr/>
        <p:txBody>
          <a:bodyPr/>
          <a:lstStyle/>
          <a:p>
            <a:fld id="{D9241874-615A-41AD-8D88-DFAE75F43185}" type="datetime1">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E5A2BC1A-3340-46E2-9DB5-D2E854229E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2AE98D-8E2C-434F-9A71-026A1E35B835}"/>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5258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76A71F-34EF-4D0B-BF3E-4243D4E76CD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42F180E-29DE-4E25-953C-966056A6E9B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A53AC8-D936-487E-AE2A-EA1E646168A5}"/>
              </a:ext>
            </a:extLst>
          </p:cNvPr>
          <p:cNvSpPr>
            <a:spLocks noGrp="1"/>
          </p:cNvSpPr>
          <p:nvPr>
            <p:ph type="dt" sz="half" idx="10"/>
          </p:nvPr>
        </p:nvSpPr>
        <p:spPr/>
        <p:txBody>
          <a:bodyPr/>
          <a:lstStyle/>
          <a:p>
            <a:fld id="{7475CCAB-7D86-4E4E-8714-1A72A16E7435}" type="datetime1">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D43ABBDA-175B-4CE3-9D58-491307D89E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D6A1FE-4134-472A-B119-DCDD20A1D9D2}"/>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2364267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CD3819-ED60-4C45-93A1-8E89AA98354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0F36F5B-4805-40E9-9155-4A531A9C7D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798D640-C489-4ECE-8FB9-35FBE9A8B8E4}"/>
              </a:ext>
            </a:extLst>
          </p:cNvPr>
          <p:cNvSpPr>
            <a:spLocks noGrp="1"/>
          </p:cNvSpPr>
          <p:nvPr>
            <p:ph type="dt" sz="half" idx="10"/>
          </p:nvPr>
        </p:nvSpPr>
        <p:spPr/>
        <p:txBody>
          <a:bodyPr/>
          <a:lstStyle/>
          <a:p>
            <a:fld id="{E4AC5C2B-681C-4B55-8D5E-D8179F5ED51F}" type="datetime1">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3829389E-CA07-44C9-80D0-CB69C9A38B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083C58-F526-42EA-92E0-E22668BAA5BA}"/>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3284415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6BBC26-9738-4879-8194-246A2D62D35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55E7C6E-884B-462D-92FE-CF8BEAF5484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AB83C42-D470-494C-AE00-374B8AD7F09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0E6BC50-FFDA-4D19-B5DF-3BE1F255509B}"/>
              </a:ext>
            </a:extLst>
          </p:cNvPr>
          <p:cNvSpPr>
            <a:spLocks noGrp="1"/>
          </p:cNvSpPr>
          <p:nvPr>
            <p:ph type="dt" sz="half" idx="10"/>
          </p:nvPr>
        </p:nvSpPr>
        <p:spPr/>
        <p:txBody>
          <a:bodyPr/>
          <a:lstStyle/>
          <a:p>
            <a:fld id="{D20FAD78-535F-4A01-A2FB-B549E862BA28}" type="datetime1">
              <a:rPr kumimoji="1" lang="ja-JP" altLang="en-US" smtClean="0"/>
              <a:t>2022/1/13</a:t>
            </a:fld>
            <a:endParaRPr kumimoji="1" lang="ja-JP" altLang="en-US"/>
          </a:p>
        </p:txBody>
      </p:sp>
      <p:sp>
        <p:nvSpPr>
          <p:cNvPr id="6" name="フッター プレースホルダー 5">
            <a:extLst>
              <a:ext uri="{FF2B5EF4-FFF2-40B4-BE49-F238E27FC236}">
                <a16:creationId xmlns:a16="http://schemas.microsoft.com/office/drawing/2014/main" id="{3BD136F2-E4A6-46C1-B3C1-A100BED7A36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386159B-E60A-4D41-ADC0-64B8A40BE8C8}"/>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7623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BA8C6-FF42-4F98-87AF-2D30E6648DB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B6164C-5A95-42A1-BAD1-B7654A99DA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8AC450A-DFF4-44B8-83C6-7E1237057FD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81922B7-BFE6-488E-B089-1E0FA9281F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D6E0F22-E2BD-4B20-BF72-781D25B6E06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27E8F2A-7F53-42A0-A3B8-ED015BDCD065}"/>
              </a:ext>
            </a:extLst>
          </p:cNvPr>
          <p:cNvSpPr>
            <a:spLocks noGrp="1"/>
          </p:cNvSpPr>
          <p:nvPr>
            <p:ph type="dt" sz="half" idx="10"/>
          </p:nvPr>
        </p:nvSpPr>
        <p:spPr/>
        <p:txBody>
          <a:bodyPr/>
          <a:lstStyle/>
          <a:p>
            <a:fld id="{9E784E23-61F4-489B-9BF3-F313BBEBA460}" type="datetime1">
              <a:rPr kumimoji="1" lang="ja-JP" altLang="en-US" smtClean="0"/>
              <a:t>2022/1/13</a:t>
            </a:fld>
            <a:endParaRPr kumimoji="1" lang="ja-JP" altLang="en-US"/>
          </a:p>
        </p:txBody>
      </p:sp>
      <p:sp>
        <p:nvSpPr>
          <p:cNvPr id="8" name="フッター プレースホルダー 7">
            <a:extLst>
              <a:ext uri="{FF2B5EF4-FFF2-40B4-BE49-F238E27FC236}">
                <a16:creationId xmlns:a16="http://schemas.microsoft.com/office/drawing/2014/main" id="{F3E99061-65E0-4FD6-B016-C15DD5445BD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71D26A8-792E-4126-8E0E-3E2B7DB4A111}"/>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1729510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2BFD3-F2D4-4C39-B7AD-564EACED3A0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B93F01A-9798-4519-BF02-BC361D0999F6}"/>
              </a:ext>
            </a:extLst>
          </p:cNvPr>
          <p:cNvSpPr>
            <a:spLocks noGrp="1"/>
          </p:cNvSpPr>
          <p:nvPr>
            <p:ph type="dt" sz="half" idx="10"/>
          </p:nvPr>
        </p:nvSpPr>
        <p:spPr/>
        <p:txBody>
          <a:bodyPr/>
          <a:lstStyle/>
          <a:p>
            <a:fld id="{528626BD-4623-4F3B-8A75-CCF26553F1D5}" type="datetime1">
              <a:rPr kumimoji="1" lang="ja-JP" altLang="en-US" smtClean="0"/>
              <a:t>2022/1/13</a:t>
            </a:fld>
            <a:endParaRPr kumimoji="1" lang="ja-JP" altLang="en-US"/>
          </a:p>
        </p:txBody>
      </p:sp>
      <p:sp>
        <p:nvSpPr>
          <p:cNvPr id="4" name="フッター プレースホルダー 3">
            <a:extLst>
              <a:ext uri="{FF2B5EF4-FFF2-40B4-BE49-F238E27FC236}">
                <a16:creationId xmlns:a16="http://schemas.microsoft.com/office/drawing/2014/main" id="{B6D09427-BA2F-41A6-B4E6-EB2EFC77C9A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C389C7C-A503-4739-AC50-C1261E54ADE4}"/>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191990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1FA2344-8FFB-4042-918E-02209E9B2EFE}"/>
              </a:ext>
            </a:extLst>
          </p:cNvPr>
          <p:cNvSpPr>
            <a:spLocks noGrp="1"/>
          </p:cNvSpPr>
          <p:nvPr>
            <p:ph type="dt" sz="half" idx="10"/>
          </p:nvPr>
        </p:nvSpPr>
        <p:spPr/>
        <p:txBody>
          <a:bodyPr/>
          <a:lstStyle/>
          <a:p>
            <a:fld id="{DD250DC0-89EE-48ED-B872-D93BC1065FD4}" type="datetime1">
              <a:rPr kumimoji="1" lang="ja-JP" altLang="en-US" smtClean="0"/>
              <a:t>2022/1/13</a:t>
            </a:fld>
            <a:endParaRPr kumimoji="1" lang="ja-JP" altLang="en-US"/>
          </a:p>
        </p:txBody>
      </p:sp>
      <p:sp>
        <p:nvSpPr>
          <p:cNvPr id="3" name="フッター プレースホルダー 2">
            <a:extLst>
              <a:ext uri="{FF2B5EF4-FFF2-40B4-BE49-F238E27FC236}">
                <a16:creationId xmlns:a16="http://schemas.microsoft.com/office/drawing/2014/main" id="{5737B8D4-D490-4C21-9812-0950EEC1DF1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D2351D0-5924-4E39-89DB-6F6E99617D55}"/>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284177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4BB254-710E-4BC0-86AE-D62279D87B2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0571742-9BAD-4630-8C5A-D40D74DF97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EF51003-3B9D-4E1E-BE38-FDBC50E12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B9CA69-9B28-43C3-BCE6-97996529B769}"/>
              </a:ext>
            </a:extLst>
          </p:cNvPr>
          <p:cNvSpPr>
            <a:spLocks noGrp="1"/>
          </p:cNvSpPr>
          <p:nvPr>
            <p:ph type="dt" sz="half" idx="10"/>
          </p:nvPr>
        </p:nvSpPr>
        <p:spPr/>
        <p:txBody>
          <a:bodyPr/>
          <a:lstStyle/>
          <a:p>
            <a:fld id="{97B8C249-E708-4C73-91F9-67591079FC20}" type="datetime1">
              <a:rPr kumimoji="1" lang="ja-JP" altLang="en-US" smtClean="0"/>
              <a:t>2022/1/13</a:t>
            </a:fld>
            <a:endParaRPr kumimoji="1" lang="ja-JP" altLang="en-US"/>
          </a:p>
        </p:txBody>
      </p:sp>
      <p:sp>
        <p:nvSpPr>
          <p:cNvPr id="6" name="フッター プレースホルダー 5">
            <a:extLst>
              <a:ext uri="{FF2B5EF4-FFF2-40B4-BE49-F238E27FC236}">
                <a16:creationId xmlns:a16="http://schemas.microsoft.com/office/drawing/2014/main" id="{7C9356E4-2B7D-48E4-8574-8FC282D7C10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AF81404-EA1B-424A-BF9D-82F3A4FE0883}"/>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910426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55F397-DB6E-4FC7-A3B3-2666DE3145D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55D8BFD-8816-4EC3-B3D7-7D249B721D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D9719BC-2B0A-41C6-A35E-7301008D24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D054892-9B1D-466F-9C24-57FA8A9FFF08}"/>
              </a:ext>
            </a:extLst>
          </p:cNvPr>
          <p:cNvSpPr>
            <a:spLocks noGrp="1"/>
          </p:cNvSpPr>
          <p:nvPr>
            <p:ph type="dt" sz="half" idx="10"/>
          </p:nvPr>
        </p:nvSpPr>
        <p:spPr/>
        <p:txBody>
          <a:bodyPr/>
          <a:lstStyle/>
          <a:p>
            <a:fld id="{C74627AA-C7B3-45FB-8DF8-3AF2B4804882}" type="datetime1">
              <a:rPr kumimoji="1" lang="ja-JP" altLang="en-US" smtClean="0"/>
              <a:t>2022/1/13</a:t>
            </a:fld>
            <a:endParaRPr kumimoji="1" lang="ja-JP" altLang="en-US"/>
          </a:p>
        </p:txBody>
      </p:sp>
      <p:sp>
        <p:nvSpPr>
          <p:cNvPr id="6" name="フッター プレースホルダー 5">
            <a:extLst>
              <a:ext uri="{FF2B5EF4-FFF2-40B4-BE49-F238E27FC236}">
                <a16:creationId xmlns:a16="http://schemas.microsoft.com/office/drawing/2014/main" id="{657C1CEC-34FE-48E7-8670-AE3DFF6AA1D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059A5F5-029E-48D9-80C5-AADAA14BF447}"/>
              </a:ext>
            </a:extLst>
          </p:cNvPr>
          <p:cNvSpPr>
            <a:spLocks noGrp="1"/>
          </p:cNvSpPr>
          <p:nvPr>
            <p:ph type="sldNum" sz="quarter" idx="12"/>
          </p:nvPr>
        </p:nvSpPr>
        <p:spPr/>
        <p:txBody>
          <a:body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209562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5BD26F-F903-4A1B-91CE-A9C51982E1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5915290-FA5D-4152-834B-73571861E1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96C8363-1E6A-4397-95C9-E81AFB9D94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2E354-9166-423C-BA7A-D13B9EC2D6D6}" type="datetime1">
              <a:rPr kumimoji="1" lang="ja-JP" altLang="en-US" smtClean="0"/>
              <a:t>2022/1/13</a:t>
            </a:fld>
            <a:endParaRPr kumimoji="1" lang="ja-JP" altLang="en-US"/>
          </a:p>
        </p:txBody>
      </p:sp>
      <p:sp>
        <p:nvSpPr>
          <p:cNvPr id="5" name="フッター プレースホルダー 4">
            <a:extLst>
              <a:ext uri="{FF2B5EF4-FFF2-40B4-BE49-F238E27FC236}">
                <a16:creationId xmlns:a16="http://schemas.microsoft.com/office/drawing/2014/main" id="{8F3DC16A-61F6-4DB3-AFDE-DE8A8C07B1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49B44C2-D9D7-4169-9F1F-409CCAE27E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18C834-6F38-45B7-A7CA-A61F7DA55BF9}" type="slidenum">
              <a:rPr kumimoji="1" lang="ja-JP" altLang="en-US" smtClean="0"/>
              <a:t>‹#›</a:t>
            </a:fld>
            <a:endParaRPr kumimoji="1" lang="ja-JP" altLang="en-US"/>
          </a:p>
        </p:txBody>
      </p:sp>
    </p:spTree>
    <p:extLst>
      <p:ext uri="{BB962C8B-B14F-4D97-AF65-F5344CB8AC3E}">
        <p14:creationId xmlns:p14="http://schemas.microsoft.com/office/powerpoint/2010/main" val="2765101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F310A8-1889-4F9A-A96E-BA417878B73E}"/>
              </a:ext>
            </a:extLst>
          </p:cNvPr>
          <p:cNvSpPr>
            <a:spLocks noGrp="1"/>
          </p:cNvSpPr>
          <p:nvPr>
            <p:ph type="ctrTitle"/>
          </p:nvPr>
        </p:nvSpPr>
        <p:spPr/>
        <p:txBody>
          <a:bodyPr/>
          <a:lstStyle/>
          <a:p>
            <a:r>
              <a:rPr kumimoji="1" lang="en-US" altLang="ja-JP" dirty="0"/>
              <a:t>【</a:t>
            </a:r>
            <a:r>
              <a:rPr kumimoji="1" lang="ja-JP" altLang="en-US" dirty="0"/>
              <a:t>記入用</a:t>
            </a:r>
            <a:r>
              <a:rPr kumimoji="1" lang="en-US" altLang="ja-JP" dirty="0"/>
              <a:t>】</a:t>
            </a:r>
            <a:br>
              <a:rPr kumimoji="1" lang="en-US" altLang="ja-JP" dirty="0"/>
            </a:br>
            <a:r>
              <a:rPr kumimoji="1" lang="ja-JP" altLang="en-US" dirty="0"/>
              <a:t>受け手用シート</a:t>
            </a:r>
          </a:p>
        </p:txBody>
      </p:sp>
      <p:sp>
        <p:nvSpPr>
          <p:cNvPr id="3" name="字幕 2">
            <a:extLst>
              <a:ext uri="{FF2B5EF4-FFF2-40B4-BE49-F238E27FC236}">
                <a16:creationId xmlns:a16="http://schemas.microsoft.com/office/drawing/2014/main" id="{72F64A8F-7E87-4586-B44E-05877ED8AC6E}"/>
              </a:ext>
            </a:extLst>
          </p:cNvPr>
          <p:cNvSpPr>
            <a:spLocks noGrp="1"/>
          </p:cNvSpPr>
          <p:nvPr>
            <p:ph type="subTitle" idx="1"/>
          </p:nvPr>
        </p:nvSpPr>
        <p:spPr/>
        <p:txBody>
          <a:bodyPr/>
          <a:lstStyle/>
          <a:p>
            <a:r>
              <a:rPr kumimoji="1" lang="ja-JP" altLang="en-US" dirty="0"/>
              <a:t>アイデアシート</a:t>
            </a:r>
            <a:endParaRPr kumimoji="1" lang="en-US" altLang="ja-JP" dirty="0"/>
          </a:p>
          <a:p>
            <a:r>
              <a:rPr kumimoji="1" lang="ja-JP" altLang="en-US" dirty="0"/>
              <a:t>と</a:t>
            </a:r>
            <a:endParaRPr kumimoji="1" lang="en-US" altLang="ja-JP" dirty="0"/>
          </a:p>
          <a:p>
            <a:r>
              <a:rPr kumimoji="1" lang="ja-JP" altLang="en-US" dirty="0"/>
              <a:t>物語シート</a:t>
            </a:r>
          </a:p>
        </p:txBody>
      </p:sp>
      <p:sp>
        <p:nvSpPr>
          <p:cNvPr id="4" name="スライド番号プレースホルダー 3">
            <a:extLst>
              <a:ext uri="{FF2B5EF4-FFF2-40B4-BE49-F238E27FC236}">
                <a16:creationId xmlns:a16="http://schemas.microsoft.com/office/drawing/2014/main" id="{31CE8B2F-149A-4B42-BED1-94B7D16F1A82}"/>
              </a:ext>
            </a:extLst>
          </p:cNvPr>
          <p:cNvSpPr>
            <a:spLocks noGrp="1"/>
          </p:cNvSpPr>
          <p:nvPr>
            <p:ph type="sldNum" sz="quarter" idx="12"/>
          </p:nvPr>
        </p:nvSpPr>
        <p:spPr/>
        <p:txBody>
          <a:bodyPr/>
          <a:lstStyle/>
          <a:p>
            <a:fld id="{3318C834-6F38-45B7-A7CA-A61F7DA55BF9}" type="slidenum">
              <a:rPr kumimoji="1" lang="ja-JP" altLang="en-US" smtClean="0"/>
              <a:t>1</a:t>
            </a:fld>
            <a:endParaRPr kumimoji="1" lang="ja-JP" altLang="en-US"/>
          </a:p>
        </p:txBody>
      </p:sp>
    </p:spTree>
    <p:extLst>
      <p:ext uri="{BB962C8B-B14F-4D97-AF65-F5344CB8AC3E}">
        <p14:creationId xmlns:p14="http://schemas.microsoft.com/office/powerpoint/2010/main" val="2335600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270021-82A0-43A3-98B7-87C107EF11AC}"/>
              </a:ext>
            </a:extLst>
          </p:cNvPr>
          <p:cNvSpPr>
            <a:spLocks noGrp="1"/>
          </p:cNvSpPr>
          <p:nvPr>
            <p:ph type="title"/>
          </p:nvPr>
        </p:nvSpPr>
        <p:spPr/>
        <p:txBody>
          <a:bodyPr/>
          <a:lstStyle/>
          <a:p>
            <a:r>
              <a:rPr kumimoji="1" lang="ja-JP" altLang="en-US" dirty="0"/>
              <a:t>そのアイデアを実践するのが難しくなりそうな場面を書いてください。</a:t>
            </a:r>
          </a:p>
        </p:txBody>
      </p:sp>
      <p:sp>
        <p:nvSpPr>
          <p:cNvPr id="3" name="コンテンツ プレースホルダー 2">
            <a:extLst>
              <a:ext uri="{FF2B5EF4-FFF2-40B4-BE49-F238E27FC236}">
                <a16:creationId xmlns:a16="http://schemas.microsoft.com/office/drawing/2014/main" id="{438A95EB-83C7-4C54-8BB3-E4B69ABA8BD2}"/>
              </a:ext>
            </a:extLst>
          </p:cNvPr>
          <p:cNvSpPr>
            <a:spLocks noGrp="1"/>
          </p:cNvSpPr>
          <p:nvPr>
            <p:ph idx="1"/>
          </p:nvPr>
        </p:nvSpPr>
        <p:spPr/>
        <p:txBody>
          <a:bodyPr/>
          <a:lstStyle/>
          <a:p>
            <a:r>
              <a:rPr kumimoji="1" lang="ja-JP" altLang="en-US" dirty="0"/>
              <a:t>（</a:t>
            </a:r>
            <a:r>
              <a:rPr kumimoji="1" lang="ja-JP" altLang="en-US" sz="2800" dirty="0">
                <a:solidFill>
                  <a:srgbClr val="FF0000"/>
                </a:solidFill>
              </a:rPr>
              <a:t>ここに上書き記入してください。括弧は消してください</a:t>
            </a:r>
            <a:r>
              <a:rPr kumimoji="1" lang="ja-JP" altLang="en-US" dirty="0"/>
              <a:t>）</a:t>
            </a:r>
          </a:p>
          <a:p>
            <a:endParaRPr kumimoji="1" lang="ja-JP" altLang="en-US" dirty="0"/>
          </a:p>
        </p:txBody>
      </p:sp>
      <p:sp>
        <p:nvSpPr>
          <p:cNvPr id="4" name="スライド番号プレースホルダー 3">
            <a:extLst>
              <a:ext uri="{FF2B5EF4-FFF2-40B4-BE49-F238E27FC236}">
                <a16:creationId xmlns:a16="http://schemas.microsoft.com/office/drawing/2014/main" id="{858DDBFA-3E53-4DBC-A328-A7C89CAD8025}"/>
              </a:ext>
            </a:extLst>
          </p:cNvPr>
          <p:cNvSpPr>
            <a:spLocks noGrp="1"/>
          </p:cNvSpPr>
          <p:nvPr>
            <p:ph type="sldNum" sz="quarter" idx="12"/>
          </p:nvPr>
        </p:nvSpPr>
        <p:spPr/>
        <p:txBody>
          <a:bodyPr/>
          <a:lstStyle/>
          <a:p>
            <a:fld id="{3318C834-6F38-45B7-A7CA-A61F7DA55BF9}" type="slidenum">
              <a:rPr kumimoji="1" lang="ja-JP" altLang="en-US" smtClean="0"/>
              <a:t>10</a:t>
            </a:fld>
            <a:endParaRPr kumimoji="1" lang="ja-JP" altLang="en-US"/>
          </a:p>
        </p:txBody>
      </p:sp>
    </p:spTree>
    <p:extLst>
      <p:ext uri="{BB962C8B-B14F-4D97-AF65-F5344CB8AC3E}">
        <p14:creationId xmlns:p14="http://schemas.microsoft.com/office/powerpoint/2010/main" val="2153452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8DC700-A4FD-4EED-AF5E-5DC6CB03E5D9}"/>
              </a:ext>
            </a:extLst>
          </p:cNvPr>
          <p:cNvSpPr>
            <a:spLocks noGrp="1"/>
          </p:cNvSpPr>
          <p:nvPr>
            <p:ph type="title"/>
          </p:nvPr>
        </p:nvSpPr>
        <p:spPr/>
        <p:txBody>
          <a:bodyPr/>
          <a:lstStyle/>
          <a:p>
            <a:r>
              <a:rPr kumimoji="1" lang="ja-JP" altLang="en-US" dirty="0"/>
              <a:t>その大変な場面を乗り越えるにはどうすればいいですか？　</a:t>
            </a:r>
          </a:p>
        </p:txBody>
      </p:sp>
      <p:sp>
        <p:nvSpPr>
          <p:cNvPr id="3" name="コンテンツ プレースホルダー 2">
            <a:extLst>
              <a:ext uri="{FF2B5EF4-FFF2-40B4-BE49-F238E27FC236}">
                <a16:creationId xmlns:a16="http://schemas.microsoft.com/office/drawing/2014/main" id="{16A41178-6386-404A-9B40-07CFBB3D521D}"/>
              </a:ext>
            </a:extLst>
          </p:cNvPr>
          <p:cNvSpPr>
            <a:spLocks noGrp="1"/>
          </p:cNvSpPr>
          <p:nvPr>
            <p:ph idx="1"/>
          </p:nvPr>
        </p:nvSpPr>
        <p:spPr/>
        <p:txBody>
          <a:bodyPr/>
          <a:lstStyle/>
          <a:p>
            <a:r>
              <a:rPr kumimoji="1" lang="ja-JP" altLang="en-US" dirty="0"/>
              <a:t>（</a:t>
            </a:r>
            <a:r>
              <a:rPr kumimoji="1" lang="ja-JP" altLang="en-US" sz="2800" dirty="0">
                <a:solidFill>
                  <a:srgbClr val="FF0000"/>
                </a:solidFill>
              </a:rPr>
              <a:t>ここに上書き記入してください。括弧は消してください</a:t>
            </a:r>
            <a:r>
              <a:rPr kumimoji="1" lang="ja-JP" altLang="en-US" dirty="0"/>
              <a:t>）</a:t>
            </a:r>
          </a:p>
          <a:p>
            <a:endParaRPr kumimoji="1" lang="ja-JP" altLang="en-US" dirty="0"/>
          </a:p>
        </p:txBody>
      </p:sp>
      <p:sp>
        <p:nvSpPr>
          <p:cNvPr id="4" name="スライド番号プレースホルダー 3">
            <a:extLst>
              <a:ext uri="{FF2B5EF4-FFF2-40B4-BE49-F238E27FC236}">
                <a16:creationId xmlns:a16="http://schemas.microsoft.com/office/drawing/2014/main" id="{6D5A2D81-5693-431C-942D-341ACC11ECF5}"/>
              </a:ext>
            </a:extLst>
          </p:cNvPr>
          <p:cNvSpPr>
            <a:spLocks noGrp="1"/>
          </p:cNvSpPr>
          <p:nvPr>
            <p:ph type="sldNum" sz="quarter" idx="12"/>
          </p:nvPr>
        </p:nvSpPr>
        <p:spPr/>
        <p:txBody>
          <a:bodyPr/>
          <a:lstStyle/>
          <a:p>
            <a:fld id="{3318C834-6F38-45B7-A7CA-A61F7DA55BF9}" type="slidenum">
              <a:rPr kumimoji="1" lang="ja-JP" altLang="en-US" smtClean="0"/>
              <a:t>11</a:t>
            </a:fld>
            <a:endParaRPr kumimoji="1" lang="ja-JP" altLang="en-US"/>
          </a:p>
        </p:txBody>
      </p:sp>
    </p:spTree>
    <p:extLst>
      <p:ext uri="{BB962C8B-B14F-4D97-AF65-F5344CB8AC3E}">
        <p14:creationId xmlns:p14="http://schemas.microsoft.com/office/powerpoint/2010/main" val="2990552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4EC0F6-208D-4883-A494-524C90896F65}"/>
              </a:ext>
            </a:extLst>
          </p:cNvPr>
          <p:cNvSpPr>
            <a:spLocks noGrp="1"/>
          </p:cNvSpPr>
          <p:nvPr>
            <p:ph type="ctrTitle"/>
          </p:nvPr>
        </p:nvSpPr>
        <p:spPr/>
        <p:txBody>
          <a:bodyPr/>
          <a:lstStyle/>
          <a:p>
            <a:r>
              <a:rPr lang="ja-JP" altLang="en-US" dirty="0"/>
              <a:t>アイデアシート</a:t>
            </a:r>
          </a:p>
        </p:txBody>
      </p:sp>
      <p:sp>
        <p:nvSpPr>
          <p:cNvPr id="5" name="字幕 4">
            <a:extLst>
              <a:ext uri="{FF2B5EF4-FFF2-40B4-BE49-F238E27FC236}">
                <a16:creationId xmlns:a16="http://schemas.microsoft.com/office/drawing/2014/main" id="{0B312D6F-1441-48FB-86BF-4ADF99FE9124}"/>
              </a:ext>
            </a:extLst>
          </p:cNvPr>
          <p:cNvSpPr>
            <a:spLocks noGrp="1"/>
          </p:cNvSpPr>
          <p:nvPr>
            <p:ph type="subTitle" idx="1"/>
          </p:nvPr>
        </p:nvSpPr>
        <p:spPr/>
        <p:txBody>
          <a:bodyPr>
            <a:normAutofit fontScale="92500" lnSpcReduction="20000"/>
          </a:bodyPr>
          <a:lstStyle/>
          <a:p>
            <a:pPr algn="l"/>
            <a:r>
              <a:rPr lang="ja-JP" altLang="en-US" dirty="0">
                <a:solidFill>
                  <a:srgbClr val="FF0000"/>
                </a:solidFill>
              </a:rPr>
              <a:t>・次スライド以降、各スライド表題の質問に答える形で書き込んでください。</a:t>
            </a:r>
            <a:endParaRPr lang="en-US" altLang="ja-JP" dirty="0">
              <a:solidFill>
                <a:srgbClr val="FF0000"/>
              </a:solidFill>
            </a:endParaRPr>
          </a:p>
          <a:p>
            <a:pPr algn="l"/>
            <a:r>
              <a:rPr kumimoji="1" lang="ja-JP" altLang="en-US" sz="2400" dirty="0">
                <a:solidFill>
                  <a:srgbClr val="FF0000"/>
                </a:solidFill>
              </a:rPr>
              <a:t>・行数は自由です。短くても長くても構いません。</a:t>
            </a:r>
            <a:endParaRPr kumimoji="1" lang="en-US" altLang="ja-JP" sz="2400" dirty="0">
              <a:solidFill>
                <a:srgbClr val="FF0000"/>
              </a:solidFill>
            </a:endParaRPr>
          </a:p>
          <a:p>
            <a:pPr algn="l"/>
            <a:r>
              <a:rPr kumimoji="1" lang="ja-JP" altLang="en-US" sz="2400" dirty="0">
                <a:solidFill>
                  <a:srgbClr val="FF0000"/>
                </a:solidFill>
              </a:rPr>
              <a:t>・文章だけでなく写真やイラストを貼っても構いませんが、</a:t>
            </a:r>
            <a:r>
              <a:rPr kumimoji="1" lang="ja-JP" altLang="en-US" sz="2400" u="sng" dirty="0">
                <a:solidFill>
                  <a:srgbClr val="FF0000"/>
                </a:solidFill>
              </a:rPr>
              <a:t>文章は必ず書いてください</a:t>
            </a:r>
            <a:r>
              <a:rPr kumimoji="1" lang="ja-JP" altLang="en-US" sz="2400" dirty="0">
                <a:solidFill>
                  <a:srgbClr val="FF0000"/>
                </a:solidFill>
              </a:rPr>
              <a:t>。</a:t>
            </a:r>
            <a:endParaRPr lang="ja-JP" altLang="en-US" dirty="0">
              <a:solidFill>
                <a:srgbClr val="FF0000"/>
              </a:solidFill>
            </a:endParaRPr>
          </a:p>
          <a:p>
            <a:endParaRPr lang="ja-JP" altLang="en-US" dirty="0"/>
          </a:p>
        </p:txBody>
      </p:sp>
      <p:sp>
        <p:nvSpPr>
          <p:cNvPr id="2" name="スライド番号プレースホルダー 1">
            <a:extLst>
              <a:ext uri="{FF2B5EF4-FFF2-40B4-BE49-F238E27FC236}">
                <a16:creationId xmlns:a16="http://schemas.microsoft.com/office/drawing/2014/main" id="{E0D0E47A-3F8B-4E46-86DE-95D2A066A5F6}"/>
              </a:ext>
            </a:extLst>
          </p:cNvPr>
          <p:cNvSpPr>
            <a:spLocks noGrp="1"/>
          </p:cNvSpPr>
          <p:nvPr>
            <p:ph type="sldNum" sz="quarter" idx="12"/>
          </p:nvPr>
        </p:nvSpPr>
        <p:spPr/>
        <p:txBody>
          <a:bodyPr/>
          <a:lstStyle/>
          <a:p>
            <a:fld id="{3318C834-6F38-45B7-A7CA-A61F7DA55BF9}" type="slidenum">
              <a:rPr kumimoji="1" lang="ja-JP" altLang="en-US" smtClean="0"/>
              <a:t>2</a:t>
            </a:fld>
            <a:endParaRPr kumimoji="1" lang="ja-JP" altLang="en-US"/>
          </a:p>
        </p:txBody>
      </p:sp>
    </p:spTree>
    <p:extLst>
      <p:ext uri="{BB962C8B-B14F-4D97-AF65-F5344CB8AC3E}">
        <p14:creationId xmlns:p14="http://schemas.microsoft.com/office/powerpoint/2010/main" val="3397026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4B65A-F2EF-43A3-9260-4C104D52A5F0}"/>
              </a:ext>
            </a:extLst>
          </p:cNvPr>
          <p:cNvSpPr>
            <a:spLocks noGrp="1"/>
          </p:cNvSpPr>
          <p:nvPr>
            <p:ph type="title"/>
          </p:nvPr>
        </p:nvSpPr>
        <p:spPr/>
        <p:txBody>
          <a:bodyPr/>
          <a:lstStyle/>
          <a:p>
            <a:r>
              <a:rPr kumimoji="1" lang="ja-JP" altLang="en-US" dirty="0"/>
              <a:t>それはどんなアイデアですか？</a:t>
            </a:r>
          </a:p>
        </p:txBody>
      </p:sp>
      <p:sp>
        <p:nvSpPr>
          <p:cNvPr id="3" name="コンテンツ プレースホルダー 2">
            <a:extLst>
              <a:ext uri="{FF2B5EF4-FFF2-40B4-BE49-F238E27FC236}">
                <a16:creationId xmlns:a16="http://schemas.microsoft.com/office/drawing/2014/main" id="{756189F6-FCD0-41EA-96FF-40AAA6C40EAF}"/>
              </a:ext>
            </a:extLst>
          </p:cNvPr>
          <p:cNvSpPr>
            <a:spLocks noGrp="1"/>
          </p:cNvSpPr>
          <p:nvPr>
            <p:ph idx="1"/>
          </p:nvPr>
        </p:nvSpPr>
        <p:spPr/>
        <p:txBody>
          <a:bodyPr/>
          <a:lstStyle/>
          <a:p>
            <a:r>
              <a:rPr kumimoji="1" lang="ja-JP" altLang="en-US" dirty="0"/>
              <a:t>（</a:t>
            </a:r>
            <a:r>
              <a:rPr kumimoji="1" lang="ja-JP" altLang="en-US" sz="2800" dirty="0">
                <a:solidFill>
                  <a:srgbClr val="FF0000"/>
                </a:solidFill>
              </a:rPr>
              <a:t>ここに上書き記入してください。括弧は消してください</a:t>
            </a:r>
            <a:r>
              <a:rPr kumimoji="1" lang="ja-JP" altLang="en-US" dirty="0"/>
              <a:t>）</a:t>
            </a:r>
          </a:p>
        </p:txBody>
      </p:sp>
      <p:sp>
        <p:nvSpPr>
          <p:cNvPr id="4" name="スライド番号プレースホルダー 3">
            <a:extLst>
              <a:ext uri="{FF2B5EF4-FFF2-40B4-BE49-F238E27FC236}">
                <a16:creationId xmlns:a16="http://schemas.microsoft.com/office/drawing/2014/main" id="{1289CBC3-69A8-4CC9-960C-4DD211A24C15}"/>
              </a:ext>
            </a:extLst>
          </p:cNvPr>
          <p:cNvSpPr>
            <a:spLocks noGrp="1"/>
          </p:cNvSpPr>
          <p:nvPr>
            <p:ph type="sldNum" sz="quarter" idx="12"/>
          </p:nvPr>
        </p:nvSpPr>
        <p:spPr/>
        <p:txBody>
          <a:bodyPr/>
          <a:lstStyle/>
          <a:p>
            <a:fld id="{3318C834-6F38-45B7-A7CA-A61F7DA55BF9}" type="slidenum">
              <a:rPr kumimoji="1" lang="ja-JP" altLang="en-US" smtClean="0"/>
              <a:t>3</a:t>
            </a:fld>
            <a:endParaRPr kumimoji="1" lang="ja-JP" altLang="en-US"/>
          </a:p>
        </p:txBody>
      </p:sp>
    </p:spTree>
    <p:extLst>
      <p:ext uri="{BB962C8B-B14F-4D97-AF65-F5344CB8AC3E}">
        <p14:creationId xmlns:p14="http://schemas.microsoft.com/office/powerpoint/2010/main" val="4015724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0E2E57-6003-454A-86F5-742CE883B9A1}"/>
              </a:ext>
            </a:extLst>
          </p:cNvPr>
          <p:cNvSpPr>
            <a:spLocks noGrp="1"/>
          </p:cNvSpPr>
          <p:nvPr>
            <p:ph type="title"/>
          </p:nvPr>
        </p:nvSpPr>
        <p:spPr/>
        <p:txBody>
          <a:bodyPr/>
          <a:lstStyle/>
          <a:p>
            <a:r>
              <a:rPr kumimoji="1" lang="ja-JP" altLang="en-US" dirty="0"/>
              <a:t>そのアイデアは何を大切にしているのですか？</a:t>
            </a:r>
          </a:p>
        </p:txBody>
      </p:sp>
      <p:sp>
        <p:nvSpPr>
          <p:cNvPr id="3" name="コンテンツ プレースホルダー 2">
            <a:extLst>
              <a:ext uri="{FF2B5EF4-FFF2-40B4-BE49-F238E27FC236}">
                <a16:creationId xmlns:a16="http://schemas.microsoft.com/office/drawing/2014/main" id="{1E32E798-BB34-47F8-935B-BEDA5667BA88}"/>
              </a:ext>
            </a:extLst>
          </p:cNvPr>
          <p:cNvSpPr>
            <a:spLocks noGrp="1"/>
          </p:cNvSpPr>
          <p:nvPr>
            <p:ph idx="1"/>
          </p:nvPr>
        </p:nvSpPr>
        <p:spPr/>
        <p:txBody>
          <a:bodyPr/>
          <a:lstStyle/>
          <a:p>
            <a:r>
              <a:rPr kumimoji="1" lang="ja-JP" altLang="en-US" dirty="0"/>
              <a:t>（</a:t>
            </a:r>
            <a:r>
              <a:rPr kumimoji="1" lang="ja-JP" altLang="en-US" sz="2800" dirty="0">
                <a:solidFill>
                  <a:srgbClr val="FF0000"/>
                </a:solidFill>
              </a:rPr>
              <a:t>ここに上書き記入してください。括弧は消してください</a:t>
            </a:r>
            <a:r>
              <a:rPr kumimoji="1" lang="ja-JP" altLang="en-US" dirty="0"/>
              <a:t>）</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CCA0CF0E-F9FE-4981-8373-482010DC3F67}"/>
              </a:ext>
            </a:extLst>
          </p:cNvPr>
          <p:cNvSpPr>
            <a:spLocks noGrp="1"/>
          </p:cNvSpPr>
          <p:nvPr>
            <p:ph type="sldNum" sz="quarter" idx="12"/>
          </p:nvPr>
        </p:nvSpPr>
        <p:spPr/>
        <p:txBody>
          <a:bodyPr/>
          <a:lstStyle/>
          <a:p>
            <a:fld id="{3318C834-6F38-45B7-A7CA-A61F7DA55BF9}" type="slidenum">
              <a:rPr kumimoji="1" lang="ja-JP" altLang="en-US" smtClean="0"/>
              <a:t>4</a:t>
            </a:fld>
            <a:endParaRPr kumimoji="1" lang="ja-JP" altLang="en-US"/>
          </a:p>
        </p:txBody>
      </p:sp>
    </p:spTree>
    <p:extLst>
      <p:ext uri="{BB962C8B-B14F-4D97-AF65-F5344CB8AC3E}">
        <p14:creationId xmlns:p14="http://schemas.microsoft.com/office/powerpoint/2010/main" val="3920170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014AD8-D454-49BB-8169-C534E4A3A212}"/>
              </a:ext>
            </a:extLst>
          </p:cNvPr>
          <p:cNvSpPr>
            <a:spLocks noGrp="1"/>
          </p:cNvSpPr>
          <p:nvPr>
            <p:ph type="title"/>
          </p:nvPr>
        </p:nvSpPr>
        <p:spPr/>
        <p:txBody>
          <a:bodyPr/>
          <a:lstStyle/>
          <a:p>
            <a:r>
              <a:rPr kumimoji="1" lang="ja-JP" altLang="en-US" dirty="0"/>
              <a:t>なぜそれが大切なのですか？</a:t>
            </a:r>
          </a:p>
        </p:txBody>
      </p:sp>
      <p:sp>
        <p:nvSpPr>
          <p:cNvPr id="3" name="コンテンツ プレースホルダー 2">
            <a:extLst>
              <a:ext uri="{FF2B5EF4-FFF2-40B4-BE49-F238E27FC236}">
                <a16:creationId xmlns:a16="http://schemas.microsoft.com/office/drawing/2014/main" id="{B2B963CC-E3CD-4E4E-8B72-B438E6C116B9}"/>
              </a:ext>
            </a:extLst>
          </p:cNvPr>
          <p:cNvSpPr>
            <a:spLocks noGrp="1"/>
          </p:cNvSpPr>
          <p:nvPr>
            <p:ph idx="1"/>
          </p:nvPr>
        </p:nvSpPr>
        <p:spPr/>
        <p:txBody>
          <a:bodyPr/>
          <a:lstStyle/>
          <a:p>
            <a:r>
              <a:rPr kumimoji="1" lang="ja-JP" altLang="en-US" dirty="0"/>
              <a:t>（</a:t>
            </a:r>
            <a:r>
              <a:rPr kumimoji="1" lang="ja-JP" altLang="en-US" sz="2800" dirty="0">
                <a:solidFill>
                  <a:srgbClr val="FF0000"/>
                </a:solidFill>
              </a:rPr>
              <a:t>ここに上書き記入してください。括弧は消してください</a:t>
            </a:r>
            <a:r>
              <a:rPr kumimoji="1" lang="ja-JP" altLang="en-US" dirty="0"/>
              <a:t>）</a:t>
            </a:r>
          </a:p>
        </p:txBody>
      </p:sp>
      <p:sp>
        <p:nvSpPr>
          <p:cNvPr id="4" name="スライド番号プレースホルダー 3">
            <a:extLst>
              <a:ext uri="{FF2B5EF4-FFF2-40B4-BE49-F238E27FC236}">
                <a16:creationId xmlns:a16="http://schemas.microsoft.com/office/drawing/2014/main" id="{4E974021-3342-4761-B2CF-3A750525D84C}"/>
              </a:ext>
            </a:extLst>
          </p:cNvPr>
          <p:cNvSpPr>
            <a:spLocks noGrp="1"/>
          </p:cNvSpPr>
          <p:nvPr>
            <p:ph type="sldNum" sz="quarter" idx="12"/>
          </p:nvPr>
        </p:nvSpPr>
        <p:spPr/>
        <p:txBody>
          <a:bodyPr/>
          <a:lstStyle/>
          <a:p>
            <a:fld id="{3318C834-6F38-45B7-A7CA-A61F7DA55BF9}" type="slidenum">
              <a:rPr kumimoji="1" lang="ja-JP" altLang="en-US" smtClean="0"/>
              <a:t>5</a:t>
            </a:fld>
            <a:endParaRPr kumimoji="1" lang="ja-JP" altLang="en-US"/>
          </a:p>
        </p:txBody>
      </p:sp>
    </p:spTree>
    <p:extLst>
      <p:ext uri="{BB962C8B-B14F-4D97-AF65-F5344CB8AC3E}">
        <p14:creationId xmlns:p14="http://schemas.microsoft.com/office/powerpoint/2010/main" val="2461698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A035E3-98AE-485A-8BDE-67655D0A0B06}"/>
              </a:ext>
            </a:extLst>
          </p:cNvPr>
          <p:cNvSpPr>
            <a:spLocks noGrp="1"/>
          </p:cNvSpPr>
          <p:nvPr>
            <p:ph type="title"/>
          </p:nvPr>
        </p:nvSpPr>
        <p:spPr/>
        <p:txBody>
          <a:bodyPr/>
          <a:lstStyle/>
          <a:p>
            <a:r>
              <a:rPr kumimoji="1" lang="ja-JP" altLang="en-US" dirty="0"/>
              <a:t>そのアイデアで大切な何かは守られていますか？</a:t>
            </a:r>
          </a:p>
        </p:txBody>
      </p:sp>
      <p:sp>
        <p:nvSpPr>
          <p:cNvPr id="3" name="コンテンツ プレースホルダー 2">
            <a:extLst>
              <a:ext uri="{FF2B5EF4-FFF2-40B4-BE49-F238E27FC236}">
                <a16:creationId xmlns:a16="http://schemas.microsoft.com/office/drawing/2014/main" id="{7BF08F36-B445-4D77-8A22-78E6AAE6AE2C}"/>
              </a:ext>
            </a:extLst>
          </p:cNvPr>
          <p:cNvSpPr>
            <a:spLocks noGrp="1"/>
          </p:cNvSpPr>
          <p:nvPr>
            <p:ph idx="1"/>
          </p:nvPr>
        </p:nvSpPr>
        <p:spPr/>
        <p:txBody>
          <a:bodyPr/>
          <a:lstStyle/>
          <a:p>
            <a:r>
              <a:rPr kumimoji="1" lang="ja-JP" altLang="en-US" dirty="0"/>
              <a:t>（</a:t>
            </a:r>
            <a:r>
              <a:rPr kumimoji="1" lang="ja-JP" altLang="en-US" sz="2800" dirty="0">
                <a:solidFill>
                  <a:srgbClr val="FF0000"/>
                </a:solidFill>
              </a:rPr>
              <a:t>ここに上書き記入してください。括弧は消してください</a:t>
            </a:r>
            <a:r>
              <a:rPr kumimoji="1" lang="ja-JP" altLang="en-US" dirty="0"/>
              <a:t>）</a:t>
            </a:r>
          </a:p>
        </p:txBody>
      </p:sp>
      <p:sp>
        <p:nvSpPr>
          <p:cNvPr id="4" name="スライド番号プレースホルダー 3">
            <a:extLst>
              <a:ext uri="{FF2B5EF4-FFF2-40B4-BE49-F238E27FC236}">
                <a16:creationId xmlns:a16="http://schemas.microsoft.com/office/drawing/2014/main" id="{82030D43-6611-4D40-AEDA-181C3BADBB1B}"/>
              </a:ext>
            </a:extLst>
          </p:cNvPr>
          <p:cNvSpPr>
            <a:spLocks noGrp="1"/>
          </p:cNvSpPr>
          <p:nvPr>
            <p:ph type="sldNum" sz="quarter" idx="12"/>
          </p:nvPr>
        </p:nvSpPr>
        <p:spPr/>
        <p:txBody>
          <a:bodyPr/>
          <a:lstStyle/>
          <a:p>
            <a:fld id="{3318C834-6F38-45B7-A7CA-A61F7DA55BF9}" type="slidenum">
              <a:rPr kumimoji="1" lang="ja-JP" altLang="en-US" smtClean="0"/>
              <a:t>6</a:t>
            </a:fld>
            <a:endParaRPr kumimoji="1" lang="ja-JP" altLang="en-US"/>
          </a:p>
        </p:txBody>
      </p:sp>
    </p:spTree>
    <p:extLst>
      <p:ext uri="{BB962C8B-B14F-4D97-AF65-F5344CB8AC3E}">
        <p14:creationId xmlns:p14="http://schemas.microsoft.com/office/powerpoint/2010/main" val="3112859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6279C2-7C84-4F87-A23B-DCCE5A13C6CC}"/>
              </a:ext>
            </a:extLst>
          </p:cNvPr>
          <p:cNvSpPr>
            <a:spLocks noGrp="1"/>
          </p:cNvSpPr>
          <p:nvPr>
            <p:ph type="ctrTitle"/>
          </p:nvPr>
        </p:nvSpPr>
        <p:spPr/>
        <p:txBody>
          <a:bodyPr/>
          <a:lstStyle/>
          <a:p>
            <a:r>
              <a:rPr lang="ja-JP" altLang="en-US" dirty="0"/>
              <a:t>物語シート</a:t>
            </a:r>
          </a:p>
        </p:txBody>
      </p:sp>
      <p:sp>
        <p:nvSpPr>
          <p:cNvPr id="5" name="字幕 4">
            <a:extLst>
              <a:ext uri="{FF2B5EF4-FFF2-40B4-BE49-F238E27FC236}">
                <a16:creationId xmlns:a16="http://schemas.microsoft.com/office/drawing/2014/main" id="{0FB48233-D984-41F0-994B-3A27C4C0CB61}"/>
              </a:ext>
            </a:extLst>
          </p:cNvPr>
          <p:cNvSpPr>
            <a:spLocks noGrp="1"/>
          </p:cNvSpPr>
          <p:nvPr>
            <p:ph type="subTitle" idx="1"/>
          </p:nvPr>
        </p:nvSpPr>
        <p:spPr/>
        <p:txBody>
          <a:bodyPr>
            <a:normAutofit fontScale="92500" lnSpcReduction="20000"/>
          </a:bodyPr>
          <a:lstStyle/>
          <a:p>
            <a:pPr algn="l"/>
            <a:r>
              <a:rPr lang="ja-JP" altLang="en-US" dirty="0">
                <a:solidFill>
                  <a:srgbClr val="FF0000"/>
                </a:solidFill>
              </a:rPr>
              <a:t>・次スライド以降、各スライド表題の質問や指示に答える形で書き込んでください。</a:t>
            </a:r>
            <a:endParaRPr lang="en-US" altLang="ja-JP" dirty="0">
              <a:solidFill>
                <a:srgbClr val="FF0000"/>
              </a:solidFill>
            </a:endParaRPr>
          </a:p>
          <a:p>
            <a:pPr algn="l"/>
            <a:r>
              <a:rPr kumimoji="1" lang="ja-JP" altLang="en-US" sz="2400" dirty="0">
                <a:solidFill>
                  <a:srgbClr val="FF0000"/>
                </a:solidFill>
              </a:rPr>
              <a:t>・行数は自由です。短くても長くても構いません。</a:t>
            </a:r>
            <a:endParaRPr kumimoji="1" lang="en-US" altLang="ja-JP" sz="2400" dirty="0">
              <a:solidFill>
                <a:srgbClr val="FF0000"/>
              </a:solidFill>
            </a:endParaRPr>
          </a:p>
          <a:p>
            <a:pPr algn="l"/>
            <a:r>
              <a:rPr kumimoji="1" lang="ja-JP" altLang="en-US" sz="2400" dirty="0">
                <a:solidFill>
                  <a:srgbClr val="FF0000"/>
                </a:solidFill>
              </a:rPr>
              <a:t>・文章だけでなく写真やイラストを貼っても構いませんが、</a:t>
            </a:r>
            <a:r>
              <a:rPr kumimoji="1" lang="ja-JP" altLang="en-US" sz="2400" u="sng" dirty="0">
                <a:solidFill>
                  <a:srgbClr val="FF0000"/>
                </a:solidFill>
              </a:rPr>
              <a:t>文章は必ず書いてください</a:t>
            </a:r>
            <a:r>
              <a:rPr kumimoji="1" lang="ja-JP" altLang="en-US" sz="2400" dirty="0">
                <a:solidFill>
                  <a:srgbClr val="FF0000"/>
                </a:solidFill>
              </a:rPr>
              <a:t>。</a:t>
            </a:r>
            <a:endParaRPr lang="ja-JP" altLang="en-US" dirty="0">
              <a:solidFill>
                <a:srgbClr val="FF0000"/>
              </a:solidFill>
            </a:endParaRPr>
          </a:p>
        </p:txBody>
      </p:sp>
      <p:sp>
        <p:nvSpPr>
          <p:cNvPr id="2" name="スライド番号プレースホルダー 1">
            <a:extLst>
              <a:ext uri="{FF2B5EF4-FFF2-40B4-BE49-F238E27FC236}">
                <a16:creationId xmlns:a16="http://schemas.microsoft.com/office/drawing/2014/main" id="{54F7D0C6-9422-4775-9F88-90F6DBD52072}"/>
              </a:ext>
            </a:extLst>
          </p:cNvPr>
          <p:cNvSpPr>
            <a:spLocks noGrp="1"/>
          </p:cNvSpPr>
          <p:nvPr>
            <p:ph type="sldNum" sz="quarter" idx="12"/>
          </p:nvPr>
        </p:nvSpPr>
        <p:spPr/>
        <p:txBody>
          <a:bodyPr/>
          <a:lstStyle/>
          <a:p>
            <a:fld id="{3318C834-6F38-45B7-A7CA-A61F7DA55BF9}" type="slidenum">
              <a:rPr kumimoji="1" lang="ja-JP" altLang="en-US" smtClean="0"/>
              <a:t>7</a:t>
            </a:fld>
            <a:endParaRPr kumimoji="1" lang="ja-JP" altLang="en-US"/>
          </a:p>
        </p:txBody>
      </p:sp>
    </p:spTree>
    <p:extLst>
      <p:ext uri="{BB962C8B-B14F-4D97-AF65-F5344CB8AC3E}">
        <p14:creationId xmlns:p14="http://schemas.microsoft.com/office/powerpoint/2010/main" val="3589829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7D1684-BEA7-4759-B786-6DF6AE3AF1AF}"/>
              </a:ext>
            </a:extLst>
          </p:cNvPr>
          <p:cNvSpPr>
            <a:spLocks noGrp="1"/>
          </p:cNvSpPr>
          <p:nvPr>
            <p:ph type="title"/>
          </p:nvPr>
        </p:nvSpPr>
        <p:spPr/>
        <p:txBody>
          <a:bodyPr/>
          <a:lstStyle/>
          <a:p>
            <a:r>
              <a:rPr kumimoji="1" lang="ja-JP" altLang="en-US" dirty="0"/>
              <a:t>そのアイデアを実践する具体的な場面はどのようなものを想定していますか？　</a:t>
            </a:r>
          </a:p>
        </p:txBody>
      </p:sp>
      <p:sp>
        <p:nvSpPr>
          <p:cNvPr id="3" name="コンテンツ プレースホルダー 2">
            <a:extLst>
              <a:ext uri="{FF2B5EF4-FFF2-40B4-BE49-F238E27FC236}">
                <a16:creationId xmlns:a16="http://schemas.microsoft.com/office/drawing/2014/main" id="{6E4E4DEC-2591-4A46-9EB0-9D91D5D688E4}"/>
              </a:ext>
            </a:extLst>
          </p:cNvPr>
          <p:cNvSpPr>
            <a:spLocks noGrp="1"/>
          </p:cNvSpPr>
          <p:nvPr>
            <p:ph idx="1"/>
          </p:nvPr>
        </p:nvSpPr>
        <p:spPr/>
        <p:txBody>
          <a:bodyPr/>
          <a:lstStyle/>
          <a:p>
            <a:r>
              <a:rPr kumimoji="1" lang="ja-JP" altLang="en-US" dirty="0"/>
              <a:t>（</a:t>
            </a:r>
            <a:r>
              <a:rPr kumimoji="1" lang="ja-JP" altLang="en-US" sz="2800" dirty="0">
                <a:solidFill>
                  <a:srgbClr val="FF0000"/>
                </a:solidFill>
              </a:rPr>
              <a:t>ここに上書き記入してください。括弧は消してください</a:t>
            </a:r>
            <a:r>
              <a:rPr kumimoji="1" lang="ja-JP" altLang="en-US" dirty="0"/>
              <a:t>）</a:t>
            </a:r>
          </a:p>
          <a:p>
            <a:endParaRPr kumimoji="1" lang="ja-JP" altLang="en-US" dirty="0"/>
          </a:p>
        </p:txBody>
      </p:sp>
      <p:sp>
        <p:nvSpPr>
          <p:cNvPr id="4" name="スライド番号プレースホルダー 3">
            <a:extLst>
              <a:ext uri="{FF2B5EF4-FFF2-40B4-BE49-F238E27FC236}">
                <a16:creationId xmlns:a16="http://schemas.microsoft.com/office/drawing/2014/main" id="{79FBFC8E-79A7-4D24-8492-4425BF29D9D1}"/>
              </a:ext>
            </a:extLst>
          </p:cNvPr>
          <p:cNvSpPr>
            <a:spLocks noGrp="1"/>
          </p:cNvSpPr>
          <p:nvPr>
            <p:ph type="sldNum" sz="quarter" idx="12"/>
          </p:nvPr>
        </p:nvSpPr>
        <p:spPr/>
        <p:txBody>
          <a:bodyPr/>
          <a:lstStyle/>
          <a:p>
            <a:fld id="{3318C834-6F38-45B7-A7CA-A61F7DA55BF9}" type="slidenum">
              <a:rPr kumimoji="1" lang="ja-JP" altLang="en-US" smtClean="0"/>
              <a:t>8</a:t>
            </a:fld>
            <a:endParaRPr kumimoji="1" lang="ja-JP" altLang="en-US"/>
          </a:p>
        </p:txBody>
      </p:sp>
    </p:spTree>
    <p:extLst>
      <p:ext uri="{BB962C8B-B14F-4D97-AF65-F5344CB8AC3E}">
        <p14:creationId xmlns:p14="http://schemas.microsoft.com/office/powerpoint/2010/main" val="418083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50F54F-F1AA-4ECA-BC0D-FB633FF937B8}"/>
              </a:ext>
            </a:extLst>
          </p:cNvPr>
          <p:cNvSpPr>
            <a:spLocks noGrp="1"/>
          </p:cNvSpPr>
          <p:nvPr>
            <p:ph type="title"/>
          </p:nvPr>
        </p:nvSpPr>
        <p:spPr/>
        <p:txBody>
          <a:bodyPr/>
          <a:lstStyle/>
          <a:p>
            <a:r>
              <a:rPr kumimoji="1" lang="ja-JP" altLang="en-US" dirty="0"/>
              <a:t>そのアイデアを実践したらその人の生活にどんな変化が起きますか？</a:t>
            </a:r>
          </a:p>
        </p:txBody>
      </p:sp>
      <p:sp>
        <p:nvSpPr>
          <p:cNvPr id="3" name="コンテンツ プレースホルダー 2">
            <a:extLst>
              <a:ext uri="{FF2B5EF4-FFF2-40B4-BE49-F238E27FC236}">
                <a16:creationId xmlns:a16="http://schemas.microsoft.com/office/drawing/2014/main" id="{C08BC82E-B87B-4015-8725-48568BFDF44A}"/>
              </a:ext>
            </a:extLst>
          </p:cNvPr>
          <p:cNvSpPr>
            <a:spLocks noGrp="1"/>
          </p:cNvSpPr>
          <p:nvPr>
            <p:ph idx="1"/>
          </p:nvPr>
        </p:nvSpPr>
        <p:spPr/>
        <p:txBody>
          <a:bodyPr/>
          <a:lstStyle/>
          <a:p>
            <a:r>
              <a:rPr kumimoji="1" lang="ja-JP" altLang="en-US" dirty="0"/>
              <a:t>（</a:t>
            </a:r>
            <a:r>
              <a:rPr kumimoji="1" lang="ja-JP" altLang="en-US" sz="2800" dirty="0">
                <a:solidFill>
                  <a:srgbClr val="FF0000"/>
                </a:solidFill>
              </a:rPr>
              <a:t>ここに上書き記入してください。括弧は消してください</a:t>
            </a:r>
            <a:r>
              <a:rPr kumimoji="1" lang="ja-JP" altLang="en-US" dirty="0"/>
              <a:t>）</a:t>
            </a:r>
          </a:p>
          <a:p>
            <a:endParaRPr kumimoji="1" lang="ja-JP" altLang="en-US" dirty="0"/>
          </a:p>
        </p:txBody>
      </p:sp>
      <p:sp>
        <p:nvSpPr>
          <p:cNvPr id="4" name="スライド番号プレースホルダー 3">
            <a:extLst>
              <a:ext uri="{FF2B5EF4-FFF2-40B4-BE49-F238E27FC236}">
                <a16:creationId xmlns:a16="http://schemas.microsoft.com/office/drawing/2014/main" id="{3C937D4F-4C04-49F5-894C-3F681DDB94DF}"/>
              </a:ext>
            </a:extLst>
          </p:cNvPr>
          <p:cNvSpPr>
            <a:spLocks noGrp="1"/>
          </p:cNvSpPr>
          <p:nvPr>
            <p:ph type="sldNum" sz="quarter" idx="12"/>
          </p:nvPr>
        </p:nvSpPr>
        <p:spPr/>
        <p:txBody>
          <a:bodyPr/>
          <a:lstStyle/>
          <a:p>
            <a:fld id="{3318C834-6F38-45B7-A7CA-A61F7DA55BF9}" type="slidenum">
              <a:rPr kumimoji="1" lang="ja-JP" altLang="en-US" smtClean="0"/>
              <a:t>9</a:t>
            </a:fld>
            <a:endParaRPr kumimoji="1" lang="ja-JP" altLang="en-US"/>
          </a:p>
        </p:txBody>
      </p:sp>
    </p:spTree>
    <p:extLst>
      <p:ext uri="{BB962C8B-B14F-4D97-AF65-F5344CB8AC3E}">
        <p14:creationId xmlns:p14="http://schemas.microsoft.com/office/powerpoint/2010/main" val="6544643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331</Words>
  <Application>Microsoft Office PowerPoint</Application>
  <PresentationFormat>ワイド画面</PresentationFormat>
  <Paragraphs>39</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【記入用】 受け手用シート</vt:lpstr>
      <vt:lpstr>アイデアシート</vt:lpstr>
      <vt:lpstr>それはどんなアイデアですか？</vt:lpstr>
      <vt:lpstr>そのアイデアは何を大切にしているのですか？</vt:lpstr>
      <vt:lpstr>なぜそれが大切なのですか？</vt:lpstr>
      <vt:lpstr>そのアイデアで大切な何かは守られていますか？</vt:lpstr>
      <vt:lpstr>物語シート</vt:lpstr>
      <vt:lpstr>そのアイデアを実践する具体的な場面はどのようなものを想定していますか？　</vt:lpstr>
      <vt:lpstr>そのアイデアを実践したらその人の生活にどんな変化が起きますか？</vt:lpstr>
      <vt:lpstr>そのアイデアを実践するのが難しくなりそうな場面を書いてください。</vt:lpstr>
      <vt:lpstr>その大変な場面を乗り越えるにはどうすればいいですか？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受け手用</dc:title>
  <dc:creator>晋 小山田</dc:creator>
  <cp:lastModifiedBy>晋 小山田</cp:lastModifiedBy>
  <cp:revision>41</cp:revision>
  <dcterms:created xsi:type="dcterms:W3CDTF">2022-01-04T04:49:41Z</dcterms:created>
  <dcterms:modified xsi:type="dcterms:W3CDTF">2022-01-13T02:11:03Z</dcterms:modified>
</cp:coreProperties>
</file>