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59" r:id="rId5"/>
    <p:sldId id="260" r:id="rId6"/>
    <p:sldId id="261" r:id="rId7"/>
    <p:sldId id="263" r:id="rId8"/>
    <p:sldId id="262" r:id="rId9"/>
    <p:sldId id="264" r:id="rId10"/>
    <p:sldId id="265" r:id="rId11"/>
    <p:sldId id="266" r:id="rId12"/>
    <p:sldId id="281" r:id="rId13"/>
    <p:sldId id="276" r:id="rId14"/>
    <p:sldId id="277" r:id="rId15"/>
    <p:sldId id="278" r:id="rId16"/>
    <p:sldId id="279" r:id="rId17"/>
    <p:sldId id="280" r:id="rId18"/>
    <p:sldId id="271" r:id="rId19"/>
    <p:sldId id="272" r:id="rId20"/>
    <p:sldId id="273" r:id="rId21"/>
    <p:sldId id="274" r:id="rId22"/>
    <p:sldId id="27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8C541-27E2-4D4C-9ED6-28EE7B561D44}" type="datetimeFigureOut">
              <a:rPr kumimoji="1" lang="ja-JP" altLang="en-US" smtClean="0"/>
              <a:t>2022/1/13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2E37F-A299-440C-BB40-EA6A79AE7280}" type="slidenum">
              <a:rPr kumimoji="1" lang="ja-JP" altLang="en-US" smtClean="0"/>
              <a:t>‹#›</a:t>
            </a:fld>
            <a:endParaRPr kumimoji="1" lang="ja-JP" altLang="en-US"/>
          </a:p>
        </p:txBody>
      </p:sp>
    </p:spTree>
    <p:extLst>
      <p:ext uri="{BB962C8B-B14F-4D97-AF65-F5344CB8AC3E}">
        <p14:creationId xmlns:p14="http://schemas.microsoft.com/office/powerpoint/2010/main" val="2358506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2A0AD-7F0C-4411-BD09-B40207B7211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C75180-F2EC-4DAA-828C-98825AAC2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FBF9AB-34AD-41DA-B0FF-0F3E1D659B9B}"/>
              </a:ext>
            </a:extLst>
          </p:cNvPr>
          <p:cNvSpPr>
            <a:spLocks noGrp="1"/>
          </p:cNvSpPr>
          <p:nvPr>
            <p:ph type="dt" sz="half" idx="10"/>
          </p:nvPr>
        </p:nvSpPr>
        <p:spPr/>
        <p:txBody>
          <a:bodyPr/>
          <a:lstStyle/>
          <a:p>
            <a:fld id="{429820FA-8B11-40CB-89A5-787DE3E05D7F}"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BA62D749-D31D-43E9-A712-4FF44C5A7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1BEB56-9BB9-4252-AD82-16D2F3FEB879}"/>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414855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874DC3-8DD7-4B6E-95FD-650742C749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296A19-C8B9-41CE-BCE1-6FB5C971883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5BF3F7-95F6-4215-B46E-A91F54C3D606}"/>
              </a:ext>
            </a:extLst>
          </p:cNvPr>
          <p:cNvSpPr>
            <a:spLocks noGrp="1"/>
          </p:cNvSpPr>
          <p:nvPr>
            <p:ph type="dt" sz="half" idx="10"/>
          </p:nvPr>
        </p:nvSpPr>
        <p:spPr/>
        <p:txBody>
          <a:bodyPr/>
          <a:lstStyle/>
          <a:p>
            <a:fld id="{82E0074B-EA69-48E0-BC76-937066B77BB5}"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A670B92D-2365-48D6-905E-EFA6EEDD06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C09E88-BE3F-4E8A-9C75-F7B6D7A4CF88}"/>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70505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0FAD2F-9DCF-4B47-AAA0-A9BCE20256F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25E71B-A59E-4F6B-B290-93F40BEE69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F8712-1D87-4D44-A78A-8218389D588D}"/>
              </a:ext>
            </a:extLst>
          </p:cNvPr>
          <p:cNvSpPr>
            <a:spLocks noGrp="1"/>
          </p:cNvSpPr>
          <p:nvPr>
            <p:ph type="dt" sz="half" idx="10"/>
          </p:nvPr>
        </p:nvSpPr>
        <p:spPr/>
        <p:txBody>
          <a:bodyPr/>
          <a:lstStyle/>
          <a:p>
            <a:fld id="{D9241874-615A-41AD-8D88-DFAE75F43185}"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E5A2BC1A-3340-46E2-9DB5-D2E854229E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2AE98D-8E2C-434F-9A71-026A1E35B835}"/>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5258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6A71F-34EF-4D0B-BF3E-4243D4E76C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2F180E-29DE-4E25-953C-966056A6E9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A53AC8-D936-487E-AE2A-EA1E646168A5}"/>
              </a:ext>
            </a:extLst>
          </p:cNvPr>
          <p:cNvSpPr>
            <a:spLocks noGrp="1"/>
          </p:cNvSpPr>
          <p:nvPr>
            <p:ph type="dt" sz="half" idx="10"/>
          </p:nvPr>
        </p:nvSpPr>
        <p:spPr/>
        <p:txBody>
          <a:bodyPr/>
          <a:lstStyle/>
          <a:p>
            <a:fld id="{7475CCAB-7D86-4E4E-8714-1A72A16E7435}"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D43ABBDA-175B-4CE3-9D58-491307D89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D6A1FE-4134-472A-B119-DCDD20A1D9D2}"/>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36426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CD3819-ED60-4C45-93A1-8E89AA98354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F36F5B-4805-40E9-9155-4A531A9C7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798D640-C489-4ECE-8FB9-35FBE9A8B8E4}"/>
              </a:ext>
            </a:extLst>
          </p:cNvPr>
          <p:cNvSpPr>
            <a:spLocks noGrp="1"/>
          </p:cNvSpPr>
          <p:nvPr>
            <p:ph type="dt" sz="half" idx="10"/>
          </p:nvPr>
        </p:nvSpPr>
        <p:spPr/>
        <p:txBody>
          <a:bodyPr/>
          <a:lstStyle/>
          <a:p>
            <a:fld id="{E4AC5C2B-681C-4B55-8D5E-D8179F5ED51F}"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3829389E-CA07-44C9-80D0-CB69C9A38B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083C58-F526-42EA-92E0-E22668BAA5BA}"/>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328441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6BBC26-9738-4879-8194-246A2D62D3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5E7C6E-884B-462D-92FE-CF8BEAF548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AB83C42-D470-494C-AE00-374B8AD7F09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0E6BC50-FFDA-4D19-B5DF-3BE1F255509B}"/>
              </a:ext>
            </a:extLst>
          </p:cNvPr>
          <p:cNvSpPr>
            <a:spLocks noGrp="1"/>
          </p:cNvSpPr>
          <p:nvPr>
            <p:ph type="dt" sz="half" idx="10"/>
          </p:nvPr>
        </p:nvSpPr>
        <p:spPr/>
        <p:txBody>
          <a:bodyPr/>
          <a:lstStyle/>
          <a:p>
            <a:fld id="{D20FAD78-535F-4A01-A2FB-B549E862BA28}" type="datetime1">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3BD136F2-E4A6-46C1-B3C1-A100BED7A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86159B-E60A-4D41-ADC0-64B8A40BE8C8}"/>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762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BA8C6-FF42-4F98-87AF-2D30E6648DB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6164C-5A95-42A1-BAD1-B7654A99D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8AC450A-DFF4-44B8-83C6-7E1237057FD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1922B7-BFE6-488E-B089-1E0FA9281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D6E0F22-E2BD-4B20-BF72-781D25B6E06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27E8F2A-7F53-42A0-A3B8-ED015BDCD065}"/>
              </a:ext>
            </a:extLst>
          </p:cNvPr>
          <p:cNvSpPr>
            <a:spLocks noGrp="1"/>
          </p:cNvSpPr>
          <p:nvPr>
            <p:ph type="dt" sz="half" idx="10"/>
          </p:nvPr>
        </p:nvSpPr>
        <p:spPr/>
        <p:txBody>
          <a:bodyPr/>
          <a:lstStyle/>
          <a:p>
            <a:fld id="{9E784E23-61F4-489B-9BF3-F313BBEBA460}" type="datetime1">
              <a:rPr kumimoji="1" lang="ja-JP" altLang="en-US" smtClean="0"/>
              <a:t>2022/1/13</a:t>
            </a:fld>
            <a:endParaRPr kumimoji="1" lang="ja-JP" altLang="en-US"/>
          </a:p>
        </p:txBody>
      </p:sp>
      <p:sp>
        <p:nvSpPr>
          <p:cNvPr id="8" name="フッター プレースホルダー 7">
            <a:extLst>
              <a:ext uri="{FF2B5EF4-FFF2-40B4-BE49-F238E27FC236}">
                <a16:creationId xmlns:a16="http://schemas.microsoft.com/office/drawing/2014/main" id="{F3E99061-65E0-4FD6-B016-C15DD5445B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1D26A8-792E-4126-8E0E-3E2B7DB4A111}"/>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172951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2BFD3-F2D4-4C39-B7AD-564EACED3A0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B93F01A-9798-4519-BF02-BC361D0999F6}"/>
              </a:ext>
            </a:extLst>
          </p:cNvPr>
          <p:cNvSpPr>
            <a:spLocks noGrp="1"/>
          </p:cNvSpPr>
          <p:nvPr>
            <p:ph type="dt" sz="half" idx="10"/>
          </p:nvPr>
        </p:nvSpPr>
        <p:spPr/>
        <p:txBody>
          <a:bodyPr/>
          <a:lstStyle/>
          <a:p>
            <a:fld id="{528626BD-4623-4F3B-8A75-CCF26553F1D5}" type="datetime1">
              <a:rPr kumimoji="1" lang="ja-JP" altLang="en-US" smtClean="0"/>
              <a:t>2022/1/13</a:t>
            </a:fld>
            <a:endParaRPr kumimoji="1" lang="ja-JP" altLang="en-US"/>
          </a:p>
        </p:txBody>
      </p:sp>
      <p:sp>
        <p:nvSpPr>
          <p:cNvPr id="4" name="フッター プレースホルダー 3">
            <a:extLst>
              <a:ext uri="{FF2B5EF4-FFF2-40B4-BE49-F238E27FC236}">
                <a16:creationId xmlns:a16="http://schemas.microsoft.com/office/drawing/2014/main" id="{B6D09427-BA2F-41A6-B4E6-EB2EFC77C9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389C7C-A503-4739-AC50-C1261E54ADE4}"/>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191990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FA2344-8FFB-4042-918E-02209E9B2EFE}"/>
              </a:ext>
            </a:extLst>
          </p:cNvPr>
          <p:cNvSpPr>
            <a:spLocks noGrp="1"/>
          </p:cNvSpPr>
          <p:nvPr>
            <p:ph type="dt" sz="half" idx="10"/>
          </p:nvPr>
        </p:nvSpPr>
        <p:spPr/>
        <p:txBody>
          <a:bodyPr/>
          <a:lstStyle/>
          <a:p>
            <a:fld id="{DD250DC0-89EE-48ED-B872-D93BC1065FD4}" type="datetime1">
              <a:rPr kumimoji="1" lang="ja-JP" altLang="en-US" smtClean="0"/>
              <a:t>2022/1/13</a:t>
            </a:fld>
            <a:endParaRPr kumimoji="1" lang="ja-JP" altLang="en-US"/>
          </a:p>
        </p:txBody>
      </p:sp>
      <p:sp>
        <p:nvSpPr>
          <p:cNvPr id="3" name="フッター プレースホルダー 2">
            <a:extLst>
              <a:ext uri="{FF2B5EF4-FFF2-40B4-BE49-F238E27FC236}">
                <a16:creationId xmlns:a16="http://schemas.microsoft.com/office/drawing/2014/main" id="{5737B8D4-D490-4C21-9812-0950EEC1DF1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2351D0-5924-4E39-89DB-6F6E99617D55}"/>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84177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4BB254-710E-4BC0-86AE-D62279D87B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571742-9BAD-4630-8C5A-D40D74DF9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EF51003-3B9D-4E1E-BE38-FDBC50E12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B9CA69-9B28-43C3-BCE6-97996529B769}"/>
              </a:ext>
            </a:extLst>
          </p:cNvPr>
          <p:cNvSpPr>
            <a:spLocks noGrp="1"/>
          </p:cNvSpPr>
          <p:nvPr>
            <p:ph type="dt" sz="half" idx="10"/>
          </p:nvPr>
        </p:nvSpPr>
        <p:spPr/>
        <p:txBody>
          <a:bodyPr/>
          <a:lstStyle/>
          <a:p>
            <a:fld id="{97B8C249-E708-4C73-91F9-67591079FC20}" type="datetime1">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7C9356E4-2B7D-48E4-8574-8FC282D7C1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F81404-EA1B-424A-BF9D-82F3A4FE0883}"/>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91042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5F397-DB6E-4FC7-A3B3-2666DE3145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55D8BFD-8816-4EC3-B3D7-7D249B721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D9719BC-2B0A-41C6-A35E-7301008D2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054892-9B1D-466F-9C24-57FA8A9FFF08}"/>
              </a:ext>
            </a:extLst>
          </p:cNvPr>
          <p:cNvSpPr>
            <a:spLocks noGrp="1"/>
          </p:cNvSpPr>
          <p:nvPr>
            <p:ph type="dt" sz="half" idx="10"/>
          </p:nvPr>
        </p:nvSpPr>
        <p:spPr/>
        <p:txBody>
          <a:bodyPr/>
          <a:lstStyle/>
          <a:p>
            <a:fld id="{C74627AA-C7B3-45FB-8DF8-3AF2B4804882}" type="datetime1">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657C1CEC-34FE-48E7-8670-AE3DFF6AA1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59A5F5-029E-48D9-80C5-AADAA14BF447}"/>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09562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BD26F-F903-4A1B-91CE-A9C51982E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915290-FA5D-4152-834B-73571861E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6C8363-1E6A-4397-95C9-E81AFB9D9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2E354-9166-423C-BA7A-D13B9EC2D6D6}"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8F3DC16A-61F6-4DB3-AFDE-DE8A8C07B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49B44C2-D9D7-4169-9F1F-409CCAE27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76510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1101.com/yokookaor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oyokeizai.net/articles/-/430979?page=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310A8-1889-4F9A-A96E-BA417878B73E}"/>
              </a:ext>
            </a:extLst>
          </p:cNvPr>
          <p:cNvSpPr>
            <a:spLocks noGrp="1"/>
          </p:cNvSpPr>
          <p:nvPr>
            <p:ph type="ctrTitle"/>
          </p:nvPr>
        </p:nvSpPr>
        <p:spPr/>
        <p:txBody>
          <a:bodyPr/>
          <a:lstStyle/>
          <a:p>
            <a:r>
              <a:rPr kumimoji="1" lang="en-US" altLang="ja-JP" dirty="0"/>
              <a:t>【</a:t>
            </a:r>
            <a:r>
              <a:rPr kumimoji="1" lang="ja-JP" altLang="en-US" dirty="0"/>
              <a:t>書き方参考用</a:t>
            </a:r>
            <a:r>
              <a:rPr kumimoji="1" lang="en-US" altLang="ja-JP" dirty="0"/>
              <a:t>】</a:t>
            </a:r>
            <a:br>
              <a:rPr kumimoji="1" lang="en-US" altLang="ja-JP" dirty="0"/>
            </a:br>
            <a:r>
              <a:rPr kumimoji="1" lang="ja-JP" altLang="en-US" dirty="0"/>
              <a:t>受け手用シート</a:t>
            </a:r>
          </a:p>
        </p:txBody>
      </p:sp>
      <p:sp>
        <p:nvSpPr>
          <p:cNvPr id="3" name="字幕 2">
            <a:extLst>
              <a:ext uri="{FF2B5EF4-FFF2-40B4-BE49-F238E27FC236}">
                <a16:creationId xmlns:a16="http://schemas.microsoft.com/office/drawing/2014/main" id="{72F64A8F-7E87-4586-B44E-05877ED8AC6E}"/>
              </a:ext>
            </a:extLst>
          </p:cNvPr>
          <p:cNvSpPr>
            <a:spLocks noGrp="1"/>
          </p:cNvSpPr>
          <p:nvPr>
            <p:ph type="subTitle" idx="1"/>
          </p:nvPr>
        </p:nvSpPr>
        <p:spPr/>
        <p:txBody>
          <a:bodyPr/>
          <a:lstStyle/>
          <a:p>
            <a:r>
              <a:rPr kumimoji="1" lang="ja-JP" altLang="en-US" dirty="0"/>
              <a:t>アイデアシート</a:t>
            </a:r>
            <a:endParaRPr kumimoji="1" lang="en-US" altLang="ja-JP" dirty="0"/>
          </a:p>
          <a:p>
            <a:r>
              <a:rPr kumimoji="1" lang="ja-JP" altLang="en-US" dirty="0"/>
              <a:t>と</a:t>
            </a:r>
            <a:endParaRPr kumimoji="1" lang="en-US" altLang="ja-JP" dirty="0"/>
          </a:p>
          <a:p>
            <a:r>
              <a:rPr kumimoji="1" lang="ja-JP" altLang="en-US" dirty="0"/>
              <a:t>物語シート</a:t>
            </a:r>
          </a:p>
        </p:txBody>
      </p:sp>
      <p:sp>
        <p:nvSpPr>
          <p:cNvPr id="4" name="スライド番号プレースホルダー 3">
            <a:extLst>
              <a:ext uri="{FF2B5EF4-FFF2-40B4-BE49-F238E27FC236}">
                <a16:creationId xmlns:a16="http://schemas.microsoft.com/office/drawing/2014/main" id="{31CE8B2F-149A-4B42-BED1-94B7D16F1A82}"/>
              </a:ext>
            </a:extLst>
          </p:cNvPr>
          <p:cNvSpPr>
            <a:spLocks noGrp="1"/>
          </p:cNvSpPr>
          <p:nvPr>
            <p:ph type="sldNum" sz="quarter" idx="12"/>
          </p:nvPr>
        </p:nvSpPr>
        <p:spPr/>
        <p:txBody>
          <a:bodyPr/>
          <a:lstStyle/>
          <a:p>
            <a:fld id="{3318C834-6F38-45B7-A7CA-A61F7DA55BF9}" type="slidenum">
              <a:rPr kumimoji="1" lang="ja-JP" altLang="en-US" smtClean="0"/>
              <a:t>1</a:t>
            </a:fld>
            <a:endParaRPr kumimoji="1" lang="ja-JP" altLang="en-US"/>
          </a:p>
        </p:txBody>
      </p:sp>
    </p:spTree>
    <p:extLst>
      <p:ext uri="{BB962C8B-B14F-4D97-AF65-F5344CB8AC3E}">
        <p14:creationId xmlns:p14="http://schemas.microsoft.com/office/powerpoint/2010/main" val="233560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629D2-88B6-442E-900D-22DDFABF1799}"/>
              </a:ext>
            </a:extLst>
          </p:cNvPr>
          <p:cNvSpPr>
            <a:spLocks noGrp="1"/>
          </p:cNvSpPr>
          <p:nvPr>
            <p:ph type="title"/>
          </p:nvPr>
        </p:nvSpPr>
        <p:spPr/>
        <p:txBody>
          <a:bodyPr/>
          <a:lstStyle/>
          <a:p>
            <a:r>
              <a:rPr kumimoji="1" lang="ja-JP" altLang="en-US" dirty="0"/>
              <a:t>そのアイデアを実践するのが難しくなりそうな場面を書いてください。</a:t>
            </a:r>
          </a:p>
        </p:txBody>
      </p:sp>
      <p:sp>
        <p:nvSpPr>
          <p:cNvPr id="3" name="コンテンツ プレースホルダー 2">
            <a:extLst>
              <a:ext uri="{FF2B5EF4-FFF2-40B4-BE49-F238E27FC236}">
                <a16:creationId xmlns:a16="http://schemas.microsoft.com/office/drawing/2014/main" id="{5AD09589-0E04-4E25-89FE-4EE2D0911B87}"/>
              </a:ext>
            </a:extLst>
          </p:cNvPr>
          <p:cNvSpPr>
            <a:spLocks noGrp="1"/>
          </p:cNvSpPr>
          <p:nvPr>
            <p:ph idx="1"/>
          </p:nvPr>
        </p:nvSpPr>
        <p:spPr/>
        <p:txBody>
          <a:bodyPr/>
          <a:lstStyle/>
          <a:p>
            <a:r>
              <a:rPr kumimoji="1" lang="ja-JP" altLang="en-US" dirty="0"/>
              <a:t>たとえばこんな問題は発生しませんか？</a:t>
            </a:r>
          </a:p>
          <a:p>
            <a:pPr lvl="1"/>
            <a:r>
              <a:rPr kumimoji="1" lang="ja-JP" altLang="en-US" dirty="0"/>
              <a:t>お金や時間がかかりすぎる。</a:t>
            </a:r>
            <a:endParaRPr kumimoji="1" lang="en-US" altLang="ja-JP" dirty="0"/>
          </a:p>
          <a:p>
            <a:pPr lvl="1"/>
            <a:r>
              <a:rPr kumimoji="1" lang="ja-JP" altLang="en-US" dirty="0"/>
              <a:t>技術の習得が必要。</a:t>
            </a:r>
          </a:p>
          <a:p>
            <a:pPr lvl="1"/>
            <a:r>
              <a:rPr kumimoji="1" lang="ja-JP" altLang="en-US" dirty="0"/>
              <a:t>家族と生活リズムがずれる。</a:t>
            </a:r>
          </a:p>
          <a:p>
            <a:pPr lvl="1"/>
            <a:r>
              <a:rPr kumimoji="1" lang="ja-JP" altLang="en-US" dirty="0"/>
              <a:t>友達と話が合わなくなる。</a:t>
            </a:r>
          </a:p>
          <a:p>
            <a:pPr lvl="1"/>
            <a:r>
              <a:rPr kumimoji="1" lang="ja-JP" altLang="en-US" dirty="0"/>
              <a:t>人からへんな目で見られることがある。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A01946-05FD-4687-B52C-89012ED30509}"/>
              </a:ext>
            </a:extLst>
          </p:cNvPr>
          <p:cNvSpPr>
            <a:spLocks noGrp="1"/>
          </p:cNvSpPr>
          <p:nvPr>
            <p:ph type="sldNum" sz="quarter" idx="12"/>
          </p:nvPr>
        </p:nvSpPr>
        <p:spPr/>
        <p:txBody>
          <a:bodyPr/>
          <a:lstStyle/>
          <a:p>
            <a:fld id="{3318C834-6F38-45B7-A7CA-A61F7DA55BF9}" type="slidenum">
              <a:rPr kumimoji="1" lang="ja-JP" altLang="en-US" smtClean="0"/>
              <a:t>10</a:t>
            </a:fld>
            <a:endParaRPr kumimoji="1" lang="ja-JP" altLang="en-US"/>
          </a:p>
        </p:txBody>
      </p:sp>
    </p:spTree>
    <p:extLst>
      <p:ext uri="{BB962C8B-B14F-4D97-AF65-F5344CB8AC3E}">
        <p14:creationId xmlns:p14="http://schemas.microsoft.com/office/powerpoint/2010/main" val="133881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D0048-4DEA-42E1-9667-ED7B6B4D3AED}"/>
              </a:ext>
            </a:extLst>
          </p:cNvPr>
          <p:cNvSpPr>
            <a:spLocks noGrp="1"/>
          </p:cNvSpPr>
          <p:nvPr>
            <p:ph type="title"/>
          </p:nvPr>
        </p:nvSpPr>
        <p:spPr/>
        <p:txBody>
          <a:bodyPr>
            <a:normAutofit/>
          </a:bodyPr>
          <a:lstStyle/>
          <a:p>
            <a:r>
              <a:rPr kumimoji="1" lang="ja-JP" altLang="en-US" dirty="0"/>
              <a:t>その大変な場面を乗り越えるにはどうすればいいですか？　</a:t>
            </a:r>
          </a:p>
        </p:txBody>
      </p:sp>
      <p:sp>
        <p:nvSpPr>
          <p:cNvPr id="3" name="コンテンツ プレースホルダー 2">
            <a:extLst>
              <a:ext uri="{FF2B5EF4-FFF2-40B4-BE49-F238E27FC236}">
                <a16:creationId xmlns:a16="http://schemas.microsoft.com/office/drawing/2014/main" id="{985A61C4-2F88-4C47-828D-D06B7F9CFE67}"/>
              </a:ext>
            </a:extLst>
          </p:cNvPr>
          <p:cNvSpPr>
            <a:spLocks noGrp="1"/>
          </p:cNvSpPr>
          <p:nvPr>
            <p:ph idx="1"/>
          </p:nvPr>
        </p:nvSpPr>
        <p:spPr/>
        <p:txBody>
          <a:bodyPr/>
          <a:lstStyle/>
          <a:p>
            <a:r>
              <a:rPr kumimoji="1" lang="ja-JP" altLang="en-US" dirty="0"/>
              <a:t>必要な行動を主人公に取らせてください。</a:t>
            </a:r>
            <a:endParaRPr kumimoji="1" lang="en-US" altLang="ja-JP" dirty="0"/>
          </a:p>
          <a:p>
            <a:r>
              <a:rPr kumimoji="1" lang="ja-JP" altLang="en-US" dirty="0"/>
              <a:t>たとえば</a:t>
            </a:r>
            <a:r>
              <a:rPr kumimoji="1" lang="en-US" altLang="ja-JP" dirty="0"/>
              <a:t>……</a:t>
            </a:r>
          </a:p>
          <a:p>
            <a:pPr lvl="1"/>
            <a:r>
              <a:rPr kumimoji="1" lang="ja-JP" altLang="en-US" dirty="0"/>
              <a:t>新しいスキルを学ぶ。</a:t>
            </a:r>
          </a:p>
          <a:p>
            <a:pPr lvl="1"/>
            <a:r>
              <a:rPr kumimoji="1" lang="ja-JP" altLang="en-US" dirty="0"/>
              <a:t>新しい仲間を作る。</a:t>
            </a:r>
          </a:p>
          <a:p>
            <a:pPr lvl="1"/>
            <a:r>
              <a:rPr kumimoji="1" lang="ja-JP" altLang="en-US" dirty="0"/>
              <a:t>住む場所を変える。</a:t>
            </a:r>
          </a:p>
          <a:p>
            <a:pPr lvl="1"/>
            <a:r>
              <a:rPr kumimoji="1" lang="ja-JP" altLang="en-US" dirty="0"/>
              <a:t>生活のリズムを変える。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2583164-E7EC-4E08-AD27-0597D1B6C8B5}"/>
              </a:ext>
            </a:extLst>
          </p:cNvPr>
          <p:cNvSpPr>
            <a:spLocks noGrp="1"/>
          </p:cNvSpPr>
          <p:nvPr>
            <p:ph type="sldNum" sz="quarter" idx="12"/>
          </p:nvPr>
        </p:nvSpPr>
        <p:spPr/>
        <p:txBody>
          <a:bodyPr/>
          <a:lstStyle/>
          <a:p>
            <a:fld id="{3318C834-6F38-45B7-A7CA-A61F7DA55BF9}" type="slidenum">
              <a:rPr kumimoji="1" lang="ja-JP" altLang="en-US" smtClean="0"/>
              <a:t>11</a:t>
            </a:fld>
            <a:endParaRPr kumimoji="1" lang="ja-JP" altLang="en-US"/>
          </a:p>
        </p:txBody>
      </p:sp>
    </p:spTree>
    <p:extLst>
      <p:ext uri="{BB962C8B-B14F-4D97-AF65-F5344CB8AC3E}">
        <p14:creationId xmlns:p14="http://schemas.microsoft.com/office/powerpoint/2010/main" val="252909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106DB2-5744-4A4A-8EFC-F668F582CA8F}"/>
              </a:ext>
            </a:extLst>
          </p:cNvPr>
          <p:cNvSpPr>
            <a:spLocks noGrp="1"/>
          </p:cNvSpPr>
          <p:nvPr>
            <p:ph type="ctrTitle"/>
          </p:nvPr>
        </p:nvSpPr>
        <p:spPr/>
        <p:txBody>
          <a:bodyPr/>
          <a:lstStyle/>
          <a:p>
            <a:r>
              <a:rPr lang="ja-JP" altLang="en-US" dirty="0"/>
              <a:t>アイデアの参考例</a:t>
            </a:r>
          </a:p>
        </p:txBody>
      </p:sp>
      <p:sp>
        <p:nvSpPr>
          <p:cNvPr id="7" name="字幕 6">
            <a:extLst>
              <a:ext uri="{FF2B5EF4-FFF2-40B4-BE49-F238E27FC236}">
                <a16:creationId xmlns:a16="http://schemas.microsoft.com/office/drawing/2014/main" id="{3AB849CD-4024-4E21-A2EA-2F3D45C0A8AB}"/>
              </a:ext>
            </a:extLst>
          </p:cNvPr>
          <p:cNvSpPr>
            <a:spLocks noGrp="1"/>
          </p:cNvSpPr>
          <p:nvPr>
            <p:ph type="subTitle" idx="1"/>
          </p:nvPr>
        </p:nvSpPr>
        <p:spPr>
          <a:xfrm>
            <a:off x="1524000" y="3602038"/>
            <a:ext cx="9144000" cy="2201996"/>
          </a:xfrm>
        </p:spPr>
        <p:txBody>
          <a:bodyPr>
            <a:normAutofit lnSpcReduction="10000"/>
          </a:bodyPr>
          <a:lstStyle/>
          <a:p>
            <a:pPr algn="l"/>
            <a:r>
              <a:rPr lang="ja-JP" altLang="en-US" dirty="0">
                <a:solidFill>
                  <a:srgbClr val="FF0000"/>
                </a:solidFill>
              </a:rPr>
              <a:t>・現実に衣服との新しいつきあい方を実践している例を</a:t>
            </a:r>
            <a:r>
              <a:rPr lang="en-US" altLang="ja-JP" dirty="0">
                <a:solidFill>
                  <a:srgbClr val="FF0000"/>
                </a:solidFill>
              </a:rPr>
              <a:t>2</a:t>
            </a:r>
            <a:r>
              <a:rPr lang="ja-JP" altLang="en-US" dirty="0">
                <a:solidFill>
                  <a:srgbClr val="FF0000"/>
                </a:solidFill>
              </a:rPr>
              <a:t>つ紹介します</a:t>
            </a:r>
            <a:endParaRPr lang="en-US" altLang="ja-JP" dirty="0">
              <a:solidFill>
                <a:srgbClr val="FF0000"/>
              </a:solidFill>
            </a:endParaRPr>
          </a:p>
          <a:p>
            <a:pPr algn="l"/>
            <a:r>
              <a:rPr lang="ja-JP" altLang="en-US" dirty="0">
                <a:solidFill>
                  <a:srgbClr val="FF0000"/>
                </a:solidFill>
              </a:rPr>
              <a:t>・参照サイトの記述をアイデアシートにまとめています（したがって、実践している本人の考えとは異なる可能性もあります）</a:t>
            </a:r>
            <a:endParaRPr lang="en-US" altLang="ja-JP" dirty="0">
              <a:solidFill>
                <a:srgbClr val="FF0000"/>
              </a:solidFill>
            </a:endParaRPr>
          </a:p>
          <a:p>
            <a:pPr algn="l"/>
            <a:r>
              <a:rPr lang="ja-JP" altLang="en-US" dirty="0">
                <a:solidFill>
                  <a:srgbClr val="FF0000"/>
                </a:solidFill>
              </a:rPr>
              <a:t>・アイデアシートだけでは内容がよくわからないようであれば、リンク先も参照してみてください</a:t>
            </a:r>
          </a:p>
        </p:txBody>
      </p:sp>
      <p:sp>
        <p:nvSpPr>
          <p:cNvPr id="8" name="スライド番号プレースホルダー 7">
            <a:extLst>
              <a:ext uri="{FF2B5EF4-FFF2-40B4-BE49-F238E27FC236}">
                <a16:creationId xmlns:a16="http://schemas.microsoft.com/office/drawing/2014/main" id="{E8D977EE-3444-4F14-B463-9348E9CB026E}"/>
              </a:ext>
            </a:extLst>
          </p:cNvPr>
          <p:cNvSpPr>
            <a:spLocks noGrp="1"/>
          </p:cNvSpPr>
          <p:nvPr>
            <p:ph type="sldNum" sz="quarter" idx="12"/>
          </p:nvPr>
        </p:nvSpPr>
        <p:spPr/>
        <p:txBody>
          <a:bodyPr/>
          <a:lstStyle/>
          <a:p>
            <a:fld id="{3318C834-6F38-45B7-A7CA-A61F7DA55BF9}" type="slidenum">
              <a:rPr kumimoji="1" lang="ja-JP" altLang="en-US" smtClean="0"/>
              <a:t>12</a:t>
            </a:fld>
            <a:endParaRPr kumimoji="1" lang="ja-JP" altLang="en-US"/>
          </a:p>
        </p:txBody>
      </p:sp>
    </p:spTree>
    <p:extLst>
      <p:ext uri="{BB962C8B-B14F-4D97-AF65-F5344CB8AC3E}">
        <p14:creationId xmlns:p14="http://schemas.microsoft.com/office/powerpoint/2010/main" val="325155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CB42DD-03B3-4DB3-95CD-31CF47E3F3AE}"/>
              </a:ext>
            </a:extLst>
          </p:cNvPr>
          <p:cNvSpPr>
            <a:spLocks noGrp="1"/>
          </p:cNvSpPr>
          <p:nvPr>
            <p:ph type="title"/>
          </p:nvPr>
        </p:nvSpPr>
        <p:spPr/>
        <p:txBody>
          <a:bodyPr/>
          <a:lstStyle/>
          <a:p>
            <a:r>
              <a:rPr kumimoji="1" lang="ja-JP" altLang="en-US" dirty="0"/>
              <a:t>参考：衣服との新しいつきあい方の例</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59424F4F-D6BA-4F98-9161-578B089A8116}"/>
              </a:ext>
            </a:extLst>
          </p:cNvPr>
          <p:cNvSpPr>
            <a:spLocks noGrp="1"/>
          </p:cNvSpPr>
          <p:nvPr>
            <p:ph idx="1"/>
          </p:nvPr>
        </p:nvSpPr>
        <p:spPr/>
        <p:txBody>
          <a:bodyPr/>
          <a:lstStyle/>
          <a:p>
            <a:r>
              <a:rPr kumimoji="1" lang="ja-JP" altLang="en-US" dirty="0"/>
              <a:t>横尾⾹央留さんの「お直し」</a:t>
            </a:r>
            <a:endParaRPr kumimoji="1" lang="en-US" altLang="ja-JP" dirty="0"/>
          </a:p>
          <a:p>
            <a:endParaRPr lang="en-US" altLang="ja-JP" dirty="0"/>
          </a:p>
          <a:p>
            <a:r>
              <a:rPr kumimoji="1" lang="ja-JP" altLang="en-US" dirty="0"/>
              <a:t>参照サイト</a:t>
            </a:r>
            <a:endParaRPr kumimoji="1" lang="en-US" altLang="ja-JP" dirty="0"/>
          </a:p>
          <a:p>
            <a:pPr lvl="1"/>
            <a:r>
              <a:rPr kumimoji="1" lang="ja-JP" altLang="en-US" dirty="0">
                <a:hlinkClick r:id="rId2"/>
              </a:rPr>
              <a:t>ほぼ日刊イトイ新聞「お直しとか」</a:t>
            </a:r>
            <a:endParaRPr kumimoji="1" lang="ja-JP" altLang="en-US" dirty="0"/>
          </a:p>
        </p:txBody>
      </p:sp>
      <p:sp>
        <p:nvSpPr>
          <p:cNvPr id="4" name="スライド番号プレースホルダー 3">
            <a:extLst>
              <a:ext uri="{FF2B5EF4-FFF2-40B4-BE49-F238E27FC236}">
                <a16:creationId xmlns:a16="http://schemas.microsoft.com/office/drawing/2014/main" id="{18CBD4EF-8E5F-4F27-8C1A-271D40CDB5BC}"/>
              </a:ext>
            </a:extLst>
          </p:cNvPr>
          <p:cNvSpPr>
            <a:spLocks noGrp="1"/>
          </p:cNvSpPr>
          <p:nvPr>
            <p:ph type="sldNum" sz="quarter" idx="12"/>
          </p:nvPr>
        </p:nvSpPr>
        <p:spPr/>
        <p:txBody>
          <a:bodyPr/>
          <a:lstStyle/>
          <a:p>
            <a:fld id="{3318C834-6F38-45B7-A7CA-A61F7DA55BF9}" type="slidenum">
              <a:rPr kumimoji="1" lang="ja-JP" altLang="en-US" smtClean="0"/>
              <a:t>13</a:t>
            </a:fld>
            <a:endParaRPr kumimoji="1" lang="ja-JP" altLang="en-US"/>
          </a:p>
        </p:txBody>
      </p:sp>
    </p:spTree>
    <p:extLst>
      <p:ext uri="{BB962C8B-B14F-4D97-AF65-F5344CB8AC3E}">
        <p14:creationId xmlns:p14="http://schemas.microsoft.com/office/powerpoint/2010/main" val="8850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ja-JP" altLang="en-US" dirty="0"/>
              <a:t>あえてお直ししたところを目立たせる。</a:t>
            </a:r>
          </a:p>
        </p:txBody>
      </p:sp>
      <p:sp>
        <p:nvSpPr>
          <p:cNvPr id="4" name="スライド番号プレースホルダー 3">
            <a:extLst>
              <a:ext uri="{FF2B5EF4-FFF2-40B4-BE49-F238E27FC236}">
                <a16:creationId xmlns:a16="http://schemas.microsoft.com/office/drawing/2014/main" id="{AC79F6AB-6999-46C7-9E69-1098BAE41A62}"/>
              </a:ext>
            </a:extLst>
          </p:cNvPr>
          <p:cNvSpPr>
            <a:spLocks noGrp="1"/>
          </p:cNvSpPr>
          <p:nvPr>
            <p:ph type="sldNum" sz="quarter" idx="12"/>
          </p:nvPr>
        </p:nvSpPr>
        <p:spPr/>
        <p:txBody>
          <a:bodyPr/>
          <a:lstStyle/>
          <a:p>
            <a:fld id="{3318C834-6F38-45B7-A7CA-A61F7DA55BF9}" type="slidenum">
              <a:rPr kumimoji="1" lang="ja-JP" altLang="en-US" smtClean="0"/>
              <a:t>14</a:t>
            </a:fld>
            <a:endParaRPr kumimoji="1" lang="ja-JP" altLang="en-US"/>
          </a:p>
        </p:txBody>
      </p:sp>
    </p:spTree>
    <p:extLst>
      <p:ext uri="{BB962C8B-B14F-4D97-AF65-F5344CB8AC3E}">
        <p14:creationId xmlns:p14="http://schemas.microsoft.com/office/powerpoint/2010/main" val="237597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ja-JP" altLang="en-US" dirty="0"/>
              <a:t>その衣服を使ってきた人の思いや価値観。</a:t>
            </a:r>
          </a:p>
        </p:txBody>
      </p:sp>
      <p:sp>
        <p:nvSpPr>
          <p:cNvPr id="4" name="スライド番号プレースホルダー 3">
            <a:extLst>
              <a:ext uri="{FF2B5EF4-FFF2-40B4-BE49-F238E27FC236}">
                <a16:creationId xmlns:a16="http://schemas.microsoft.com/office/drawing/2014/main" id="{E6645E12-D379-4328-BEFF-AB237BAC18AE}"/>
              </a:ext>
            </a:extLst>
          </p:cNvPr>
          <p:cNvSpPr>
            <a:spLocks noGrp="1"/>
          </p:cNvSpPr>
          <p:nvPr>
            <p:ph type="sldNum" sz="quarter" idx="12"/>
          </p:nvPr>
        </p:nvSpPr>
        <p:spPr/>
        <p:txBody>
          <a:bodyPr/>
          <a:lstStyle/>
          <a:p>
            <a:fld id="{3318C834-6F38-45B7-A7CA-A61F7DA55BF9}" type="slidenum">
              <a:rPr kumimoji="1" lang="ja-JP" altLang="en-US" smtClean="0"/>
              <a:t>15</a:t>
            </a:fld>
            <a:endParaRPr kumimoji="1" lang="ja-JP" altLang="en-US"/>
          </a:p>
        </p:txBody>
      </p:sp>
    </p:spTree>
    <p:extLst>
      <p:ext uri="{BB962C8B-B14F-4D97-AF65-F5344CB8AC3E}">
        <p14:creationId xmlns:p14="http://schemas.microsoft.com/office/powerpoint/2010/main" val="340911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ja-JP" altLang="en-US" dirty="0"/>
              <a:t>相手との出会いを大切にしたい（？）</a:t>
            </a:r>
          </a:p>
        </p:txBody>
      </p:sp>
      <p:sp>
        <p:nvSpPr>
          <p:cNvPr id="4" name="スライド番号プレースホルダー 3">
            <a:extLst>
              <a:ext uri="{FF2B5EF4-FFF2-40B4-BE49-F238E27FC236}">
                <a16:creationId xmlns:a16="http://schemas.microsoft.com/office/drawing/2014/main" id="{8B2A51DF-BDBB-4177-91F9-240930605665}"/>
              </a:ext>
            </a:extLst>
          </p:cNvPr>
          <p:cNvSpPr>
            <a:spLocks noGrp="1"/>
          </p:cNvSpPr>
          <p:nvPr>
            <p:ph type="sldNum" sz="quarter" idx="12"/>
          </p:nvPr>
        </p:nvSpPr>
        <p:spPr/>
        <p:txBody>
          <a:bodyPr/>
          <a:lstStyle/>
          <a:p>
            <a:fld id="{3318C834-6F38-45B7-A7CA-A61F7DA55BF9}" type="slidenum">
              <a:rPr kumimoji="1" lang="ja-JP" altLang="en-US" smtClean="0"/>
              <a:t>16</a:t>
            </a:fld>
            <a:endParaRPr kumimoji="1" lang="ja-JP" altLang="en-US"/>
          </a:p>
        </p:txBody>
      </p:sp>
    </p:spTree>
    <p:extLst>
      <p:ext uri="{BB962C8B-B14F-4D97-AF65-F5344CB8AC3E}">
        <p14:creationId xmlns:p14="http://schemas.microsoft.com/office/powerpoint/2010/main" val="1109964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ja-JP" altLang="en-US" dirty="0"/>
              <a:t>ある程度守られている</a:t>
            </a:r>
          </a:p>
        </p:txBody>
      </p:sp>
      <p:sp>
        <p:nvSpPr>
          <p:cNvPr id="4" name="スライド番号プレースホルダー 3">
            <a:extLst>
              <a:ext uri="{FF2B5EF4-FFF2-40B4-BE49-F238E27FC236}">
                <a16:creationId xmlns:a16="http://schemas.microsoft.com/office/drawing/2014/main" id="{7523C0D4-81A7-4987-AEA9-3A1046EC834E}"/>
              </a:ext>
            </a:extLst>
          </p:cNvPr>
          <p:cNvSpPr>
            <a:spLocks noGrp="1"/>
          </p:cNvSpPr>
          <p:nvPr>
            <p:ph type="sldNum" sz="quarter" idx="12"/>
          </p:nvPr>
        </p:nvSpPr>
        <p:spPr/>
        <p:txBody>
          <a:bodyPr/>
          <a:lstStyle/>
          <a:p>
            <a:fld id="{3318C834-6F38-45B7-A7CA-A61F7DA55BF9}" type="slidenum">
              <a:rPr kumimoji="1" lang="ja-JP" altLang="en-US" smtClean="0"/>
              <a:t>17</a:t>
            </a:fld>
            <a:endParaRPr kumimoji="1" lang="ja-JP" altLang="en-US"/>
          </a:p>
        </p:txBody>
      </p:sp>
    </p:spTree>
    <p:extLst>
      <p:ext uri="{BB962C8B-B14F-4D97-AF65-F5344CB8AC3E}">
        <p14:creationId xmlns:p14="http://schemas.microsoft.com/office/powerpoint/2010/main" val="318780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0ADF7-4112-44CE-8547-EE16D9D928A2}"/>
              </a:ext>
            </a:extLst>
          </p:cNvPr>
          <p:cNvSpPr>
            <a:spLocks noGrp="1"/>
          </p:cNvSpPr>
          <p:nvPr>
            <p:ph type="title"/>
          </p:nvPr>
        </p:nvSpPr>
        <p:spPr/>
        <p:txBody>
          <a:bodyPr/>
          <a:lstStyle/>
          <a:p>
            <a:r>
              <a:rPr kumimoji="1" lang="ja-JP" altLang="en-US" dirty="0"/>
              <a:t>参考：衣服との新しいつきあい方の例</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10EFB86-B7C4-4A43-ACEF-ECFDA085F25C}"/>
              </a:ext>
            </a:extLst>
          </p:cNvPr>
          <p:cNvSpPr>
            <a:spLocks noGrp="1"/>
          </p:cNvSpPr>
          <p:nvPr>
            <p:ph idx="1"/>
          </p:nvPr>
        </p:nvSpPr>
        <p:spPr/>
        <p:txBody>
          <a:bodyPr/>
          <a:lstStyle/>
          <a:p>
            <a:r>
              <a:rPr kumimoji="1" lang="ja-JP" altLang="en-US"/>
              <a:t>稲垣えみ子さんの</a:t>
            </a:r>
            <a:r>
              <a:rPr kumimoji="1" lang="ja-JP" altLang="en-US" dirty="0"/>
              <a:t>「究極の</a:t>
            </a:r>
            <a:r>
              <a:rPr kumimoji="1" lang="en-US" altLang="ja-JP" dirty="0"/>
              <a:t>1</a:t>
            </a:r>
            <a:r>
              <a:rPr kumimoji="1" lang="ja-JP" altLang="en-US" dirty="0"/>
              <a:t>着」</a:t>
            </a:r>
            <a:endParaRPr kumimoji="1" lang="en-US" altLang="ja-JP" dirty="0"/>
          </a:p>
          <a:p>
            <a:endParaRPr lang="en-US" altLang="ja-JP" dirty="0"/>
          </a:p>
          <a:p>
            <a:r>
              <a:rPr kumimoji="1" lang="ja-JP" altLang="en-US" dirty="0"/>
              <a:t>参照サイト</a:t>
            </a:r>
            <a:endParaRPr kumimoji="1" lang="en-US" altLang="ja-JP" dirty="0"/>
          </a:p>
          <a:p>
            <a:pPr lvl="1"/>
            <a:r>
              <a:rPr kumimoji="1" lang="ja-JP" altLang="en-US" dirty="0">
                <a:hlinkClick r:id="rId2"/>
              </a:rPr>
              <a:t>東洋経済オンライン「お金を全く使わずオシャレを楽しむ</a:t>
            </a:r>
            <a:r>
              <a:rPr kumimoji="1" lang="en-US" altLang="ja-JP" dirty="0">
                <a:hlinkClick r:id="rId2"/>
              </a:rPr>
              <a:t>｢</a:t>
            </a:r>
            <a:r>
              <a:rPr kumimoji="1" lang="ja-JP" altLang="en-US" dirty="0">
                <a:hlinkClick r:id="rId2"/>
              </a:rPr>
              <a:t>意外な方法</a:t>
            </a:r>
            <a:r>
              <a:rPr kumimoji="1" lang="en-US" altLang="ja-JP" dirty="0">
                <a:hlinkClick r:id="rId2"/>
              </a:rPr>
              <a:t>｣</a:t>
            </a:r>
            <a:r>
              <a:rPr kumimoji="1" lang="ja-JP" altLang="en-US" dirty="0">
                <a:hlinkClick r:id="rId2"/>
              </a:rPr>
              <a:t>」</a:t>
            </a:r>
            <a:r>
              <a:rPr lang="en-US" altLang="ja-JP" dirty="0"/>
              <a:t>	</a:t>
            </a:r>
            <a:endParaRPr kumimoji="1" lang="ja-JP" altLang="en-US" dirty="0"/>
          </a:p>
          <a:p>
            <a:endParaRPr kumimoji="1" lang="ja-JP" altLang="en-US" dirty="0"/>
          </a:p>
        </p:txBody>
      </p:sp>
      <p:sp>
        <p:nvSpPr>
          <p:cNvPr id="6" name="スライド番号プレースホルダー 5">
            <a:extLst>
              <a:ext uri="{FF2B5EF4-FFF2-40B4-BE49-F238E27FC236}">
                <a16:creationId xmlns:a16="http://schemas.microsoft.com/office/drawing/2014/main" id="{A568CC17-74AD-489B-87C5-740259DDECF2}"/>
              </a:ext>
            </a:extLst>
          </p:cNvPr>
          <p:cNvSpPr>
            <a:spLocks noGrp="1"/>
          </p:cNvSpPr>
          <p:nvPr>
            <p:ph type="sldNum" sz="quarter" idx="12"/>
          </p:nvPr>
        </p:nvSpPr>
        <p:spPr/>
        <p:txBody>
          <a:bodyPr/>
          <a:lstStyle/>
          <a:p>
            <a:fld id="{3318C834-6F38-45B7-A7CA-A61F7DA55BF9}" type="slidenum">
              <a:rPr kumimoji="1" lang="ja-JP" altLang="en-US" smtClean="0"/>
              <a:t>18</a:t>
            </a:fld>
            <a:endParaRPr kumimoji="1" lang="ja-JP" altLang="en-US"/>
          </a:p>
        </p:txBody>
      </p:sp>
    </p:spTree>
    <p:extLst>
      <p:ext uri="{BB962C8B-B14F-4D97-AF65-F5344CB8AC3E}">
        <p14:creationId xmlns:p14="http://schemas.microsoft.com/office/powerpoint/2010/main" val="241497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ja-JP" altLang="en-US" dirty="0"/>
              <a:t>服を減らして、自分の一番似合う「究極の</a:t>
            </a:r>
            <a:r>
              <a:rPr kumimoji="1" lang="en-US" altLang="ja-JP" dirty="0"/>
              <a:t>1</a:t>
            </a:r>
            <a:r>
              <a:rPr kumimoji="1" lang="ja-JP" altLang="en-US" dirty="0"/>
              <a:t>着」だけを残す。</a:t>
            </a:r>
          </a:p>
        </p:txBody>
      </p:sp>
      <p:sp>
        <p:nvSpPr>
          <p:cNvPr id="4" name="スライド番号プレースホルダー 3">
            <a:extLst>
              <a:ext uri="{FF2B5EF4-FFF2-40B4-BE49-F238E27FC236}">
                <a16:creationId xmlns:a16="http://schemas.microsoft.com/office/drawing/2014/main" id="{7D493EA4-7853-4A8F-856D-CE925675FF7B}"/>
              </a:ext>
            </a:extLst>
          </p:cNvPr>
          <p:cNvSpPr>
            <a:spLocks noGrp="1"/>
          </p:cNvSpPr>
          <p:nvPr>
            <p:ph type="sldNum" sz="quarter" idx="12"/>
          </p:nvPr>
        </p:nvSpPr>
        <p:spPr/>
        <p:txBody>
          <a:bodyPr/>
          <a:lstStyle/>
          <a:p>
            <a:fld id="{3318C834-6F38-45B7-A7CA-A61F7DA55BF9}" type="slidenum">
              <a:rPr kumimoji="1" lang="ja-JP" altLang="en-US" smtClean="0"/>
              <a:t>19</a:t>
            </a:fld>
            <a:endParaRPr kumimoji="1" lang="ja-JP" altLang="en-US"/>
          </a:p>
        </p:txBody>
      </p:sp>
    </p:spTree>
    <p:extLst>
      <p:ext uri="{BB962C8B-B14F-4D97-AF65-F5344CB8AC3E}">
        <p14:creationId xmlns:p14="http://schemas.microsoft.com/office/powerpoint/2010/main" val="17026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4EC0F6-208D-4883-A494-524C90896F65}"/>
              </a:ext>
            </a:extLst>
          </p:cNvPr>
          <p:cNvSpPr>
            <a:spLocks noGrp="1"/>
          </p:cNvSpPr>
          <p:nvPr>
            <p:ph type="ctrTitle"/>
          </p:nvPr>
        </p:nvSpPr>
        <p:spPr/>
        <p:txBody>
          <a:bodyPr/>
          <a:lstStyle/>
          <a:p>
            <a:r>
              <a:rPr lang="ja-JP" altLang="en-US" dirty="0"/>
              <a:t>アイデアシート</a:t>
            </a:r>
          </a:p>
        </p:txBody>
      </p:sp>
      <p:sp>
        <p:nvSpPr>
          <p:cNvPr id="5" name="字幕 4">
            <a:extLst>
              <a:ext uri="{FF2B5EF4-FFF2-40B4-BE49-F238E27FC236}">
                <a16:creationId xmlns:a16="http://schemas.microsoft.com/office/drawing/2014/main" id="{0B312D6F-1441-48FB-86BF-4ADF99FE9124}"/>
              </a:ext>
            </a:extLst>
          </p:cNvPr>
          <p:cNvSpPr>
            <a:spLocks noGrp="1"/>
          </p:cNvSpPr>
          <p:nvPr>
            <p:ph type="subTitle" idx="1"/>
          </p:nvPr>
        </p:nvSpPr>
        <p:spPr/>
        <p:txBody>
          <a:bodyPr>
            <a:normAutofit fontScale="92500" lnSpcReduction="20000"/>
          </a:bodyPr>
          <a:lstStyle/>
          <a:p>
            <a:pPr algn="l"/>
            <a:r>
              <a:rPr lang="ja-JP" altLang="en-US" dirty="0">
                <a:solidFill>
                  <a:srgbClr val="FF0000"/>
                </a:solidFill>
              </a:rPr>
              <a:t>・次スライド以降、各スライド表題の質問に答える形で書き込んでください。</a:t>
            </a:r>
            <a:endParaRPr lang="en-US" altLang="ja-JP" dirty="0">
              <a:solidFill>
                <a:srgbClr val="FF0000"/>
              </a:solidFill>
            </a:endParaRPr>
          </a:p>
          <a:p>
            <a:pPr algn="l"/>
            <a:r>
              <a:rPr kumimoji="1" lang="ja-JP" altLang="en-US" sz="2400" dirty="0">
                <a:solidFill>
                  <a:srgbClr val="FF0000"/>
                </a:solidFill>
              </a:rPr>
              <a:t>・行数は自由です。短くても長くても構いません。</a:t>
            </a:r>
            <a:endParaRPr kumimoji="1" lang="en-US" altLang="ja-JP" sz="2400" dirty="0">
              <a:solidFill>
                <a:srgbClr val="FF0000"/>
              </a:solidFill>
            </a:endParaRPr>
          </a:p>
          <a:p>
            <a:pPr algn="l"/>
            <a:r>
              <a:rPr kumimoji="1" lang="ja-JP" altLang="en-US" sz="2400" dirty="0">
                <a:solidFill>
                  <a:srgbClr val="FF0000"/>
                </a:solidFill>
              </a:rPr>
              <a:t>・文章だけでなく写真やイラストを貼っても構いませんが、</a:t>
            </a:r>
            <a:r>
              <a:rPr kumimoji="1" lang="ja-JP" altLang="en-US" sz="2400" u="sng" dirty="0">
                <a:solidFill>
                  <a:srgbClr val="FF0000"/>
                </a:solidFill>
              </a:rPr>
              <a:t>文章は必ず書いてください</a:t>
            </a:r>
            <a:r>
              <a:rPr kumimoji="1" lang="ja-JP" altLang="en-US" sz="2400" dirty="0">
                <a:solidFill>
                  <a:srgbClr val="FF0000"/>
                </a:solidFill>
              </a:rPr>
              <a:t>。</a:t>
            </a:r>
            <a:endParaRPr lang="ja-JP" altLang="en-US" dirty="0">
              <a:solidFill>
                <a:srgbClr val="FF0000"/>
              </a:solidFill>
            </a:endParaRPr>
          </a:p>
          <a:p>
            <a:endParaRPr lang="ja-JP" altLang="en-US" dirty="0"/>
          </a:p>
        </p:txBody>
      </p:sp>
      <p:sp>
        <p:nvSpPr>
          <p:cNvPr id="2" name="スライド番号プレースホルダー 1">
            <a:extLst>
              <a:ext uri="{FF2B5EF4-FFF2-40B4-BE49-F238E27FC236}">
                <a16:creationId xmlns:a16="http://schemas.microsoft.com/office/drawing/2014/main" id="{E0D0E47A-3F8B-4E46-86DE-95D2A066A5F6}"/>
              </a:ext>
            </a:extLst>
          </p:cNvPr>
          <p:cNvSpPr>
            <a:spLocks noGrp="1"/>
          </p:cNvSpPr>
          <p:nvPr>
            <p:ph type="sldNum" sz="quarter" idx="12"/>
          </p:nvPr>
        </p:nvSpPr>
        <p:spPr/>
        <p:txBody>
          <a:bodyPr/>
          <a:lstStyle/>
          <a:p>
            <a:fld id="{3318C834-6F38-45B7-A7CA-A61F7DA55BF9}" type="slidenum">
              <a:rPr kumimoji="1" lang="ja-JP" altLang="en-US" smtClean="0"/>
              <a:t>2</a:t>
            </a:fld>
            <a:endParaRPr kumimoji="1" lang="ja-JP" altLang="en-US"/>
          </a:p>
        </p:txBody>
      </p:sp>
    </p:spTree>
    <p:extLst>
      <p:ext uri="{BB962C8B-B14F-4D97-AF65-F5344CB8AC3E}">
        <p14:creationId xmlns:p14="http://schemas.microsoft.com/office/powerpoint/2010/main" val="3397026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ja-JP" altLang="en-US" dirty="0"/>
              <a:t>自分に一番似合う服を着る方が気分がいいし、堂々としていられるし、迷いもない。</a:t>
            </a:r>
          </a:p>
        </p:txBody>
      </p:sp>
      <p:sp>
        <p:nvSpPr>
          <p:cNvPr id="4" name="スライド番号プレースホルダー 3">
            <a:extLst>
              <a:ext uri="{FF2B5EF4-FFF2-40B4-BE49-F238E27FC236}">
                <a16:creationId xmlns:a16="http://schemas.microsoft.com/office/drawing/2014/main" id="{E6BBF3C6-D1A1-41FA-A8AD-646521DBBEB2}"/>
              </a:ext>
            </a:extLst>
          </p:cNvPr>
          <p:cNvSpPr>
            <a:spLocks noGrp="1"/>
          </p:cNvSpPr>
          <p:nvPr>
            <p:ph type="sldNum" sz="quarter" idx="12"/>
          </p:nvPr>
        </p:nvSpPr>
        <p:spPr/>
        <p:txBody>
          <a:bodyPr/>
          <a:lstStyle/>
          <a:p>
            <a:fld id="{3318C834-6F38-45B7-A7CA-A61F7DA55BF9}" type="slidenum">
              <a:rPr kumimoji="1" lang="ja-JP" altLang="en-US" smtClean="0"/>
              <a:t>20</a:t>
            </a:fld>
            <a:endParaRPr kumimoji="1" lang="ja-JP" altLang="en-US"/>
          </a:p>
        </p:txBody>
      </p:sp>
    </p:spTree>
    <p:extLst>
      <p:ext uri="{BB962C8B-B14F-4D97-AF65-F5344CB8AC3E}">
        <p14:creationId xmlns:p14="http://schemas.microsoft.com/office/powerpoint/2010/main" val="180960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ja-JP" altLang="en-US" dirty="0"/>
              <a:t>人生の可能性を減らしたくない</a:t>
            </a:r>
          </a:p>
        </p:txBody>
      </p:sp>
      <p:sp>
        <p:nvSpPr>
          <p:cNvPr id="4" name="スライド番号プレースホルダー 3">
            <a:extLst>
              <a:ext uri="{FF2B5EF4-FFF2-40B4-BE49-F238E27FC236}">
                <a16:creationId xmlns:a16="http://schemas.microsoft.com/office/drawing/2014/main" id="{D95182F1-0608-4AE4-A144-F8D81BC8F969}"/>
              </a:ext>
            </a:extLst>
          </p:cNvPr>
          <p:cNvSpPr>
            <a:spLocks noGrp="1"/>
          </p:cNvSpPr>
          <p:nvPr>
            <p:ph type="sldNum" sz="quarter" idx="12"/>
          </p:nvPr>
        </p:nvSpPr>
        <p:spPr/>
        <p:txBody>
          <a:bodyPr/>
          <a:lstStyle/>
          <a:p>
            <a:fld id="{3318C834-6F38-45B7-A7CA-A61F7DA55BF9}" type="slidenum">
              <a:rPr kumimoji="1" lang="ja-JP" altLang="en-US" smtClean="0"/>
              <a:t>21</a:t>
            </a:fld>
            <a:endParaRPr kumimoji="1" lang="ja-JP" altLang="en-US"/>
          </a:p>
        </p:txBody>
      </p:sp>
    </p:spTree>
    <p:extLst>
      <p:ext uri="{BB962C8B-B14F-4D97-AF65-F5344CB8AC3E}">
        <p14:creationId xmlns:p14="http://schemas.microsoft.com/office/powerpoint/2010/main" val="3679727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ja-JP" altLang="en-US" dirty="0"/>
              <a:t>ある程度守られている（一着とはいえ多少お金は使う）。</a:t>
            </a:r>
          </a:p>
        </p:txBody>
      </p:sp>
      <p:sp>
        <p:nvSpPr>
          <p:cNvPr id="4" name="スライド番号プレースホルダー 3">
            <a:extLst>
              <a:ext uri="{FF2B5EF4-FFF2-40B4-BE49-F238E27FC236}">
                <a16:creationId xmlns:a16="http://schemas.microsoft.com/office/drawing/2014/main" id="{35ED948C-78D3-4E6E-95F0-BBFFDE4175D3}"/>
              </a:ext>
            </a:extLst>
          </p:cNvPr>
          <p:cNvSpPr>
            <a:spLocks noGrp="1"/>
          </p:cNvSpPr>
          <p:nvPr>
            <p:ph type="sldNum" sz="quarter" idx="12"/>
          </p:nvPr>
        </p:nvSpPr>
        <p:spPr/>
        <p:txBody>
          <a:bodyPr/>
          <a:lstStyle/>
          <a:p>
            <a:fld id="{3318C834-6F38-45B7-A7CA-A61F7DA55BF9}" type="slidenum">
              <a:rPr kumimoji="1" lang="ja-JP" altLang="en-US" smtClean="0"/>
              <a:t>22</a:t>
            </a:fld>
            <a:endParaRPr kumimoji="1" lang="ja-JP" altLang="en-US"/>
          </a:p>
        </p:txBody>
      </p:sp>
    </p:spTree>
    <p:extLst>
      <p:ext uri="{BB962C8B-B14F-4D97-AF65-F5344CB8AC3E}">
        <p14:creationId xmlns:p14="http://schemas.microsoft.com/office/powerpoint/2010/main" val="311216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ja-JP" altLang="en-US" dirty="0"/>
              <a:t>アイデアの概要を数行で説明してください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289CBC3-69A8-4CC9-960C-4DD211A24C15}"/>
              </a:ext>
            </a:extLst>
          </p:cNvPr>
          <p:cNvSpPr>
            <a:spLocks noGrp="1"/>
          </p:cNvSpPr>
          <p:nvPr>
            <p:ph type="sldNum" sz="quarter" idx="12"/>
          </p:nvPr>
        </p:nvSpPr>
        <p:spPr/>
        <p:txBody>
          <a:bodyPr/>
          <a:lstStyle/>
          <a:p>
            <a:fld id="{3318C834-6F38-45B7-A7CA-A61F7DA55BF9}" type="slidenum">
              <a:rPr kumimoji="1" lang="ja-JP" altLang="en-US" smtClean="0"/>
              <a:t>3</a:t>
            </a:fld>
            <a:endParaRPr kumimoji="1" lang="ja-JP" altLang="en-US"/>
          </a:p>
        </p:txBody>
      </p:sp>
    </p:spTree>
    <p:extLst>
      <p:ext uri="{BB962C8B-B14F-4D97-AF65-F5344CB8AC3E}">
        <p14:creationId xmlns:p14="http://schemas.microsoft.com/office/powerpoint/2010/main" val="401572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ja-JP" altLang="en-US" dirty="0"/>
              <a:t>そのアイデアで衣服のどんな価値を守ることができるのかを教えてください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CA0CF0E-F9FE-4981-8373-482010DC3F67}"/>
              </a:ext>
            </a:extLst>
          </p:cNvPr>
          <p:cNvSpPr>
            <a:spLocks noGrp="1"/>
          </p:cNvSpPr>
          <p:nvPr>
            <p:ph type="sldNum" sz="quarter" idx="12"/>
          </p:nvPr>
        </p:nvSpPr>
        <p:spPr/>
        <p:txBody>
          <a:bodyPr/>
          <a:lstStyle/>
          <a:p>
            <a:fld id="{3318C834-6F38-45B7-A7CA-A61F7DA55BF9}" type="slidenum">
              <a:rPr kumimoji="1" lang="ja-JP" altLang="en-US" smtClean="0"/>
              <a:t>4</a:t>
            </a:fld>
            <a:endParaRPr kumimoji="1" lang="ja-JP" altLang="en-US"/>
          </a:p>
        </p:txBody>
      </p:sp>
    </p:spTree>
    <p:extLst>
      <p:ext uri="{BB962C8B-B14F-4D97-AF65-F5344CB8AC3E}">
        <p14:creationId xmlns:p14="http://schemas.microsoft.com/office/powerpoint/2010/main" val="392017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ja-JP" altLang="en-US" dirty="0"/>
              <a:t>その価値は本当に大切といえますか？　だとしたらなぜ大切なのですか？　もっと深掘りしてみてください</a:t>
            </a:r>
            <a:endParaRPr kumimoji="1" lang="en-US" altLang="ja-JP" dirty="0"/>
          </a:p>
        </p:txBody>
      </p:sp>
      <p:sp>
        <p:nvSpPr>
          <p:cNvPr id="4" name="スライド番号プレースホルダー 3">
            <a:extLst>
              <a:ext uri="{FF2B5EF4-FFF2-40B4-BE49-F238E27FC236}">
                <a16:creationId xmlns:a16="http://schemas.microsoft.com/office/drawing/2014/main" id="{4E974021-3342-4761-B2CF-3A750525D84C}"/>
              </a:ext>
            </a:extLst>
          </p:cNvPr>
          <p:cNvSpPr>
            <a:spLocks noGrp="1"/>
          </p:cNvSpPr>
          <p:nvPr>
            <p:ph type="sldNum" sz="quarter" idx="12"/>
          </p:nvPr>
        </p:nvSpPr>
        <p:spPr/>
        <p:txBody>
          <a:bodyPr/>
          <a:lstStyle/>
          <a:p>
            <a:fld id="{3318C834-6F38-45B7-A7CA-A61F7DA55BF9}" type="slidenum">
              <a:rPr kumimoji="1" lang="ja-JP" altLang="en-US" smtClean="0"/>
              <a:t>5</a:t>
            </a:fld>
            <a:endParaRPr kumimoji="1" lang="ja-JP" altLang="en-US"/>
          </a:p>
        </p:txBody>
      </p:sp>
    </p:spTree>
    <p:extLst>
      <p:ext uri="{BB962C8B-B14F-4D97-AF65-F5344CB8AC3E}">
        <p14:creationId xmlns:p14="http://schemas.microsoft.com/office/powerpoint/2010/main" val="246169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ja-JP" altLang="en-US" dirty="0"/>
              <a:t>どの程度守られていますか？　ある状況では守ることができるけれど、別の状況だとそうとも言えないということもあるかもしれません。アイデアの限界がどのあたりにあるかを教えてください</a:t>
            </a:r>
            <a:endParaRPr kumimoji="1" lang="en-US" altLang="ja-JP" dirty="0"/>
          </a:p>
        </p:txBody>
      </p:sp>
      <p:sp>
        <p:nvSpPr>
          <p:cNvPr id="4" name="スライド番号プレースホルダー 3">
            <a:extLst>
              <a:ext uri="{FF2B5EF4-FFF2-40B4-BE49-F238E27FC236}">
                <a16:creationId xmlns:a16="http://schemas.microsoft.com/office/drawing/2014/main" id="{82030D43-6611-4D40-AEDA-181C3BADBB1B}"/>
              </a:ext>
            </a:extLst>
          </p:cNvPr>
          <p:cNvSpPr>
            <a:spLocks noGrp="1"/>
          </p:cNvSpPr>
          <p:nvPr>
            <p:ph type="sldNum" sz="quarter" idx="12"/>
          </p:nvPr>
        </p:nvSpPr>
        <p:spPr/>
        <p:txBody>
          <a:bodyPr/>
          <a:lstStyle/>
          <a:p>
            <a:fld id="{3318C834-6F38-45B7-A7CA-A61F7DA55BF9}" type="slidenum">
              <a:rPr kumimoji="1" lang="ja-JP" altLang="en-US" smtClean="0"/>
              <a:t>6</a:t>
            </a:fld>
            <a:endParaRPr kumimoji="1" lang="ja-JP" altLang="en-US"/>
          </a:p>
        </p:txBody>
      </p:sp>
    </p:spTree>
    <p:extLst>
      <p:ext uri="{BB962C8B-B14F-4D97-AF65-F5344CB8AC3E}">
        <p14:creationId xmlns:p14="http://schemas.microsoft.com/office/powerpoint/2010/main" val="31128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6279C2-7C84-4F87-A23B-DCCE5A13C6CC}"/>
              </a:ext>
            </a:extLst>
          </p:cNvPr>
          <p:cNvSpPr>
            <a:spLocks noGrp="1"/>
          </p:cNvSpPr>
          <p:nvPr>
            <p:ph type="ctrTitle"/>
          </p:nvPr>
        </p:nvSpPr>
        <p:spPr/>
        <p:txBody>
          <a:bodyPr/>
          <a:lstStyle/>
          <a:p>
            <a:r>
              <a:rPr lang="ja-JP" altLang="en-US" dirty="0"/>
              <a:t>物語シート</a:t>
            </a:r>
          </a:p>
        </p:txBody>
      </p:sp>
      <p:sp>
        <p:nvSpPr>
          <p:cNvPr id="5" name="字幕 4">
            <a:extLst>
              <a:ext uri="{FF2B5EF4-FFF2-40B4-BE49-F238E27FC236}">
                <a16:creationId xmlns:a16="http://schemas.microsoft.com/office/drawing/2014/main" id="{0FB48233-D984-41F0-994B-3A27C4C0CB61}"/>
              </a:ext>
            </a:extLst>
          </p:cNvPr>
          <p:cNvSpPr>
            <a:spLocks noGrp="1"/>
          </p:cNvSpPr>
          <p:nvPr>
            <p:ph type="subTitle" idx="1"/>
          </p:nvPr>
        </p:nvSpPr>
        <p:spPr/>
        <p:txBody>
          <a:bodyPr>
            <a:normAutofit fontScale="92500" lnSpcReduction="20000"/>
          </a:bodyPr>
          <a:lstStyle/>
          <a:p>
            <a:pPr algn="l"/>
            <a:r>
              <a:rPr lang="ja-JP" altLang="en-US" dirty="0">
                <a:solidFill>
                  <a:srgbClr val="FF0000"/>
                </a:solidFill>
              </a:rPr>
              <a:t>・次スライド以降、各スライド表題の質問や指示に答える形で書き込んでください。</a:t>
            </a:r>
            <a:endParaRPr lang="en-US" altLang="ja-JP" dirty="0">
              <a:solidFill>
                <a:srgbClr val="FF0000"/>
              </a:solidFill>
            </a:endParaRPr>
          </a:p>
          <a:p>
            <a:pPr algn="l"/>
            <a:r>
              <a:rPr kumimoji="1" lang="ja-JP" altLang="en-US" sz="2400" dirty="0">
                <a:solidFill>
                  <a:srgbClr val="FF0000"/>
                </a:solidFill>
              </a:rPr>
              <a:t>・行数は自由です。短くても長くても構いません。</a:t>
            </a:r>
            <a:endParaRPr kumimoji="1" lang="en-US" altLang="ja-JP" sz="2400" dirty="0">
              <a:solidFill>
                <a:srgbClr val="FF0000"/>
              </a:solidFill>
            </a:endParaRPr>
          </a:p>
          <a:p>
            <a:pPr algn="l"/>
            <a:r>
              <a:rPr kumimoji="1" lang="ja-JP" altLang="en-US" sz="2400" dirty="0">
                <a:solidFill>
                  <a:srgbClr val="FF0000"/>
                </a:solidFill>
              </a:rPr>
              <a:t>・文章だけでなく写真やイラストを貼っても構いませんが、</a:t>
            </a:r>
            <a:r>
              <a:rPr kumimoji="1" lang="ja-JP" altLang="en-US" sz="2400" u="sng" dirty="0">
                <a:solidFill>
                  <a:srgbClr val="FF0000"/>
                </a:solidFill>
              </a:rPr>
              <a:t>文章は必ず書いてください</a:t>
            </a:r>
            <a:r>
              <a:rPr kumimoji="1" lang="ja-JP" altLang="en-US" sz="2400" dirty="0">
                <a:solidFill>
                  <a:srgbClr val="FF0000"/>
                </a:solidFill>
              </a:rPr>
              <a:t>。</a:t>
            </a:r>
            <a:endParaRPr lang="ja-JP" altLang="en-US" dirty="0">
              <a:solidFill>
                <a:srgbClr val="FF0000"/>
              </a:solidFill>
            </a:endParaRPr>
          </a:p>
        </p:txBody>
      </p:sp>
      <p:sp>
        <p:nvSpPr>
          <p:cNvPr id="2" name="スライド番号プレースホルダー 1">
            <a:extLst>
              <a:ext uri="{FF2B5EF4-FFF2-40B4-BE49-F238E27FC236}">
                <a16:creationId xmlns:a16="http://schemas.microsoft.com/office/drawing/2014/main" id="{54F7D0C6-9422-4775-9F88-90F6DBD52072}"/>
              </a:ext>
            </a:extLst>
          </p:cNvPr>
          <p:cNvSpPr>
            <a:spLocks noGrp="1"/>
          </p:cNvSpPr>
          <p:nvPr>
            <p:ph type="sldNum" sz="quarter" idx="12"/>
          </p:nvPr>
        </p:nvSpPr>
        <p:spPr/>
        <p:txBody>
          <a:bodyPr/>
          <a:lstStyle/>
          <a:p>
            <a:fld id="{3318C834-6F38-45B7-A7CA-A61F7DA55BF9}" type="slidenum">
              <a:rPr kumimoji="1" lang="ja-JP" altLang="en-US" smtClean="0"/>
              <a:t>7</a:t>
            </a:fld>
            <a:endParaRPr kumimoji="1" lang="ja-JP" altLang="en-US"/>
          </a:p>
        </p:txBody>
      </p:sp>
    </p:spTree>
    <p:extLst>
      <p:ext uri="{BB962C8B-B14F-4D97-AF65-F5344CB8AC3E}">
        <p14:creationId xmlns:p14="http://schemas.microsoft.com/office/powerpoint/2010/main" val="358982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A454C-8C02-4980-BDC6-92DA745CB09E}"/>
              </a:ext>
            </a:extLst>
          </p:cNvPr>
          <p:cNvSpPr>
            <a:spLocks noGrp="1"/>
          </p:cNvSpPr>
          <p:nvPr>
            <p:ph type="title"/>
          </p:nvPr>
        </p:nvSpPr>
        <p:spPr/>
        <p:txBody>
          <a:bodyPr/>
          <a:lstStyle/>
          <a:p>
            <a:r>
              <a:rPr kumimoji="1" lang="ja-JP" altLang="en-US" dirty="0"/>
              <a:t>そのアイデアを実践する具体的な場面はどのようなものを想定していますか？　</a:t>
            </a:r>
          </a:p>
        </p:txBody>
      </p:sp>
      <p:sp>
        <p:nvSpPr>
          <p:cNvPr id="3" name="コンテンツ プレースホルダー 2">
            <a:extLst>
              <a:ext uri="{FF2B5EF4-FFF2-40B4-BE49-F238E27FC236}">
                <a16:creationId xmlns:a16="http://schemas.microsoft.com/office/drawing/2014/main" id="{410C006D-BF57-441B-A79C-84A8B201CBAB}"/>
              </a:ext>
            </a:extLst>
          </p:cNvPr>
          <p:cNvSpPr>
            <a:spLocks noGrp="1"/>
          </p:cNvSpPr>
          <p:nvPr>
            <p:ph idx="1"/>
          </p:nvPr>
        </p:nvSpPr>
        <p:spPr/>
        <p:txBody>
          <a:bodyPr/>
          <a:lstStyle/>
          <a:p>
            <a:r>
              <a:rPr kumimoji="1" lang="ja-JP" altLang="en-US" dirty="0"/>
              <a:t>アイデアシートに書いた「アイデアの概要」をもとに、</a:t>
            </a:r>
            <a:r>
              <a:rPr kumimoji="1" lang="ja-JP" altLang="en-US" u="sng" dirty="0"/>
              <a:t>そのアイデアを実践している具体的な場面</a:t>
            </a:r>
            <a:r>
              <a:rPr kumimoji="1" lang="ja-JP" altLang="en-US" dirty="0"/>
              <a:t>を書いてください。</a:t>
            </a:r>
          </a:p>
          <a:p>
            <a:r>
              <a:rPr kumimoji="1" lang="ja-JP" altLang="en-US" dirty="0"/>
              <a:t>たとえば</a:t>
            </a:r>
            <a:r>
              <a:rPr kumimoji="1" lang="en-US" altLang="ja-JP" dirty="0"/>
              <a:t>……</a:t>
            </a:r>
          </a:p>
          <a:p>
            <a:pPr lvl="1"/>
            <a:r>
              <a:rPr kumimoji="1" lang="ja-JP" altLang="en-US" dirty="0"/>
              <a:t>季節の移り変わり、行事、トラブル、進学・就職など、そのアイデアを実践するきっかけを先に書くと、場面として書きやすくなると思います。</a:t>
            </a:r>
            <a:endParaRPr kumimoji="1" lang="en-US" altLang="ja-JP" dirty="0"/>
          </a:p>
        </p:txBody>
      </p:sp>
      <p:sp>
        <p:nvSpPr>
          <p:cNvPr id="4" name="スライド番号プレースホルダー 3">
            <a:extLst>
              <a:ext uri="{FF2B5EF4-FFF2-40B4-BE49-F238E27FC236}">
                <a16:creationId xmlns:a16="http://schemas.microsoft.com/office/drawing/2014/main" id="{3414753B-E422-4AE6-8B70-B78E8CFAFACE}"/>
              </a:ext>
            </a:extLst>
          </p:cNvPr>
          <p:cNvSpPr>
            <a:spLocks noGrp="1"/>
          </p:cNvSpPr>
          <p:nvPr>
            <p:ph type="sldNum" sz="quarter" idx="12"/>
          </p:nvPr>
        </p:nvSpPr>
        <p:spPr/>
        <p:txBody>
          <a:bodyPr/>
          <a:lstStyle/>
          <a:p>
            <a:fld id="{3318C834-6F38-45B7-A7CA-A61F7DA55BF9}" type="slidenum">
              <a:rPr kumimoji="1" lang="ja-JP" altLang="en-US" smtClean="0"/>
              <a:t>8</a:t>
            </a:fld>
            <a:endParaRPr kumimoji="1" lang="ja-JP" altLang="en-US"/>
          </a:p>
        </p:txBody>
      </p:sp>
    </p:spTree>
    <p:extLst>
      <p:ext uri="{BB962C8B-B14F-4D97-AF65-F5344CB8AC3E}">
        <p14:creationId xmlns:p14="http://schemas.microsoft.com/office/powerpoint/2010/main" val="103548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B96F1-EF0D-4575-ABFB-63F72A29DAA9}"/>
              </a:ext>
            </a:extLst>
          </p:cNvPr>
          <p:cNvSpPr>
            <a:spLocks noGrp="1"/>
          </p:cNvSpPr>
          <p:nvPr>
            <p:ph type="title"/>
          </p:nvPr>
        </p:nvSpPr>
        <p:spPr/>
        <p:txBody>
          <a:bodyPr/>
          <a:lstStyle/>
          <a:p>
            <a:r>
              <a:rPr kumimoji="1" lang="ja-JP" altLang="en-US" dirty="0"/>
              <a:t>そのアイデアを実践したらその人の生活にどんな変化が起きますか？</a:t>
            </a:r>
          </a:p>
        </p:txBody>
      </p:sp>
      <p:sp>
        <p:nvSpPr>
          <p:cNvPr id="3" name="コンテンツ プレースホルダー 2">
            <a:extLst>
              <a:ext uri="{FF2B5EF4-FFF2-40B4-BE49-F238E27FC236}">
                <a16:creationId xmlns:a16="http://schemas.microsoft.com/office/drawing/2014/main" id="{D7668A5F-45BD-4D73-852A-906D2B9D58C0}"/>
              </a:ext>
            </a:extLst>
          </p:cNvPr>
          <p:cNvSpPr>
            <a:spLocks noGrp="1"/>
          </p:cNvSpPr>
          <p:nvPr>
            <p:ph idx="1"/>
          </p:nvPr>
        </p:nvSpPr>
        <p:spPr/>
        <p:txBody>
          <a:bodyPr/>
          <a:lstStyle/>
          <a:p>
            <a:r>
              <a:rPr kumimoji="1" lang="ja-JP" altLang="en-US" dirty="0"/>
              <a:t>「衣服との新しいつきあい方」を実践すれば、その人の生活もこれまでとは少し変わったものになるはずです。</a:t>
            </a:r>
            <a:r>
              <a:rPr kumimoji="1" lang="ja-JP" altLang="en-US" u="sng" dirty="0"/>
              <a:t>具体的にどんな生活上の変化が起きそうか</a:t>
            </a:r>
            <a:r>
              <a:rPr kumimoji="1" lang="ja-JP" altLang="en-US" dirty="0"/>
              <a:t>を書いてください。</a:t>
            </a:r>
          </a:p>
          <a:p>
            <a:r>
              <a:rPr kumimoji="1" lang="ja-JP" altLang="en-US" dirty="0"/>
              <a:t>たとえば</a:t>
            </a:r>
            <a:r>
              <a:rPr kumimoji="1" lang="en-US" altLang="ja-JP" dirty="0"/>
              <a:t>……</a:t>
            </a:r>
          </a:p>
          <a:p>
            <a:pPr lvl="1"/>
            <a:r>
              <a:rPr kumimoji="1" lang="ja-JP" altLang="en-US" dirty="0"/>
              <a:t>その人はどんな気持ちになりますか？　楽しいですか？　めんどくさいですか？　</a:t>
            </a:r>
          </a:p>
          <a:p>
            <a:pPr lvl="1"/>
            <a:r>
              <a:rPr kumimoji="1" lang="ja-JP" altLang="en-US" dirty="0"/>
              <a:t>その人の日々の生活はどう変わりますか？　お金の使い方は変わりますか？　人付き合いの仕方は変わりますか？</a:t>
            </a:r>
          </a:p>
          <a:p>
            <a:pPr lvl="1"/>
            <a:r>
              <a:rPr kumimoji="1" lang="ja-JP" altLang="en-US" dirty="0"/>
              <a:t>周りの人からはどんな風に言われそうですか？</a:t>
            </a: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DFEAAC01-7B24-4BC3-B3B5-EC47135A1ACD}"/>
              </a:ext>
            </a:extLst>
          </p:cNvPr>
          <p:cNvSpPr>
            <a:spLocks noGrp="1"/>
          </p:cNvSpPr>
          <p:nvPr>
            <p:ph type="sldNum" sz="quarter" idx="12"/>
          </p:nvPr>
        </p:nvSpPr>
        <p:spPr/>
        <p:txBody>
          <a:bodyPr/>
          <a:lstStyle/>
          <a:p>
            <a:fld id="{3318C834-6F38-45B7-A7CA-A61F7DA55BF9}" type="slidenum">
              <a:rPr kumimoji="1" lang="ja-JP" altLang="en-US" smtClean="0"/>
              <a:t>9</a:t>
            </a:fld>
            <a:endParaRPr kumimoji="1" lang="ja-JP" altLang="en-US"/>
          </a:p>
        </p:txBody>
      </p:sp>
    </p:spTree>
    <p:extLst>
      <p:ext uri="{BB962C8B-B14F-4D97-AF65-F5344CB8AC3E}">
        <p14:creationId xmlns:p14="http://schemas.microsoft.com/office/powerpoint/2010/main" val="23841594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879</Words>
  <Application>Microsoft Office PowerPoint</Application>
  <PresentationFormat>ワイド画面</PresentationFormat>
  <Paragraphs>96</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游ゴシック Light</vt:lpstr>
      <vt:lpstr>Arial</vt:lpstr>
      <vt:lpstr>Office テーマ</vt:lpstr>
      <vt:lpstr>【書き方参考用】 受け手用シート</vt:lpstr>
      <vt:lpstr>アイデアシート</vt:lpstr>
      <vt:lpstr>それはどんなアイデアですか？</vt:lpstr>
      <vt:lpstr>そのアイデアは何を大切にしているのですか？</vt:lpstr>
      <vt:lpstr>なぜそれが大切なのですか？</vt:lpstr>
      <vt:lpstr>そのアイデアで大切な何かは守られていますか？</vt:lpstr>
      <vt:lpstr>物語シート</vt:lpstr>
      <vt:lpstr>そのアイデアを実践する具体的な場面はどのようなものを想定していますか？　</vt:lpstr>
      <vt:lpstr>そのアイデアを実践したらその人の生活にどんな変化が起きますか？</vt:lpstr>
      <vt:lpstr>そのアイデアを実践するのが難しくなりそうな場面を書いてください。</vt:lpstr>
      <vt:lpstr>その大変な場面を乗り越えるにはどうすればいいですか？　</vt:lpstr>
      <vt:lpstr>アイデアの参考例</vt:lpstr>
      <vt:lpstr>参考：衣服との新しいつきあい方の例1</vt:lpstr>
      <vt:lpstr>それはどんなアイデアですか？</vt:lpstr>
      <vt:lpstr>そのアイデアは何を大切にしているのですか？</vt:lpstr>
      <vt:lpstr>なぜそれが大切なのですか？</vt:lpstr>
      <vt:lpstr>そのアイデアで大切な何かは守られていますか？</vt:lpstr>
      <vt:lpstr>参考：衣服との新しいつきあい方の例2</vt:lpstr>
      <vt:lpstr>それはどんなアイデアですか？</vt:lpstr>
      <vt:lpstr>そのアイデアは何を大切にしているのですか？</vt:lpstr>
      <vt:lpstr>なぜそれが大切なのですか？</vt:lpstr>
      <vt:lpstr>そのアイデアで大切な何かは守られていますか？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受け手用</dc:title>
  <dc:creator>晋 小山田</dc:creator>
  <cp:lastModifiedBy>晋 小山田</cp:lastModifiedBy>
  <cp:revision>43</cp:revision>
  <dcterms:created xsi:type="dcterms:W3CDTF">2022-01-04T04:49:41Z</dcterms:created>
  <dcterms:modified xsi:type="dcterms:W3CDTF">2022-01-13T02:19:46Z</dcterms:modified>
</cp:coreProperties>
</file>