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74B4A-C374-4380-818F-7DFC4AE77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881886-9B30-4554-A2FC-19CDE873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D63A95-040A-4BAF-89EB-C52997AC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A99F-8FCF-4CF3-B2BF-7F34FD518843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B84DB4-20B8-45E0-934B-050D3093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E1A491-7C0A-4BB1-ADE9-83861F3A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F99-B141-4307-9F50-89D2C832E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3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92BB5-947B-466F-8DB3-2FAF8F1B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0F912A-B6B4-41AB-9D4F-0C89D7130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19A3-FD56-4B69-B83E-1498AF1C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A99F-8FCF-4CF3-B2BF-7F34FD518843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9AC255-3B59-4DBA-9DD7-A84F41D1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C4A65B-1CE0-4F06-B1EB-69BC1FA5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F99-B141-4307-9F50-89D2C832E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30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55ABC2-3FAF-465D-B0CC-43534A570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37454B-62DD-45A3-B022-ECB2C011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CB8D65-9ED0-4BE7-B73C-6DA4DB6E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A99F-8FCF-4CF3-B2BF-7F34FD518843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86D50F-E3EA-4EAC-A0F7-AF46AAD6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92956-328F-4360-8D08-DE5D6C19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F99-B141-4307-9F50-89D2C832E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32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7D5C2-2EDE-4487-B93C-0B9DC5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FA1DC1-D9B7-4D10-94E7-61D4480F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0FAB27-CB23-41E2-9473-53C30145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A99F-8FCF-4CF3-B2BF-7F34FD518843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84ACFD-D104-4F42-B067-8E876C4D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DDD844-4829-41A4-8319-5F62CB7C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F99-B141-4307-9F50-89D2C832E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8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7561F-B4C5-4E91-B438-2BD4DAE6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4598EE-E3A7-46D6-86CD-FEE333DB4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03FA8B-8A5F-45D7-85B6-69B0E511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A99F-8FCF-4CF3-B2BF-7F34FD518843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29B91C-C64A-4D9B-B5EC-A790CD5E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6C293-A62B-4823-B6CB-C90DC372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F99-B141-4307-9F50-89D2C832E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53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55317-70BC-4D5F-86A2-9FEB8156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C615C7-8917-41FF-A3FA-E90A35D56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29B77-B76A-4F45-9C93-22C096D2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C8ED86-C3B9-4EC2-B544-F4F8FBC6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A99F-8FCF-4CF3-B2BF-7F34FD518843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842124-D5DB-4035-96A5-1F891245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6DC820-2E51-460E-8DFF-BD70D7A2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F99-B141-4307-9F50-89D2C832E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6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2FB31-EBC1-44B1-B7EE-A325EB67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EAFBC-FF09-4840-B09D-043A444F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CB0D8D-D9AD-4871-B901-2B18C5BCA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144FA3-1ED0-4B88-8281-897ABBCAF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51C0B3-87A7-4E51-A8DA-89578D5F9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E05835-ACE4-48CF-8EE6-794ABF52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A99F-8FCF-4CF3-B2BF-7F34FD518843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83DF1-26FA-47E6-A7E4-73DDD2DE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54BC30-16C2-4AE9-8070-D3126DC3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F99-B141-4307-9F50-89D2C832E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96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25C32-1D2A-4DD7-A2F6-7C3985DA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8FCF38-9682-4B83-B76A-22206DEA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A99F-8FCF-4CF3-B2BF-7F34FD518843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351AB2-83D5-4AE8-B3E9-3314E280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7B8209-7608-4AB9-A28E-0200CBDB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F99-B141-4307-9F50-89D2C832E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0140F7-4092-40E3-8CC9-097DCE89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A99F-8FCF-4CF3-B2BF-7F34FD518843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C49D7-FECC-4833-A65D-7C5A6253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CDBCC0-D7F8-4634-8056-98B03674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F99-B141-4307-9F50-89D2C832E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86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93E02-1AEB-4BA4-B02C-9404A037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055E9-B543-4926-96D6-651A576F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B5BAD1-81CE-486A-B651-40B74F55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C82F73-D97A-4AF1-B49F-27AEB28A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A99F-8FCF-4CF3-B2BF-7F34FD518843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8FD2C-1429-46C1-BB55-49F2B225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FB853-A866-4313-BF55-A41279A6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F99-B141-4307-9F50-89D2C832E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22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74304-3045-4B59-91FF-1E8B6F24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145400-556A-436D-AE2B-7CAA612A0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89EC12-4902-4B5E-9FAB-D8CDDC175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E391A9-E6DE-4DD7-8943-9A942C3F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A99F-8FCF-4CF3-B2BF-7F34FD518843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804EDD-9DCD-4D49-AF14-C939D59D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9B9DFE-2C3F-4C79-8A25-5DA39543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F99-B141-4307-9F50-89D2C832E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99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5A052B-999A-40FB-AF0D-60EDAB2A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C249C6-3AFB-4C78-BB69-F43F554B4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B4A11B-7AB2-45C7-9C67-42B6F4C74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AA99F-8FCF-4CF3-B2BF-7F34FD518843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25953-3CCE-41E3-95BD-DBF29C851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DB59EB-AC87-48B8-B6ED-83E3BB47F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7F99-B141-4307-9F50-89D2C832E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69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EE8891FA-7A91-460D-8044-8B53D6F7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1776"/>
            <a:ext cx="3511215" cy="54165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8090C62-0C06-4FD7-A07D-BBE9415E0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164" y="3005617"/>
            <a:ext cx="3492098" cy="45881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5A2C3C6-6559-4FDA-8DE1-83B4C30DE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1561" y="5361800"/>
            <a:ext cx="3587684" cy="49705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DA0B382-3797-4093-8907-0BF296AEC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1561" y="3209498"/>
            <a:ext cx="3606802" cy="50342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83220C2-69D3-4CF6-8C87-1F1745FA3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12131" y="729154"/>
            <a:ext cx="3460236" cy="46518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6CB00A3-1E43-4034-B284-11182D4B0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6497" y="4659291"/>
            <a:ext cx="3530332" cy="51616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BCF0683-B51C-45B1-95EB-3FFE229F6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0695" y="207761"/>
            <a:ext cx="3606802" cy="50979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6ADE373-465F-457F-91AE-A6F85FFAE6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37837" y="1771867"/>
            <a:ext cx="3523960" cy="53528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05439A7-0399-4B94-B424-EB6E0AFE1A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7476" y="5456171"/>
            <a:ext cx="3479353" cy="50979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F400F6DE-7657-4C46-BEDD-BD9A61C5D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2906" y="2118990"/>
            <a:ext cx="3594057" cy="46518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3AC0B0D-929F-474C-BE11-AE7C10FB5E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94335" y="4430046"/>
            <a:ext cx="3587684" cy="50342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434B7BA2-C4C1-4EA2-B187-9CE493B3EA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9108" y="5529609"/>
            <a:ext cx="3587684" cy="509795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F0A6D286-4357-451D-BC2F-2E540E0735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51687" y="2521312"/>
            <a:ext cx="3645036" cy="484305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226CE39-3398-410E-93EF-EB5BAD4C4A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7647" y="6175371"/>
            <a:ext cx="3536705" cy="47156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E51F29C-F949-4F1A-B7DC-154E2A1F5B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49371" y="1356854"/>
            <a:ext cx="3549450" cy="49705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845979AD-E3AF-4D53-BF22-BE49312223B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12323" y="4602518"/>
            <a:ext cx="3574939" cy="51616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E894B88A-1177-4F32-8299-BD4899CA5E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57559" y="256003"/>
            <a:ext cx="3568567" cy="560775"/>
          </a:xfrm>
          <a:prstGeom prst="rect">
            <a:avLst/>
          </a:prstGeom>
        </p:spPr>
      </p:pic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015252A-B229-4847-9169-F23B0446D5D4}"/>
              </a:ext>
            </a:extLst>
          </p:cNvPr>
          <p:cNvSpPr/>
          <p:nvPr/>
        </p:nvSpPr>
        <p:spPr>
          <a:xfrm>
            <a:off x="-529389" y="1540185"/>
            <a:ext cx="4109987" cy="246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4064FCD-E17E-417D-92DB-FC77B75472E9}"/>
              </a:ext>
            </a:extLst>
          </p:cNvPr>
          <p:cNvSpPr/>
          <p:nvPr/>
        </p:nvSpPr>
        <p:spPr>
          <a:xfrm>
            <a:off x="-637006" y="4233396"/>
            <a:ext cx="4109987" cy="231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2131B03-9640-4EE6-ADE5-5F9D90F43797}"/>
              </a:ext>
            </a:extLst>
          </p:cNvPr>
          <p:cNvSpPr/>
          <p:nvPr/>
        </p:nvSpPr>
        <p:spPr>
          <a:xfrm>
            <a:off x="3808341" y="1284193"/>
            <a:ext cx="4109987" cy="231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4C6E365-195B-4F05-804F-593A2C295320}"/>
              </a:ext>
            </a:extLst>
          </p:cNvPr>
          <p:cNvSpPr/>
          <p:nvPr/>
        </p:nvSpPr>
        <p:spPr>
          <a:xfrm>
            <a:off x="3815652" y="4466740"/>
            <a:ext cx="4109987" cy="231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A321C9E-63F3-4115-8072-F06CB0F180A7}"/>
              </a:ext>
            </a:extLst>
          </p:cNvPr>
          <p:cNvSpPr/>
          <p:nvPr/>
        </p:nvSpPr>
        <p:spPr>
          <a:xfrm>
            <a:off x="8068787" y="4406725"/>
            <a:ext cx="4109987" cy="231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FA7B35B1-5B4F-4E9F-863C-6AA9346D7F6C}"/>
              </a:ext>
            </a:extLst>
          </p:cNvPr>
          <p:cNvSpPr/>
          <p:nvPr/>
        </p:nvSpPr>
        <p:spPr>
          <a:xfrm>
            <a:off x="2525580" y="3118543"/>
            <a:ext cx="644893" cy="478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B6C70A28-85B9-403D-996F-1B37A056F2CE}"/>
              </a:ext>
            </a:extLst>
          </p:cNvPr>
          <p:cNvSpPr/>
          <p:nvPr/>
        </p:nvSpPr>
        <p:spPr>
          <a:xfrm>
            <a:off x="1269834" y="2348287"/>
            <a:ext cx="1097981" cy="478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E80EBC4-7A1C-407E-A61C-1F0203FD5746}"/>
              </a:ext>
            </a:extLst>
          </p:cNvPr>
          <p:cNvSpPr/>
          <p:nvPr/>
        </p:nvSpPr>
        <p:spPr>
          <a:xfrm>
            <a:off x="1253440" y="4406725"/>
            <a:ext cx="1272140" cy="478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A30E728F-108D-41ED-9FD0-48EAC2C365BD}"/>
              </a:ext>
            </a:extLst>
          </p:cNvPr>
          <p:cNvSpPr/>
          <p:nvPr/>
        </p:nvSpPr>
        <p:spPr>
          <a:xfrm>
            <a:off x="5515838" y="4549500"/>
            <a:ext cx="1272140" cy="478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9EA0657B-0081-47D8-B128-68522A51A10B}"/>
              </a:ext>
            </a:extLst>
          </p:cNvPr>
          <p:cNvSpPr/>
          <p:nvPr/>
        </p:nvSpPr>
        <p:spPr>
          <a:xfrm>
            <a:off x="5668238" y="1217551"/>
            <a:ext cx="1272140" cy="478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3601E41F-67B3-495B-84E7-CD4047D06FE9}"/>
              </a:ext>
            </a:extLst>
          </p:cNvPr>
          <p:cNvSpPr/>
          <p:nvPr/>
        </p:nvSpPr>
        <p:spPr>
          <a:xfrm>
            <a:off x="6787981" y="2953310"/>
            <a:ext cx="644893" cy="478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29B2C9D0-DCDC-4310-8079-C08A50199B52}"/>
              </a:ext>
            </a:extLst>
          </p:cNvPr>
          <p:cNvSpPr/>
          <p:nvPr/>
        </p:nvSpPr>
        <p:spPr>
          <a:xfrm>
            <a:off x="9987136" y="5321860"/>
            <a:ext cx="1097981" cy="478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322239E0-52CF-4A50-BE6E-8525739579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99547" y="1286232"/>
            <a:ext cx="3504843" cy="433326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4FA74EEE-E466-4768-AFE1-0780191D056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72964" y="2907454"/>
            <a:ext cx="3472980" cy="452443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DB1C3519-2B32-4C6A-BFA0-EDDD925D9E9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99553" y="2007068"/>
            <a:ext cx="3404837" cy="502850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D2F2795D-AC0D-496F-A46F-318A9AD2893C}"/>
              </a:ext>
            </a:extLst>
          </p:cNvPr>
          <p:cNvSpPr/>
          <p:nvPr/>
        </p:nvSpPr>
        <p:spPr>
          <a:xfrm>
            <a:off x="8176837" y="1240273"/>
            <a:ext cx="4109987" cy="231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343932C6-F6AE-461B-A231-BBD200D80229}"/>
              </a:ext>
            </a:extLst>
          </p:cNvPr>
          <p:cNvSpPr/>
          <p:nvPr/>
        </p:nvSpPr>
        <p:spPr>
          <a:xfrm>
            <a:off x="10027715" y="1217551"/>
            <a:ext cx="1097981" cy="478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AC02FA2D-2FBA-43B6-8897-300E44A3E953}"/>
              </a:ext>
            </a:extLst>
          </p:cNvPr>
          <p:cNvSpPr/>
          <p:nvPr/>
        </p:nvSpPr>
        <p:spPr>
          <a:xfrm>
            <a:off x="11342816" y="2759434"/>
            <a:ext cx="644893" cy="478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5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晋 小山田</dc:creator>
  <cp:lastModifiedBy>晋 小山田</cp:lastModifiedBy>
  <cp:revision>8</cp:revision>
  <dcterms:created xsi:type="dcterms:W3CDTF">2022-01-18T04:01:07Z</dcterms:created>
  <dcterms:modified xsi:type="dcterms:W3CDTF">2022-01-18T04:48:41Z</dcterms:modified>
</cp:coreProperties>
</file>