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60" r:id="rId7"/>
    <p:sldId id="263" r:id="rId8"/>
    <p:sldId id="262" r:id="rId9"/>
    <p:sldId id="261" r:id="rId10"/>
    <p:sldId id="265" r:id="rId11"/>
    <p:sldId id="267" r:id="rId12"/>
    <p:sldId id="268" r:id="rId13"/>
    <p:sldId id="269" r:id="rId14"/>
    <p:sldId id="271" r:id="rId15"/>
    <p:sldId id="266"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99FCA9-5761-4177-93A8-32D0ECDDE0D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0515D37-AFFF-4690-8A0F-38F2E23378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E93EE56-AF6D-4CFD-BBBE-D097EC8D539E}"/>
              </a:ext>
            </a:extLst>
          </p:cNvPr>
          <p:cNvSpPr>
            <a:spLocks noGrp="1"/>
          </p:cNvSpPr>
          <p:nvPr>
            <p:ph type="dt" sz="half" idx="10"/>
          </p:nvPr>
        </p:nvSpPr>
        <p:spPr/>
        <p:txBody>
          <a:bodyPr/>
          <a:lstStyle/>
          <a:p>
            <a:fld id="{5F654442-9881-4C08-B9C4-C5913156E103}" type="datetimeFigureOut">
              <a:rPr kumimoji="1" lang="ja-JP" altLang="en-US" smtClean="0"/>
              <a:t>2021/10/28</a:t>
            </a:fld>
            <a:endParaRPr kumimoji="1" lang="ja-JP" altLang="en-US"/>
          </a:p>
        </p:txBody>
      </p:sp>
      <p:sp>
        <p:nvSpPr>
          <p:cNvPr id="5" name="フッター プレースホルダー 4">
            <a:extLst>
              <a:ext uri="{FF2B5EF4-FFF2-40B4-BE49-F238E27FC236}">
                <a16:creationId xmlns:a16="http://schemas.microsoft.com/office/drawing/2014/main" id="{3B7EF592-6367-4DF5-BF5C-D38C63C90F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F84C19-2470-4CBF-A27F-8672E340C906}"/>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1548471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447F7-20E2-44CD-B66D-0427248AC01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DF2CF2-719A-4E4A-965D-3F63764973E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39B2D1-9BBC-4020-8875-7DA305B830EA}"/>
              </a:ext>
            </a:extLst>
          </p:cNvPr>
          <p:cNvSpPr>
            <a:spLocks noGrp="1"/>
          </p:cNvSpPr>
          <p:nvPr>
            <p:ph type="dt" sz="half" idx="10"/>
          </p:nvPr>
        </p:nvSpPr>
        <p:spPr/>
        <p:txBody>
          <a:bodyPr/>
          <a:lstStyle/>
          <a:p>
            <a:fld id="{5F654442-9881-4C08-B9C4-C5913156E103}" type="datetimeFigureOut">
              <a:rPr kumimoji="1" lang="ja-JP" altLang="en-US" smtClean="0"/>
              <a:t>2021/10/28</a:t>
            </a:fld>
            <a:endParaRPr kumimoji="1" lang="ja-JP" altLang="en-US"/>
          </a:p>
        </p:txBody>
      </p:sp>
      <p:sp>
        <p:nvSpPr>
          <p:cNvPr id="5" name="フッター プレースホルダー 4">
            <a:extLst>
              <a:ext uri="{FF2B5EF4-FFF2-40B4-BE49-F238E27FC236}">
                <a16:creationId xmlns:a16="http://schemas.microsoft.com/office/drawing/2014/main" id="{77117C89-3C1C-482F-A570-7CB3DE23AB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22E399-3CD0-42A7-9690-9E230B497951}"/>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1317295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56FB944-23BD-49F1-A201-88D9EE4394C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718817-DBB6-450B-9C05-97324BE5B67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639E0E-1DD1-4FFE-AF50-74AB7942D2D4}"/>
              </a:ext>
            </a:extLst>
          </p:cNvPr>
          <p:cNvSpPr>
            <a:spLocks noGrp="1"/>
          </p:cNvSpPr>
          <p:nvPr>
            <p:ph type="dt" sz="half" idx="10"/>
          </p:nvPr>
        </p:nvSpPr>
        <p:spPr/>
        <p:txBody>
          <a:bodyPr/>
          <a:lstStyle/>
          <a:p>
            <a:fld id="{5F654442-9881-4C08-B9C4-C5913156E103}" type="datetimeFigureOut">
              <a:rPr kumimoji="1" lang="ja-JP" altLang="en-US" smtClean="0"/>
              <a:t>2021/10/28</a:t>
            </a:fld>
            <a:endParaRPr kumimoji="1" lang="ja-JP" altLang="en-US"/>
          </a:p>
        </p:txBody>
      </p:sp>
      <p:sp>
        <p:nvSpPr>
          <p:cNvPr id="5" name="フッター プレースホルダー 4">
            <a:extLst>
              <a:ext uri="{FF2B5EF4-FFF2-40B4-BE49-F238E27FC236}">
                <a16:creationId xmlns:a16="http://schemas.microsoft.com/office/drawing/2014/main" id="{9E9E99B9-9D1E-40E5-978A-F6AD5B6CAD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69F2FD-C0AC-4F6B-9EB4-24426DDEACCF}"/>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173236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DA0AA-5CDB-4882-B523-FC01B98B84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4410E5-364A-4667-82FC-94C4B920629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FC1969-F822-4BE0-BE74-51CB4DB46D7F}"/>
              </a:ext>
            </a:extLst>
          </p:cNvPr>
          <p:cNvSpPr>
            <a:spLocks noGrp="1"/>
          </p:cNvSpPr>
          <p:nvPr>
            <p:ph type="dt" sz="half" idx="10"/>
          </p:nvPr>
        </p:nvSpPr>
        <p:spPr/>
        <p:txBody>
          <a:bodyPr/>
          <a:lstStyle/>
          <a:p>
            <a:fld id="{5F654442-9881-4C08-B9C4-C5913156E103}" type="datetimeFigureOut">
              <a:rPr kumimoji="1" lang="ja-JP" altLang="en-US" smtClean="0"/>
              <a:t>2021/10/28</a:t>
            </a:fld>
            <a:endParaRPr kumimoji="1" lang="ja-JP" altLang="en-US"/>
          </a:p>
        </p:txBody>
      </p:sp>
      <p:sp>
        <p:nvSpPr>
          <p:cNvPr id="5" name="フッター プレースホルダー 4">
            <a:extLst>
              <a:ext uri="{FF2B5EF4-FFF2-40B4-BE49-F238E27FC236}">
                <a16:creationId xmlns:a16="http://schemas.microsoft.com/office/drawing/2014/main" id="{96B3BF03-A42A-401A-8511-8D2319ED5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3E6CCE-A8C0-4D47-8668-DAF313524137}"/>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363801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2778C7-41AA-430A-B48A-D80522D234E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9BABFE-E979-4CFE-BC95-0646BCE066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17DE351-C1B3-487B-A883-E4F89B8EE773}"/>
              </a:ext>
            </a:extLst>
          </p:cNvPr>
          <p:cNvSpPr>
            <a:spLocks noGrp="1"/>
          </p:cNvSpPr>
          <p:nvPr>
            <p:ph type="dt" sz="half" idx="10"/>
          </p:nvPr>
        </p:nvSpPr>
        <p:spPr/>
        <p:txBody>
          <a:bodyPr/>
          <a:lstStyle/>
          <a:p>
            <a:fld id="{5F654442-9881-4C08-B9C4-C5913156E103}" type="datetimeFigureOut">
              <a:rPr kumimoji="1" lang="ja-JP" altLang="en-US" smtClean="0"/>
              <a:t>2021/10/28</a:t>
            </a:fld>
            <a:endParaRPr kumimoji="1" lang="ja-JP" altLang="en-US"/>
          </a:p>
        </p:txBody>
      </p:sp>
      <p:sp>
        <p:nvSpPr>
          <p:cNvPr id="5" name="フッター プレースホルダー 4">
            <a:extLst>
              <a:ext uri="{FF2B5EF4-FFF2-40B4-BE49-F238E27FC236}">
                <a16:creationId xmlns:a16="http://schemas.microsoft.com/office/drawing/2014/main" id="{29AA07AB-8A8A-4B09-9D25-AC840C93D4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BCB4B2-1ABA-4EFE-A04B-777CEAA88603}"/>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476178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CF1552-3D2C-4807-A67E-31228E7EC8A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A7410C-1A18-4EC0-A2BA-735E7B5BF14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BF0994C-DB6B-4134-9BC8-55B0B66B933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D96EC8D-CCBB-4D0E-92A3-23A2756ED374}"/>
              </a:ext>
            </a:extLst>
          </p:cNvPr>
          <p:cNvSpPr>
            <a:spLocks noGrp="1"/>
          </p:cNvSpPr>
          <p:nvPr>
            <p:ph type="dt" sz="half" idx="10"/>
          </p:nvPr>
        </p:nvSpPr>
        <p:spPr/>
        <p:txBody>
          <a:bodyPr/>
          <a:lstStyle/>
          <a:p>
            <a:fld id="{5F654442-9881-4C08-B9C4-C5913156E103}" type="datetimeFigureOut">
              <a:rPr kumimoji="1" lang="ja-JP" altLang="en-US" smtClean="0"/>
              <a:t>2021/10/28</a:t>
            </a:fld>
            <a:endParaRPr kumimoji="1" lang="ja-JP" altLang="en-US"/>
          </a:p>
        </p:txBody>
      </p:sp>
      <p:sp>
        <p:nvSpPr>
          <p:cNvPr id="6" name="フッター プレースホルダー 5">
            <a:extLst>
              <a:ext uri="{FF2B5EF4-FFF2-40B4-BE49-F238E27FC236}">
                <a16:creationId xmlns:a16="http://schemas.microsoft.com/office/drawing/2014/main" id="{AB54329F-A165-4895-8365-40489140F1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87F53C3-8A56-4131-A100-C4AF1232B8F7}"/>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45419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45704F-B5B0-451F-AA43-9E6C8A5F548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B672A2-62E1-4929-92D7-C27AE23EF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500BEB6-79C6-438D-9F10-72629DB0B07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6B803D3-419B-4CD9-938D-4CAD4817E4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269764E-C86C-4B77-827C-84C1C5A2D3C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36E4959-5C2F-4698-88C9-FC2A630AE4BF}"/>
              </a:ext>
            </a:extLst>
          </p:cNvPr>
          <p:cNvSpPr>
            <a:spLocks noGrp="1"/>
          </p:cNvSpPr>
          <p:nvPr>
            <p:ph type="dt" sz="half" idx="10"/>
          </p:nvPr>
        </p:nvSpPr>
        <p:spPr/>
        <p:txBody>
          <a:bodyPr/>
          <a:lstStyle/>
          <a:p>
            <a:fld id="{5F654442-9881-4C08-B9C4-C5913156E103}" type="datetimeFigureOut">
              <a:rPr kumimoji="1" lang="ja-JP" altLang="en-US" smtClean="0"/>
              <a:t>2021/10/28</a:t>
            </a:fld>
            <a:endParaRPr kumimoji="1" lang="ja-JP" altLang="en-US"/>
          </a:p>
        </p:txBody>
      </p:sp>
      <p:sp>
        <p:nvSpPr>
          <p:cNvPr id="8" name="フッター プレースホルダー 7">
            <a:extLst>
              <a:ext uri="{FF2B5EF4-FFF2-40B4-BE49-F238E27FC236}">
                <a16:creationId xmlns:a16="http://schemas.microsoft.com/office/drawing/2014/main" id="{A662C7E7-2DC7-4B39-BAE1-E2DDB3ED75E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0285A50-14CD-4ACB-BD76-C49C7B0348CC}"/>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3358742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9CEE54-9B16-4255-A5B9-987BBC6119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A9FA08-D201-4977-8E31-CA2930FA1F03}"/>
              </a:ext>
            </a:extLst>
          </p:cNvPr>
          <p:cNvSpPr>
            <a:spLocks noGrp="1"/>
          </p:cNvSpPr>
          <p:nvPr>
            <p:ph type="dt" sz="half" idx="10"/>
          </p:nvPr>
        </p:nvSpPr>
        <p:spPr/>
        <p:txBody>
          <a:bodyPr/>
          <a:lstStyle/>
          <a:p>
            <a:fld id="{5F654442-9881-4C08-B9C4-C5913156E103}" type="datetimeFigureOut">
              <a:rPr kumimoji="1" lang="ja-JP" altLang="en-US" smtClean="0"/>
              <a:t>2021/10/28</a:t>
            </a:fld>
            <a:endParaRPr kumimoji="1" lang="ja-JP" altLang="en-US"/>
          </a:p>
        </p:txBody>
      </p:sp>
      <p:sp>
        <p:nvSpPr>
          <p:cNvPr id="4" name="フッター プレースホルダー 3">
            <a:extLst>
              <a:ext uri="{FF2B5EF4-FFF2-40B4-BE49-F238E27FC236}">
                <a16:creationId xmlns:a16="http://schemas.microsoft.com/office/drawing/2014/main" id="{5F6A6C85-22EC-4EAE-8D18-73B85115C34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F9C4C69-8791-4912-AA78-16DC84B0CAE6}"/>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629111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B481AF-B501-45B7-8393-C2B4B113473C}"/>
              </a:ext>
            </a:extLst>
          </p:cNvPr>
          <p:cNvSpPr>
            <a:spLocks noGrp="1"/>
          </p:cNvSpPr>
          <p:nvPr>
            <p:ph type="dt" sz="half" idx="10"/>
          </p:nvPr>
        </p:nvSpPr>
        <p:spPr/>
        <p:txBody>
          <a:bodyPr/>
          <a:lstStyle/>
          <a:p>
            <a:fld id="{5F654442-9881-4C08-B9C4-C5913156E103}" type="datetimeFigureOut">
              <a:rPr kumimoji="1" lang="ja-JP" altLang="en-US" smtClean="0"/>
              <a:t>2021/10/28</a:t>
            </a:fld>
            <a:endParaRPr kumimoji="1" lang="ja-JP" altLang="en-US"/>
          </a:p>
        </p:txBody>
      </p:sp>
      <p:sp>
        <p:nvSpPr>
          <p:cNvPr id="3" name="フッター プレースホルダー 2">
            <a:extLst>
              <a:ext uri="{FF2B5EF4-FFF2-40B4-BE49-F238E27FC236}">
                <a16:creationId xmlns:a16="http://schemas.microsoft.com/office/drawing/2014/main" id="{736101DE-73E4-4ECF-97D3-33B5DE6C1D4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1C40745-456F-4F79-A06E-89B1C4DDAD68}"/>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276169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F75EB9-B2E5-47F2-886C-15F531621CE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A840A5A-D16E-4DD2-80FE-5F1B2FA259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D044ED-19EF-4FAE-B512-09881B3AE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7676250-EA04-47FD-9FCA-E69290E0CA57}"/>
              </a:ext>
            </a:extLst>
          </p:cNvPr>
          <p:cNvSpPr>
            <a:spLocks noGrp="1"/>
          </p:cNvSpPr>
          <p:nvPr>
            <p:ph type="dt" sz="half" idx="10"/>
          </p:nvPr>
        </p:nvSpPr>
        <p:spPr/>
        <p:txBody>
          <a:bodyPr/>
          <a:lstStyle/>
          <a:p>
            <a:fld id="{5F654442-9881-4C08-B9C4-C5913156E103}" type="datetimeFigureOut">
              <a:rPr kumimoji="1" lang="ja-JP" altLang="en-US" smtClean="0"/>
              <a:t>2021/10/28</a:t>
            </a:fld>
            <a:endParaRPr kumimoji="1" lang="ja-JP" altLang="en-US"/>
          </a:p>
        </p:txBody>
      </p:sp>
      <p:sp>
        <p:nvSpPr>
          <p:cNvPr id="6" name="フッター プレースホルダー 5">
            <a:extLst>
              <a:ext uri="{FF2B5EF4-FFF2-40B4-BE49-F238E27FC236}">
                <a16:creationId xmlns:a16="http://schemas.microsoft.com/office/drawing/2014/main" id="{F8717A83-618A-43F8-BCB5-61CAD75DE99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C731DB-269C-4567-A245-A504417A7FFA}"/>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304307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9FE383-A004-4A32-B54E-412DF39F11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4DCDA00-78EA-44B2-9A9B-B05F4EF595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DE4E1ED-167A-4A0A-B535-312FD453A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360ADA4-EF47-40B1-BFB4-79582F30FDD3}"/>
              </a:ext>
            </a:extLst>
          </p:cNvPr>
          <p:cNvSpPr>
            <a:spLocks noGrp="1"/>
          </p:cNvSpPr>
          <p:nvPr>
            <p:ph type="dt" sz="half" idx="10"/>
          </p:nvPr>
        </p:nvSpPr>
        <p:spPr/>
        <p:txBody>
          <a:bodyPr/>
          <a:lstStyle/>
          <a:p>
            <a:fld id="{5F654442-9881-4C08-B9C4-C5913156E103}" type="datetimeFigureOut">
              <a:rPr kumimoji="1" lang="ja-JP" altLang="en-US" smtClean="0"/>
              <a:t>2021/10/28</a:t>
            </a:fld>
            <a:endParaRPr kumimoji="1" lang="ja-JP" altLang="en-US"/>
          </a:p>
        </p:txBody>
      </p:sp>
      <p:sp>
        <p:nvSpPr>
          <p:cNvPr id="6" name="フッター プレースホルダー 5">
            <a:extLst>
              <a:ext uri="{FF2B5EF4-FFF2-40B4-BE49-F238E27FC236}">
                <a16:creationId xmlns:a16="http://schemas.microsoft.com/office/drawing/2014/main" id="{B957C419-1ECC-48C1-80B1-CF2AF8DC23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C6A1C7-F7A2-4A5C-BB7F-D03968318193}"/>
              </a:ext>
            </a:extLst>
          </p:cNvPr>
          <p:cNvSpPr>
            <a:spLocks noGrp="1"/>
          </p:cNvSpPr>
          <p:nvPr>
            <p:ph type="sldNum" sz="quarter" idx="12"/>
          </p:nvPr>
        </p:nvSpPr>
        <p:spPr/>
        <p:txBody>
          <a:body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1680018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44E1B3D-5555-436E-9741-83B623F490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4C42D2-DD9F-4B37-A9D7-6B44A6F0BC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3FDA95-3B7D-4895-B065-B041950E9A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654442-9881-4C08-B9C4-C5913156E103}" type="datetimeFigureOut">
              <a:rPr kumimoji="1" lang="ja-JP" altLang="en-US" smtClean="0"/>
              <a:t>2021/10/28</a:t>
            </a:fld>
            <a:endParaRPr kumimoji="1" lang="ja-JP" altLang="en-US"/>
          </a:p>
        </p:txBody>
      </p:sp>
      <p:sp>
        <p:nvSpPr>
          <p:cNvPr id="5" name="フッター プレースホルダー 4">
            <a:extLst>
              <a:ext uri="{FF2B5EF4-FFF2-40B4-BE49-F238E27FC236}">
                <a16:creationId xmlns:a16="http://schemas.microsoft.com/office/drawing/2014/main" id="{7A37AE8F-1A4D-456E-8556-C3CA6249B9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16BDC8A-F1C6-437B-88B4-47A3C0B40C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6D09E-B1F8-42B1-87E1-FF98588619AC}" type="slidenum">
              <a:rPr kumimoji="1" lang="ja-JP" altLang="en-US" smtClean="0"/>
              <a:t>‹#›</a:t>
            </a:fld>
            <a:endParaRPr kumimoji="1" lang="ja-JP" altLang="en-US"/>
          </a:p>
        </p:txBody>
      </p:sp>
    </p:spTree>
    <p:extLst>
      <p:ext uri="{BB962C8B-B14F-4D97-AF65-F5344CB8AC3E}">
        <p14:creationId xmlns:p14="http://schemas.microsoft.com/office/powerpoint/2010/main" val="758715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oyokeizai.net/articles/-/430979?page=4" TargetMode="External"/><Relationship Id="rId2" Type="http://schemas.openxmlformats.org/officeDocument/2006/relationships/hyperlink" Target="https://agri.mynavi.jp/2018_06_13_29478/#:~:text=%E5%B1%B1%E5%BD%A2%E7%9C%8C%E6%9D%B1%E7%BD%AE%E8%B3%9C%E9%83%A1%E5%B7%9D%E8%A5%BF%E7%94%BA,%E3%82%92%E9%9B%86%E3%82%81%E3%82%8B%E8%8B%A5%E6%89%8B%E8%BE%B2%E5%AE%B6%E3%81%A7%E3%81%99%E3%80%82&amp;text=%E9%BD%8B%E8%97%A4%E3%81%95%E3%82%93%E3%81%8C%E3%81%93%E3%81%AE%E3%82%88%E3%81%86,%E3%81%97%E3%81%A6%E3%82%82%E3%82%89%E3%81%84%E3%81%9F%E3%81%84%E3%81%8B%E3%82%89%E3%80%8D%E3%80%8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E65FB-6E6F-492C-AC36-143EC2CC4D36}"/>
              </a:ext>
            </a:extLst>
          </p:cNvPr>
          <p:cNvSpPr>
            <a:spLocks noGrp="1"/>
          </p:cNvSpPr>
          <p:nvPr>
            <p:ph type="ctrTitle"/>
          </p:nvPr>
        </p:nvSpPr>
        <p:spPr/>
        <p:txBody>
          <a:bodyPr/>
          <a:lstStyle/>
          <a:p>
            <a:r>
              <a:rPr kumimoji="1" lang="ja-JP" altLang="en-US" dirty="0"/>
              <a:t>物語のつくり方</a:t>
            </a:r>
          </a:p>
        </p:txBody>
      </p:sp>
      <p:sp>
        <p:nvSpPr>
          <p:cNvPr id="3" name="字幕 2">
            <a:extLst>
              <a:ext uri="{FF2B5EF4-FFF2-40B4-BE49-F238E27FC236}">
                <a16:creationId xmlns:a16="http://schemas.microsoft.com/office/drawing/2014/main" id="{8C4D531A-C584-4D63-AFB5-04CD2555C703}"/>
              </a:ext>
            </a:extLst>
          </p:cNvPr>
          <p:cNvSpPr>
            <a:spLocks noGrp="1"/>
          </p:cNvSpPr>
          <p:nvPr>
            <p:ph type="subTitle" idx="1"/>
          </p:nvPr>
        </p:nvSpPr>
        <p:spPr/>
        <p:txBody>
          <a:bodyPr/>
          <a:lstStyle/>
          <a:p>
            <a:r>
              <a:rPr kumimoji="1" lang="ja-JP" altLang="en-US" dirty="0">
                <a:solidFill>
                  <a:srgbClr val="00B0F0"/>
                </a:solidFill>
              </a:rPr>
              <a:t>＊完成版では文字を減らして図やイラストを入れて読みやすくする予定（今は、マニュアルとして最低限機能するものを作っている段階）</a:t>
            </a:r>
          </a:p>
        </p:txBody>
      </p:sp>
    </p:spTree>
    <p:extLst>
      <p:ext uri="{BB962C8B-B14F-4D97-AF65-F5344CB8AC3E}">
        <p14:creationId xmlns:p14="http://schemas.microsoft.com/office/powerpoint/2010/main" val="3762458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D60A13-99A5-4A48-A4DB-720C71FAD0D6}"/>
              </a:ext>
            </a:extLst>
          </p:cNvPr>
          <p:cNvSpPr>
            <a:spLocks noGrp="1"/>
          </p:cNvSpPr>
          <p:nvPr>
            <p:ph type="title"/>
          </p:nvPr>
        </p:nvSpPr>
        <p:spPr>
          <a:xfrm>
            <a:off x="820132" y="365125"/>
            <a:ext cx="10533668" cy="1325563"/>
          </a:xfrm>
        </p:spPr>
        <p:txBody>
          <a:bodyPr>
            <a:normAutofit/>
          </a:bodyPr>
          <a:lstStyle/>
          <a:p>
            <a:r>
              <a:rPr kumimoji="1" lang="ja-JP" altLang="en-US" dirty="0"/>
              <a:t>③物語を構成するエピソードの作成</a:t>
            </a:r>
          </a:p>
        </p:txBody>
      </p:sp>
      <p:sp>
        <p:nvSpPr>
          <p:cNvPr id="3" name="コンテンツ プレースホルダー 2">
            <a:extLst>
              <a:ext uri="{FF2B5EF4-FFF2-40B4-BE49-F238E27FC236}">
                <a16:creationId xmlns:a16="http://schemas.microsoft.com/office/drawing/2014/main" id="{C6BBD10E-F8ED-407F-ACBA-7AB567BDD2CE}"/>
              </a:ext>
            </a:extLst>
          </p:cNvPr>
          <p:cNvSpPr>
            <a:spLocks noGrp="1"/>
          </p:cNvSpPr>
          <p:nvPr>
            <p:ph idx="1"/>
          </p:nvPr>
        </p:nvSpPr>
        <p:spPr>
          <a:xfrm>
            <a:off x="838199" y="1825625"/>
            <a:ext cx="10851037" cy="4351338"/>
          </a:xfrm>
        </p:spPr>
        <p:txBody>
          <a:bodyPr>
            <a:normAutofit lnSpcReduction="10000"/>
          </a:bodyPr>
          <a:lstStyle/>
          <a:p>
            <a:r>
              <a:rPr kumimoji="1" lang="ja-JP" altLang="en-US" dirty="0"/>
              <a:t>エピソードをスライドにまとめていきます。</a:t>
            </a:r>
            <a:endParaRPr kumimoji="1" lang="en-US" altLang="ja-JP" dirty="0"/>
          </a:p>
          <a:p>
            <a:endParaRPr lang="en-US" altLang="ja-JP" dirty="0"/>
          </a:p>
          <a:p>
            <a:r>
              <a:rPr kumimoji="1" lang="ja-JP" altLang="en-US" dirty="0"/>
              <a:t>エピソードをつくる作業は、「衣服との新しいつきあい方」を実践するにあたり、「</a:t>
            </a:r>
            <a:r>
              <a:rPr kumimoji="1" lang="ja-JP" altLang="en-US" dirty="0">
                <a:solidFill>
                  <a:srgbClr val="FF0000"/>
                </a:solidFill>
              </a:rPr>
              <a:t>うまく行きそうな状況</a:t>
            </a:r>
            <a:r>
              <a:rPr kumimoji="1" lang="ja-JP" altLang="en-US" dirty="0"/>
              <a:t>」「</a:t>
            </a:r>
            <a:r>
              <a:rPr kumimoji="1" lang="ja-JP" altLang="en-US" dirty="0">
                <a:solidFill>
                  <a:srgbClr val="FF0000"/>
                </a:solidFill>
              </a:rPr>
              <a:t>うまく行かなそうな状況</a:t>
            </a:r>
            <a:r>
              <a:rPr kumimoji="1" lang="ja-JP" altLang="en-US" dirty="0"/>
              <a:t>」を考えることを軸にして進めていきます</a:t>
            </a:r>
            <a:endParaRPr kumimoji="1" lang="en-US" altLang="ja-JP" dirty="0"/>
          </a:p>
          <a:p>
            <a:endParaRPr lang="en-US" altLang="ja-JP" dirty="0"/>
          </a:p>
          <a:p>
            <a:r>
              <a:rPr kumimoji="1" lang="ja-JP" altLang="en-US" dirty="0"/>
              <a:t>ステップ</a:t>
            </a:r>
            <a:r>
              <a:rPr kumimoji="1" lang="en-US" altLang="ja-JP" dirty="0"/>
              <a:t>1</a:t>
            </a:r>
            <a:r>
              <a:rPr kumimoji="1" lang="ja-JP" altLang="en-US" dirty="0"/>
              <a:t>．うまく行きそうな状況を考える（</a:t>
            </a:r>
            <a:r>
              <a:rPr kumimoji="1" lang="ja-JP" altLang="en-US" dirty="0">
                <a:solidFill>
                  <a:srgbClr val="FF0000"/>
                </a:solidFill>
              </a:rPr>
              <a:t>起・承を考える</a:t>
            </a:r>
            <a:r>
              <a:rPr kumimoji="1" lang="ja-JP" altLang="en-US" dirty="0"/>
              <a:t>）</a:t>
            </a:r>
            <a:endParaRPr kumimoji="1" lang="en-US" altLang="ja-JP" dirty="0"/>
          </a:p>
          <a:p>
            <a:r>
              <a:rPr kumimoji="1" lang="ja-JP" altLang="en-US" dirty="0"/>
              <a:t>ステップ</a:t>
            </a:r>
            <a:r>
              <a:rPr kumimoji="1" lang="en-US" altLang="ja-JP" dirty="0"/>
              <a:t>2</a:t>
            </a:r>
            <a:r>
              <a:rPr kumimoji="1" lang="ja-JP" altLang="en-US" dirty="0"/>
              <a:t>．うまく行かなそうな状況を考える（</a:t>
            </a:r>
            <a:r>
              <a:rPr kumimoji="1" lang="ja-JP" altLang="en-US" dirty="0">
                <a:solidFill>
                  <a:srgbClr val="FF0000"/>
                </a:solidFill>
              </a:rPr>
              <a:t>転を考える</a:t>
            </a:r>
            <a:r>
              <a:rPr kumimoji="1" lang="ja-JP" altLang="en-US" dirty="0"/>
              <a:t>）</a:t>
            </a:r>
            <a:endParaRPr kumimoji="1" lang="en-US" altLang="ja-JP" dirty="0"/>
          </a:p>
          <a:p>
            <a:r>
              <a:rPr kumimoji="1" lang="ja-JP" altLang="en-US" dirty="0"/>
              <a:t>ステップ</a:t>
            </a:r>
            <a:r>
              <a:rPr kumimoji="1" lang="en-US" altLang="ja-JP" dirty="0"/>
              <a:t>3</a:t>
            </a:r>
            <a:r>
              <a:rPr kumimoji="1" lang="ja-JP" altLang="en-US" dirty="0"/>
              <a:t>．うまく行かなそうな状況を解決する展開を考える（</a:t>
            </a:r>
            <a:r>
              <a:rPr kumimoji="1" lang="ja-JP" altLang="en-US" dirty="0">
                <a:solidFill>
                  <a:srgbClr val="FF0000"/>
                </a:solidFill>
              </a:rPr>
              <a:t>結を考える</a:t>
            </a:r>
            <a:r>
              <a:rPr kumimoji="1" lang="ja-JP" altLang="en-US" dirty="0"/>
              <a:t>）</a:t>
            </a:r>
          </a:p>
        </p:txBody>
      </p:sp>
    </p:spTree>
    <p:extLst>
      <p:ext uri="{BB962C8B-B14F-4D97-AF65-F5344CB8AC3E}">
        <p14:creationId xmlns:p14="http://schemas.microsoft.com/office/powerpoint/2010/main" val="2879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55FC1-B882-4A13-AEF0-2AF1BAB06AB4}"/>
              </a:ext>
            </a:extLst>
          </p:cNvPr>
          <p:cNvSpPr>
            <a:spLocks noGrp="1"/>
          </p:cNvSpPr>
          <p:nvPr>
            <p:ph type="title"/>
          </p:nvPr>
        </p:nvSpPr>
        <p:spPr/>
        <p:txBody>
          <a:bodyPr/>
          <a:lstStyle/>
          <a:p>
            <a:r>
              <a:rPr kumimoji="1" lang="ja-JP" altLang="en-US" dirty="0"/>
              <a:t>③物語を構成するエピソードの作成</a:t>
            </a:r>
          </a:p>
        </p:txBody>
      </p:sp>
      <p:sp>
        <p:nvSpPr>
          <p:cNvPr id="3" name="コンテンツ プレースホルダー 2">
            <a:extLst>
              <a:ext uri="{FF2B5EF4-FFF2-40B4-BE49-F238E27FC236}">
                <a16:creationId xmlns:a16="http://schemas.microsoft.com/office/drawing/2014/main" id="{439A5943-7001-4DF2-A604-5D4042C31931}"/>
              </a:ext>
            </a:extLst>
          </p:cNvPr>
          <p:cNvSpPr>
            <a:spLocks noGrp="1"/>
          </p:cNvSpPr>
          <p:nvPr>
            <p:ph idx="1"/>
          </p:nvPr>
        </p:nvSpPr>
        <p:spPr/>
        <p:txBody>
          <a:bodyPr>
            <a:normAutofit/>
          </a:bodyPr>
          <a:lstStyle/>
          <a:p>
            <a:r>
              <a:rPr kumimoji="1" lang="ja-JP" altLang="en-US" dirty="0"/>
              <a:t>ステップ</a:t>
            </a:r>
            <a:r>
              <a:rPr kumimoji="1" lang="en-US" altLang="ja-JP" dirty="0"/>
              <a:t>1</a:t>
            </a:r>
            <a:r>
              <a:rPr kumimoji="1" lang="ja-JP" altLang="en-US" dirty="0"/>
              <a:t>．うまく行きそうな状況を考える（</a:t>
            </a:r>
            <a:r>
              <a:rPr kumimoji="1" lang="ja-JP" altLang="en-US" dirty="0">
                <a:solidFill>
                  <a:srgbClr val="FF0000"/>
                </a:solidFill>
              </a:rPr>
              <a:t>起・承を考える</a:t>
            </a:r>
            <a:r>
              <a:rPr kumimoji="1" lang="ja-JP" altLang="en-US" dirty="0"/>
              <a:t>）</a:t>
            </a:r>
            <a:endParaRPr kumimoji="1" lang="en-US" altLang="ja-JP" dirty="0"/>
          </a:p>
          <a:p>
            <a:pPr lvl="1"/>
            <a:r>
              <a:rPr kumimoji="1" lang="ja-JP" altLang="en-US" dirty="0"/>
              <a:t>まずは、「新しい衣服とのつきあい方」がうまく行きそうな状況を考えましょう。</a:t>
            </a:r>
            <a:endParaRPr kumimoji="1" lang="en-US" altLang="ja-JP" dirty="0"/>
          </a:p>
          <a:p>
            <a:pPr lvl="1"/>
            <a:r>
              <a:rPr kumimoji="1" lang="ja-JP" altLang="en-US" dirty="0"/>
              <a:t>そして、そうした状況でその「つきあい方」を実践したら、どんなことが起こるのかを想像して、箇条書きにしましょう（周りからどんな反応が来るか？　既存の生活と比べてどこがどんな風に良くなっているのか？　などを考えてみましょう）。</a:t>
            </a:r>
          </a:p>
          <a:p>
            <a:pPr lvl="1"/>
            <a:r>
              <a:rPr kumimoji="1" lang="ja-JP" altLang="en-US" dirty="0"/>
              <a:t>もともとのアイデアをただ説明するのではなく、具体的な状況の中にアイデアを置いて、</a:t>
            </a:r>
            <a:r>
              <a:rPr kumimoji="1" lang="ja-JP" altLang="en-US" dirty="0">
                <a:solidFill>
                  <a:srgbClr val="FF0000"/>
                </a:solidFill>
              </a:rPr>
              <a:t>元々のアイデアを展開する</a:t>
            </a:r>
            <a:r>
              <a:rPr kumimoji="1" lang="ja-JP" altLang="en-US" dirty="0"/>
              <a:t>ことを意識してください。</a:t>
            </a:r>
          </a:p>
        </p:txBody>
      </p:sp>
    </p:spTree>
    <p:extLst>
      <p:ext uri="{BB962C8B-B14F-4D97-AF65-F5344CB8AC3E}">
        <p14:creationId xmlns:p14="http://schemas.microsoft.com/office/powerpoint/2010/main" val="69384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441C65-4E61-4E0B-87D5-D13E8D8A7F02}"/>
              </a:ext>
            </a:extLst>
          </p:cNvPr>
          <p:cNvSpPr>
            <a:spLocks noGrp="1"/>
          </p:cNvSpPr>
          <p:nvPr>
            <p:ph type="title"/>
          </p:nvPr>
        </p:nvSpPr>
        <p:spPr/>
        <p:txBody>
          <a:bodyPr/>
          <a:lstStyle/>
          <a:p>
            <a:r>
              <a:rPr kumimoji="1" lang="ja-JP" altLang="en-US" dirty="0"/>
              <a:t>③物語を構成するエピソードの作成</a:t>
            </a:r>
          </a:p>
        </p:txBody>
      </p:sp>
      <p:sp>
        <p:nvSpPr>
          <p:cNvPr id="3" name="コンテンツ プレースホルダー 2">
            <a:extLst>
              <a:ext uri="{FF2B5EF4-FFF2-40B4-BE49-F238E27FC236}">
                <a16:creationId xmlns:a16="http://schemas.microsoft.com/office/drawing/2014/main" id="{D7429560-575B-48D7-966B-9521232DD1A9}"/>
              </a:ext>
            </a:extLst>
          </p:cNvPr>
          <p:cNvSpPr>
            <a:spLocks noGrp="1"/>
          </p:cNvSpPr>
          <p:nvPr>
            <p:ph idx="1"/>
          </p:nvPr>
        </p:nvSpPr>
        <p:spPr/>
        <p:txBody>
          <a:bodyPr/>
          <a:lstStyle/>
          <a:p>
            <a:r>
              <a:rPr kumimoji="1" lang="ja-JP" altLang="en-US" dirty="0"/>
              <a:t>ステップ</a:t>
            </a:r>
            <a:r>
              <a:rPr kumimoji="1" lang="en-US" altLang="ja-JP" dirty="0"/>
              <a:t>2</a:t>
            </a:r>
            <a:r>
              <a:rPr kumimoji="1" lang="ja-JP" altLang="en-US" dirty="0"/>
              <a:t>．うまく行かなそうな状況を考える（</a:t>
            </a:r>
            <a:r>
              <a:rPr kumimoji="1" lang="ja-JP" altLang="en-US" dirty="0">
                <a:solidFill>
                  <a:srgbClr val="FF0000"/>
                </a:solidFill>
              </a:rPr>
              <a:t>転を考える</a:t>
            </a:r>
            <a:r>
              <a:rPr kumimoji="1" lang="ja-JP" altLang="en-US" dirty="0"/>
              <a:t>）</a:t>
            </a:r>
            <a:endParaRPr kumimoji="1" lang="en-US" altLang="ja-JP" dirty="0"/>
          </a:p>
          <a:p>
            <a:pPr lvl="1"/>
            <a:r>
              <a:rPr kumimoji="1" lang="ja-JP" altLang="en-US" dirty="0"/>
              <a:t>次に、「新しい衣服とのつきあい方」がうまくいかなそうな状況を考えましょう。起承転結の「転」に当たるところです。</a:t>
            </a:r>
            <a:endParaRPr kumimoji="1" lang="en-US" altLang="ja-JP" dirty="0"/>
          </a:p>
          <a:p>
            <a:pPr lvl="1"/>
            <a:r>
              <a:rPr kumimoji="1" lang="ja-JP" altLang="en-US" dirty="0"/>
              <a:t>そして、そうした状況でその「つきあい方」を実践したら、どんなことが起こるのかを想像して、箇条書きにしましょう（周りからどんな反応が来るか？　既存の生活と比べてどこがどんな風に悪くなっているのか？（変わらないか）　などを考えてみましょう）。</a:t>
            </a:r>
            <a:endParaRPr kumimoji="1" lang="en-US" altLang="ja-JP" dirty="0"/>
          </a:p>
          <a:p>
            <a:pPr lvl="1"/>
            <a:r>
              <a:rPr kumimoji="1" lang="ja-JP" altLang="en-US" dirty="0">
                <a:solidFill>
                  <a:srgbClr val="FF0000"/>
                </a:solidFill>
              </a:rPr>
              <a:t>アイデアの実行可能性をテストする</a:t>
            </a:r>
            <a:r>
              <a:rPr kumimoji="1" lang="ja-JP" altLang="en-US" dirty="0"/>
              <a:t>のがこのステップです。</a:t>
            </a:r>
            <a:endParaRPr kumimoji="1" lang="en-US" altLang="ja-JP" dirty="0"/>
          </a:p>
          <a:p>
            <a:pPr lvl="1"/>
            <a:r>
              <a:rPr kumimoji="1" lang="ja-JP" altLang="en-US" dirty="0"/>
              <a:t>ただし、</a:t>
            </a:r>
            <a:r>
              <a:rPr kumimoji="1" lang="ja-JP" altLang="en-US" dirty="0">
                <a:solidFill>
                  <a:srgbClr val="FF0000"/>
                </a:solidFill>
              </a:rPr>
              <a:t>「転」を控えめなものにしすぎると、物語としての魅力が失われます</a:t>
            </a:r>
            <a:r>
              <a:rPr kumimoji="1" lang="ja-JP" altLang="en-US" dirty="0"/>
              <a:t>。次の「結」も意識して、ちょうどいい「転」を考えてください</a:t>
            </a:r>
          </a:p>
          <a:p>
            <a:pPr lvl="1"/>
            <a:endParaRPr kumimoji="1" lang="en-US" altLang="ja-JP" dirty="0"/>
          </a:p>
          <a:p>
            <a:pPr lvl="1"/>
            <a:endParaRPr kumimoji="1" lang="ja-JP" altLang="en-US" dirty="0"/>
          </a:p>
        </p:txBody>
      </p:sp>
    </p:spTree>
    <p:extLst>
      <p:ext uri="{BB962C8B-B14F-4D97-AF65-F5344CB8AC3E}">
        <p14:creationId xmlns:p14="http://schemas.microsoft.com/office/powerpoint/2010/main" val="266752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A04A20-2B1D-49D4-A222-12DFC4817C78}"/>
              </a:ext>
            </a:extLst>
          </p:cNvPr>
          <p:cNvSpPr>
            <a:spLocks noGrp="1"/>
          </p:cNvSpPr>
          <p:nvPr>
            <p:ph type="title"/>
          </p:nvPr>
        </p:nvSpPr>
        <p:spPr/>
        <p:txBody>
          <a:bodyPr/>
          <a:lstStyle/>
          <a:p>
            <a:r>
              <a:rPr kumimoji="1" lang="ja-JP" altLang="en-US" dirty="0"/>
              <a:t>③物語を構成するエピソードの作成</a:t>
            </a:r>
          </a:p>
        </p:txBody>
      </p:sp>
      <p:sp>
        <p:nvSpPr>
          <p:cNvPr id="3" name="コンテンツ プレースホルダー 2">
            <a:extLst>
              <a:ext uri="{FF2B5EF4-FFF2-40B4-BE49-F238E27FC236}">
                <a16:creationId xmlns:a16="http://schemas.microsoft.com/office/drawing/2014/main" id="{3411CA32-D615-434A-B891-65883A75A5BD}"/>
              </a:ext>
            </a:extLst>
          </p:cNvPr>
          <p:cNvSpPr>
            <a:spLocks noGrp="1"/>
          </p:cNvSpPr>
          <p:nvPr>
            <p:ph idx="1"/>
          </p:nvPr>
        </p:nvSpPr>
        <p:spPr/>
        <p:txBody>
          <a:bodyPr/>
          <a:lstStyle/>
          <a:p>
            <a:r>
              <a:rPr kumimoji="1" lang="ja-JP" altLang="en-US" dirty="0"/>
              <a:t>ステップ</a:t>
            </a:r>
            <a:r>
              <a:rPr kumimoji="1" lang="en-US" altLang="ja-JP" dirty="0"/>
              <a:t>3</a:t>
            </a:r>
            <a:r>
              <a:rPr kumimoji="1" lang="ja-JP" altLang="en-US" dirty="0"/>
              <a:t>．うまく行かなそうな状況を解決する展開を考える（</a:t>
            </a:r>
            <a:r>
              <a:rPr kumimoji="1" lang="ja-JP" altLang="en-US" dirty="0">
                <a:solidFill>
                  <a:srgbClr val="FF0000"/>
                </a:solidFill>
              </a:rPr>
              <a:t>結を考える</a:t>
            </a:r>
            <a:r>
              <a:rPr kumimoji="1" lang="ja-JP" altLang="en-US" dirty="0"/>
              <a:t>）</a:t>
            </a:r>
            <a:endParaRPr kumimoji="1" lang="en-US" altLang="ja-JP" dirty="0"/>
          </a:p>
          <a:p>
            <a:pPr lvl="1"/>
            <a:r>
              <a:rPr kumimoji="1" lang="ja-JP" altLang="en-US" dirty="0"/>
              <a:t>「うまく行かなそうな状況」を乗り越える展開を考えてください。</a:t>
            </a:r>
          </a:p>
          <a:p>
            <a:pPr lvl="1"/>
            <a:r>
              <a:rPr kumimoji="1" lang="ja-JP" altLang="en-US" dirty="0"/>
              <a:t>「うまく行かなそうな状況」があまりに厳しいものだと、乗り越えるための展開を考えるのは難しくなるかもしれません。その場合は、「うまく行かなそうな状況」をもう少し緩いものにするなどの調整が必要です。</a:t>
            </a:r>
          </a:p>
        </p:txBody>
      </p:sp>
    </p:spTree>
    <p:extLst>
      <p:ext uri="{BB962C8B-B14F-4D97-AF65-F5344CB8AC3E}">
        <p14:creationId xmlns:p14="http://schemas.microsoft.com/office/powerpoint/2010/main" val="3571636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F4E1FE-1C6D-4729-9B7D-ED4B83127C54}"/>
              </a:ext>
            </a:extLst>
          </p:cNvPr>
          <p:cNvSpPr>
            <a:spLocks noGrp="1"/>
          </p:cNvSpPr>
          <p:nvPr>
            <p:ph type="title"/>
          </p:nvPr>
        </p:nvSpPr>
        <p:spPr/>
        <p:txBody>
          <a:bodyPr/>
          <a:lstStyle/>
          <a:p>
            <a:r>
              <a:rPr kumimoji="1" lang="ja-JP" altLang="en-US" dirty="0"/>
              <a:t>③物語を構成するエピソードの作成</a:t>
            </a:r>
          </a:p>
        </p:txBody>
      </p:sp>
      <p:sp>
        <p:nvSpPr>
          <p:cNvPr id="3" name="コンテンツ プレースホルダー 2">
            <a:extLst>
              <a:ext uri="{FF2B5EF4-FFF2-40B4-BE49-F238E27FC236}">
                <a16:creationId xmlns:a16="http://schemas.microsoft.com/office/drawing/2014/main" id="{4F9337BD-7252-4C43-8576-AD8D9924429B}"/>
              </a:ext>
            </a:extLst>
          </p:cNvPr>
          <p:cNvSpPr>
            <a:spLocks noGrp="1"/>
          </p:cNvSpPr>
          <p:nvPr>
            <p:ph idx="1"/>
          </p:nvPr>
        </p:nvSpPr>
        <p:spPr/>
        <p:txBody>
          <a:bodyPr/>
          <a:lstStyle/>
          <a:p>
            <a:r>
              <a:rPr kumimoji="1" lang="ja-JP" altLang="en-US">
                <a:solidFill>
                  <a:srgbClr val="FF0000"/>
                </a:solidFill>
              </a:rPr>
              <a:t>以上のステップ</a:t>
            </a:r>
            <a:r>
              <a:rPr kumimoji="1" lang="en-US" altLang="ja-JP" dirty="0">
                <a:solidFill>
                  <a:srgbClr val="FF0000"/>
                </a:solidFill>
              </a:rPr>
              <a:t>1</a:t>
            </a:r>
            <a:r>
              <a:rPr kumimoji="1" lang="ja-JP" altLang="en-US" dirty="0">
                <a:solidFill>
                  <a:srgbClr val="FF0000"/>
                </a:solidFill>
              </a:rPr>
              <a:t>から</a:t>
            </a:r>
            <a:r>
              <a:rPr kumimoji="1" lang="en-US" altLang="ja-JP" dirty="0">
                <a:solidFill>
                  <a:srgbClr val="FF0000"/>
                </a:solidFill>
              </a:rPr>
              <a:t>3</a:t>
            </a:r>
            <a:r>
              <a:rPr kumimoji="1" lang="ja-JP" altLang="en-US" dirty="0">
                <a:solidFill>
                  <a:srgbClr val="FF0000"/>
                </a:solidFill>
              </a:rPr>
              <a:t>は、チームメンバーで分担して取り組んでも構いません</a:t>
            </a:r>
            <a:endParaRPr kumimoji="1" lang="en-US" altLang="ja-JP" dirty="0">
              <a:solidFill>
                <a:srgbClr val="FF0000"/>
              </a:solidFill>
            </a:endParaRPr>
          </a:p>
          <a:p>
            <a:endParaRPr lang="en-US" altLang="ja-JP" dirty="0"/>
          </a:p>
          <a:p>
            <a:endParaRPr kumimoji="1" lang="ja-JP" altLang="en-US" dirty="0"/>
          </a:p>
        </p:txBody>
      </p:sp>
    </p:spTree>
    <p:extLst>
      <p:ext uri="{BB962C8B-B14F-4D97-AF65-F5344CB8AC3E}">
        <p14:creationId xmlns:p14="http://schemas.microsoft.com/office/powerpoint/2010/main" val="2787102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305A53-9E96-449E-8A41-E25579FC8704}"/>
              </a:ext>
            </a:extLst>
          </p:cNvPr>
          <p:cNvSpPr>
            <a:spLocks noGrp="1"/>
          </p:cNvSpPr>
          <p:nvPr>
            <p:ph type="title"/>
          </p:nvPr>
        </p:nvSpPr>
        <p:spPr/>
        <p:txBody>
          <a:bodyPr>
            <a:normAutofit/>
          </a:bodyPr>
          <a:lstStyle/>
          <a:p>
            <a:r>
              <a:rPr kumimoji="1" lang="ja-JP" altLang="en-US" sz="4000" dirty="0"/>
              <a:t>④エピソードをつなげ、ひとつの物語にする</a:t>
            </a:r>
          </a:p>
        </p:txBody>
      </p:sp>
      <p:sp>
        <p:nvSpPr>
          <p:cNvPr id="3" name="コンテンツ プレースホルダー 2">
            <a:extLst>
              <a:ext uri="{FF2B5EF4-FFF2-40B4-BE49-F238E27FC236}">
                <a16:creationId xmlns:a16="http://schemas.microsoft.com/office/drawing/2014/main" id="{D698E579-8472-44AB-9432-49172F54011C}"/>
              </a:ext>
            </a:extLst>
          </p:cNvPr>
          <p:cNvSpPr>
            <a:spLocks noGrp="1"/>
          </p:cNvSpPr>
          <p:nvPr>
            <p:ph idx="1"/>
          </p:nvPr>
        </p:nvSpPr>
        <p:spPr/>
        <p:txBody>
          <a:bodyPr/>
          <a:lstStyle/>
          <a:p>
            <a:r>
              <a:rPr kumimoji="1" lang="ja-JP" altLang="en-US" dirty="0"/>
              <a:t>まずは、各エピソードのスライドを「起承・転・結」の順に結合してひとつのファイルにまとめます</a:t>
            </a:r>
            <a:endParaRPr kumimoji="1" lang="en-US" altLang="ja-JP" dirty="0"/>
          </a:p>
          <a:p>
            <a:endParaRPr lang="en-US" altLang="ja-JP" dirty="0"/>
          </a:p>
          <a:p>
            <a:r>
              <a:rPr lang="ja-JP" altLang="en-US" dirty="0"/>
              <a:t>次に、全体の整合性をチェックして、おかしなところを修正していきます</a:t>
            </a:r>
            <a:endParaRPr lang="en-US" altLang="ja-JP" dirty="0"/>
          </a:p>
          <a:p>
            <a:pPr lvl="1"/>
            <a:r>
              <a:rPr lang="ja-JP" altLang="en-US" dirty="0"/>
              <a:t>エピソード間で、キャラクターの言動に矛盾はないか？</a:t>
            </a:r>
            <a:endParaRPr lang="en-US" altLang="ja-JP" dirty="0"/>
          </a:p>
          <a:p>
            <a:pPr lvl="1"/>
            <a:r>
              <a:rPr lang="ja-JP" altLang="en-US" dirty="0"/>
              <a:t>エピソードの中の「衣服との新しいつきあい方」に関するアイデアが、最初に準備したアイデアから乖離していないか？</a:t>
            </a:r>
            <a:endParaRPr lang="en-US" altLang="ja-JP" dirty="0"/>
          </a:p>
          <a:p>
            <a:pPr lvl="1"/>
            <a:endParaRPr lang="en-US" altLang="ja-JP" dirty="0"/>
          </a:p>
          <a:p>
            <a:r>
              <a:rPr kumimoji="1" lang="ja-JP" altLang="en-US" dirty="0"/>
              <a:t>修正が済んだら完成です</a:t>
            </a:r>
          </a:p>
        </p:txBody>
      </p:sp>
    </p:spTree>
    <p:extLst>
      <p:ext uri="{BB962C8B-B14F-4D97-AF65-F5344CB8AC3E}">
        <p14:creationId xmlns:p14="http://schemas.microsoft.com/office/powerpoint/2010/main" val="182038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27087-D07C-4B96-9844-C3EDCF6AA276}"/>
              </a:ext>
            </a:extLst>
          </p:cNvPr>
          <p:cNvSpPr>
            <a:spLocks noGrp="1"/>
          </p:cNvSpPr>
          <p:nvPr>
            <p:ph type="title"/>
          </p:nvPr>
        </p:nvSpPr>
        <p:spPr/>
        <p:txBody>
          <a:bodyPr/>
          <a:lstStyle/>
          <a:p>
            <a:r>
              <a:rPr kumimoji="1" lang="ja-JP" altLang="en-US" dirty="0"/>
              <a:t>はじめに</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DC7D97C0-A365-400F-A62E-E9884713C5B4}"/>
              </a:ext>
            </a:extLst>
          </p:cNvPr>
          <p:cNvSpPr>
            <a:spLocks noGrp="1"/>
          </p:cNvSpPr>
          <p:nvPr>
            <p:ph idx="1"/>
          </p:nvPr>
        </p:nvSpPr>
        <p:spPr/>
        <p:txBody>
          <a:bodyPr/>
          <a:lstStyle/>
          <a:p>
            <a:r>
              <a:rPr kumimoji="1" lang="ja-JP" altLang="en-US" dirty="0"/>
              <a:t>何の物語をつくるのか？</a:t>
            </a:r>
            <a:endParaRPr kumimoji="1" lang="en-US" altLang="ja-JP" dirty="0"/>
          </a:p>
          <a:p>
            <a:pPr lvl="1"/>
            <a:r>
              <a:rPr kumimoji="1" lang="ja-JP" altLang="en-US" dirty="0"/>
              <a:t>「新しい衣服とのつきあい方」の物語をつくる</a:t>
            </a:r>
            <a:endParaRPr kumimoji="1" lang="en-US" altLang="ja-JP" dirty="0"/>
          </a:p>
          <a:p>
            <a:endParaRPr lang="en-US" altLang="ja-JP" dirty="0"/>
          </a:p>
          <a:p>
            <a:r>
              <a:rPr lang="ja-JP" altLang="en-US" dirty="0"/>
              <a:t>どんな物語をつくるのか？</a:t>
            </a:r>
            <a:endParaRPr lang="en-US" altLang="ja-JP" dirty="0"/>
          </a:p>
          <a:p>
            <a:pPr lvl="1"/>
            <a:r>
              <a:rPr lang="ja-JP" altLang="en-US" dirty="0"/>
              <a:t>物語を読んだ人が、「自分もこんな生活をしよう」と思う物語をつくる</a:t>
            </a:r>
            <a:endParaRPr lang="en-US" altLang="ja-JP" dirty="0"/>
          </a:p>
          <a:p>
            <a:pPr lvl="1"/>
            <a:endParaRPr lang="en-US" altLang="ja-JP" dirty="0"/>
          </a:p>
          <a:p>
            <a:pPr lvl="1"/>
            <a:endParaRPr lang="en-US" altLang="ja-JP" dirty="0"/>
          </a:p>
          <a:p>
            <a:pPr lvl="1"/>
            <a:endParaRPr lang="en-US" altLang="ja-JP" dirty="0"/>
          </a:p>
        </p:txBody>
      </p:sp>
    </p:spTree>
    <p:extLst>
      <p:ext uri="{BB962C8B-B14F-4D97-AF65-F5344CB8AC3E}">
        <p14:creationId xmlns:p14="http://schemas.microsoft.com/office/powerpoint/2010/main" val="108139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55B0CD-3F71-4C63-B423-0B489D1F60FC}"/>
              </a:ext>
            </a:extLst>
          </p:cNvPr>
          <p:cNvSpPr>
            <a:spLocks noGrp="1"/>
          </p:cNvSpPr>
          <p:nvPr>
            <p:ph type="title"/>
          </p:nvPr>
        </p:nvSpPr>
        <p:spPr/>
        <p:txBody>
          <a:bodyPr/>
          <a:lstStyle/>
          <a:p>
            <a:r>
              <a:rPr kumimoji="1" lang="ja-JP" altLang="en-US" dirty="0"/>
              <a:t>物語完成までの流れ</a:t>
            </a:r>
          </a:p>
        </p:txBody>
      </p:sp>
      <p:sp>
        <p:nvSpPr>
          <p:cNvPr id="3" name="コンテンツ プレースホルダー 2">
            <a:extLst>
              <a:ext uri="{FF2B5EF4-FFF2-40B4-BE49-F238E27FC236}">
                <a16:creationId xmlns:a16="http://schemas.microsoft.com/office/drawing/2014/main" id="{D790CBE6-B30B-486A-AE60-0A1BCBFD93D1}"/>
              </a:ext>
            </a:extLst>
          </p:cNvPr>
          <p:cNvSpPr>
            <a:spLocks noGrp="1"/>
          </p:cNvSpPr>
          <p:nvPr>
            <p:ph idx="1"/>
          </p:nvPr>
        </p:nvSpPr>
        <p:spPr>
          <a:xfrm>
            <a:off x="838200" y="1825625"/>
            <a:ext cx="10515600" cy="4565748"/>
          </a:xfrm>
        </p:spPr>
        <p:txBody>
          <a:bodyPr>
            <a:normAutofit/>
          </a:bodyPr>
          <a:lstStyle/>
          <a:p>
            <a:r>
              <a:rPr kumimoji="1" lang="ja-JP" altLang="en-US" dirty="0"/>
              <a:t>①物語の題材を考える（</a:t>
            </a:r>
            <a:r>
              <a:rPr kumimoji="1" lang="ja-JP" altLang="en-US" dirty="0">
                <a:solidFill>
                  <a:schemeClr val="accent1"/>
                </a:solidFill>
              </a:rPr>
              <a:t>個人作業</a:t>
            </a:r>
            <a:r>
              <a:rPr kumimoji="1" lang="ja-JP" altLang="en-US" dirty="0"/>
              <a:t>）</a:t>
            </a:r>
            <a:endParaRPr kumimoji="1" lang="en-US" altLang="ja-JP" dirty="0"/>
          </a:p>
          <a:p>
            <a:pPr lvl="1"/>
            <a:r>
              <a:rPr kumimoji="1" lang="ja-JP" altLang="en-US" dirty="0"/>
              <a:t>①－</a:t>
            </a:r>
            <a:r>
              <a:rPr kumimoji="1" lang="en-US" altLang="ja-JP" dirty="0"/>
              <a:t>1</a:t>
            </a:r>
            <a:r>
              <a:rPr kumimoji="1" lang="ja-JP" altLang="en-US" dirty="0"/>
              <a:t>　衣服プロファイルシートをつくる</a:t>
            </a:r>
            <a:endParaRPr kumimoji="1" lang="en-US" altLang="ja-JP" dirty="0"/>
          </a:p>
          <a:p>
            <a:pPr lvl="1"/>
            <a:r>
              <a:rPr kumimoji="1" lang="ja-JP" altLang="en-US" dirty="0"/>
              <a:t>①－</a:t>
            </a:r>
            <a:r>
              <a:rPr kumimoji="1" lang="en-US" altLang="ja-JP" dirty="0"/>
              <a:t>2</a:t>
            </a:r>
            <a:r>
              <a:rPr kumimoji="1" lang="ja-JP" altLang="en-US" dirty="0"/>
              <a:t>　キャラクターシートをつくる</a:t>
            </a:r>
            <a:endParaRPr kumimoji="1" lang="en-US" altLang="ja-JP" dirty="0"/>
          </a:p>
          <a:p>
            <a:pPr lvl="1"/>
            <a:r>
              <a:rPr kumimoji="1" lang="ja-JP" altLang="en-US" dirty="0"/>
              <a:t>①－</a:t>
            </a:r>
            <a:r>
              <a:rPr kumimoji="1" lang="en-US" altLang="ja-JP" dirty="0"/>
              <a:t>3</a:t>
            </a:r>
            <a:r>
              <a:rPr kumimoji="1" lang="ja-JP" altLang="en-US" dirty="0"/>
              <a:t>　「衣服との新しいつきあい方」についてアイデアをまとめる</a:t>
            </a:r>
            <a:endParaRPr kumimoji="1" lang="en-US" altLang="ja-JP" dirty="0"/>
          </a:p>
          <a:p>
            <a:r>
              <a:rPr kumimoji="1" lang="ja-JP" altLang="en-US" dirty="0"/>
              <a:t>②物語の題材を絞り込む（</a:t>
            </a:r>
            <a:r>
              <a:rPr kumimoji="1" lang="ja-JP" altLang="en-US" dirty="0">
                <a:solidFill>
                  <a:srgbClr val="FF0000"/>
                </a:solidFill>
              </a:rPr>
              <a:t>チーム作業</a:t>
            </a:r>
            <a:r>
              <a:rPr kumimoji="1" lang="ja-JP" altLang="en-US" dirty="0"/>
              <a:t>）</a:t>
            </a:r>
            <a:endParaRPr kumimoji="1" lang="en-US" altLang="ja-JP" dirty="0"/>
          </a:p>
          <a:p>
            <a:pPr lvl="1"/>
            <a:r>
              <a:rPr kumimoji="1" lang="ja-JP" altLang="en-US" dirty="0"/>
              <a:t>②－</a:t>
            </a:r>
            <a:r>
              <a:rPr kumimoji="1" lang="en-US" altLang="ja-JP" dirty="0"/>
              <a:t>1</a:t>
            </a:r>
            <a:r>
              <a:rPr kumimoji="1" lang="ja-JP" altLang="en-US" dirty="0"/>
              <a:t>　衣服プロファイルシートをひとつに絞り込む</a:t>
            </a:r>
            <a:endParaRPr kumimoji="1" lang="en-US" altLang="ja-JP" dirty="0"/>
          </a:p>
          <a:p>
            <a:pPr lvl="1"/>
            <a:r>
              <a:rPr kumimoji="1" lang="ja-JP" altLang="en-US" dirty="0"/>
              <a:t>②－</a:t>
            </a:r>
            <a:r>
              <a:rPr kumimoji="1" lang="en-US" altLang="ja-JP" dirty="0"/>
              <a:t>2</a:t>
            </a:r>
            <a:r>
              <a:rPr kumimoji="1" lang="ja-JP" altLang="en-US" dirty="0"/>
              <a:t>　キャラクターシートをひとつに絞り込む</a:t>
            </a:r>
            <a:endParaRPr kumimoji="1" lang="en-US" altLang="ja-JP" dirty="0"/>
          </a:p>
          <a:p>
            <a:pPr lvl="1"/>
            <a:r>
              <a:rPr kumimoji="1" lang="ja-JP" altLang="en-US" dirty="0"/>
              <a:t>②－</a:t>
            </a:r>
            <a:r>
              <a:rPr kumimoji="1" lang="en-US" altLang="ja-JP" dirty="0"/>
              <a:t>3</a:t>
            </a:r>
            <a:r>
              <a:rPr kumimoji="1" lang="ja-JP" altLang="en-US" dirty="0"/>
              <a:t>　アイデアをひとつに絞り込む</a:t>
            </a:r>
            <a:endParaRPr kumimoji="1" lang="en-US" altLang="ja-JP" dirty="0"/>
          </a:p>
          <a:p>
            <a:r>
              <a:rPr kumimoji="1" lang="ja-JP" altLang="en-US" dirty="0"/>
              <a:t>③物語を構成するエピソードの作成（</a:t>
            </a:r>
            <a:r>
              <a:rPr kumimoji="1" lang="ja-JP" altLang="en-US" dirty="0">
                <a:solidFill>
                  <a:srgbClr val="FF0000"/>
                </a:solidFill>
              </a:rPr>
              <a:t>チーム作業</a:t>
            </a:r>
            <a:r>
              <a:rPr kumimoji="1" lang="en-US" altLang="ja-JP" dirty="0"/>
              <a:t>or</a:t>
            </a:r>
            <a:r>
              <a:rPr kumimoji="1" lang="ja-JP" altLang="en-US" dirty="0">
                <a:solidFill>
                  <a:schemeClr val="accent1"/>
                </a:solidFill>
              </a:rPr>
              <a:t>個人作業</a:t>
            </a:r>
            <a:r>
              <a:rPr kumimoji="1" lang="ja-JP" altLang="en-US" dirty="0"/>
              <a:t>）</a:t>
            </a:r>
            <a:endParaRPr kumimoji="1" lang="en-US" altLang="ja-JP" dirty="0"/>
          </a:p>
          <a:p>
            <a:r>
              <a:rPr kumimoji="1" lang="ja-JP" altLang="en-US" dirty="0"/>
              <a:t>④エピソードをつなげ、ひとつの物語にする（</a:t>
            </a:r>
            <a:r>
              <a:rPr kumimoji="1" lang="ja-JP" altLang="en-US" dirty="0">
                <a:solidFill>
                  <a:srgbClr val="FF0000"/>
                </a:solidFill>
              </a:rPr>
              <a:t>チーム作業</a:t>
            </a:r>
            <a:r>
              <a:rPr kumimoji="1" lang="ja-JP" altLang="en-US" dirty="0"/>
              <a:t>）</a:t>
            </a:r>
          </a:p>
        </p:txBody>
      </p:sp>
    </p:spTree>
    <p:extLst>
      <p:ext uri="{BB962C8B-B14F-4D97-AF65-F5344CB8AC3E}">
        <p14:creationId xmlns:p14="http://schemas.microsoft.com/office/powerpoint/2010/main" val="48523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4FF011-70B4-44AB-9031-6FBBC39E1790}"/>
              </a:ext>
            </a:extLst>
          </p:cNvPr>
          <p:cNvSpPr>
            <a:spLocks noGrp="1"/>
          </p:cNvSpPr>
          <p:nvPr>
            <p:ph type="title"/>
          </p:nvPr>
        </p:nvSpPr>
        <p:spPr/>
        <p:txBody>
          <a:bodyPr/>
          <a:lstStyle/>
          <a:p>
            <a:r>
              <a:rPr kumimoji="1" lang="ja-JP" altLang="en-US" dirty="0"/>
              <a:t>①物語の題材を考える</a:t>
            </a:r>
          </a:p>
        </p:txBody>
      </p:sp>
      <p:sp>
        <p:nvSpPr>
          <p:cNvPr id="3" name="コンテンツ プレースホルダー 2">
            <a:extLst>
              <a:ext uri="{FF2B5EF4-FFF2-40B4-BE49-F238E27FC236}">
                <a16:creationId xmlns:a16="http://schemas.microsoft.com/office/drawing/2014/main" id="{23AFE2DF-1672-4D2B-A5D7-BD7C0B632D41}"/>
              </a:ext>
            </a:extLst>
          </p:cNvPr>
          <p:cNvSpPr>
            <a:spLocks noGrp="1"/>
          </p:cNvSpPr>
          <p:nvPr>
            <p:ph idx="1"/>
          </p:nvPr>
        </p:nvSpPr>
        <p:spPr/>
        <p:txBody>
          <a:bodyPr>
            <a:normAutofit/>
          </a:bodyPr>
          <a:lstStyle/>
          <a:p>
            <a:r>
              <a:rPr kumimoji="1" lang="ja-JP" altLang="en-US" dirty="0"/>
              <a:t>チーム内で議論する材料を準備するために、まずは個々のメンバーで物語の題材を考えましょう</a:t>
            </a:r>
            <a:endParaRPr kumimoji="1" lang="en-US" altLang="ja-JP" dirty="0"/>
          </a:p>
          <a:p>
            <a:endParaRPr kumimoji="1" lang="en-US" altLang="ja-JP" dirty="0"/>
          </a:p>
          <a:p>
            <a:r>
              <a:rPr kumimoji="1" lang="ja-JP" altLang="en-US" dirty="0"/>
              <a:t>①－</a:t>
            </a:r>
            <a:r>
              <a:rPr kumimoji="1" lang="en-US" altLang="ja-JP" dirty="0"/>
              <a:t>1</a:t>
            </a:r>
            <a:r>
              <a:rPr kumimoji="1" lang="ja-JP" altLang="en-US" dirty="0"/>
              <a:t>　衣服プロファイルシートに書き込む</a:t>
            </a:r>
            <a:endParaRPr kumimoji="1" lang="en-US" altLang="ja-JP" dirty="0"/>
          </a:p>
          <a:p>
            <a:pPr lvl="1"/>
            <a:r>
              <a:rPr kumimoji="1" lang="ja-JP" altLang="en-US" dirty="0"/>
              <a:t>物語に登場する衣服を決めるため、衣服プロファイルシートを完成させます</a:t>
            </a:r>
            <a:endParaRPr kumimoji="1" lang="en-US" altLang="ja-JP" dirty="0"/>
          </a:p>
          <a:p>
            <a:pPr lvl="1"/>
            <a:r>
              <a:rPr kumimoji="1" lang="ja-JP" altLang="en-US" u="sng" dirty="0"/>
              <a:t>なるべく自分の持っている服（もしくは持っていた服）を参考にして書き込んでください</a:t>
            </a:r>
            <a:endParaRPr kumimoji="1" lang="en-US" altLang="ja-JP" u="sng" dirty="0"/>
          </a:p>
          <a:p>
            <a:pPr lvl="1"/>
            <a:endParaRPr lang="en-US" altLang="ja-JP" dirty="0"/>
          </a:p>
          <a:p>
            <a:pPr lvl="1"/>
            <a:endParaRPr lang="en-US" altLang="ja-JP" dirty="0"/>
          </a:p>
          <a:p>
            <a:pPr lvl="1"/>
            <a:endParaRPr kumimoji="1" lang="en-US" altLang="ja-JP" dirty="0"/>
          </a:p>
          <a:p>
            <a:pPr lvl="1"/>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364226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019513-47E1-4597-B168-5C8E9EE30BDE}"/>
              </a:ext>
            </a:extLst>
          </p:cNvPr>
          <p:cNvSpPr>
            <a:spLocks noGrp="1"/>
          </p:cNvSpPr>
          <p:nvPr>
            <p:ph type="title"/>
          </p:nvPr>
        </p:nvSpPr>
        <p:spPr/>
        <p:txBody>
          <a:bodyPr/>
          <a:lstStyle/>
          <a:p>
            <a:r>
              <a:rPr kumimoji="1" lang="ja-JP" altLang="en-US" dirty="0"/>
              <a:t>①物語の題材を考える</a:t>
            </a:r>
          </a:p>
        </p:txBody>
      </p:sp>
      <p:sp>
        <p:nvSpPr>
          <p:cNvPr id="3" name="コンテンツ プレースホルダー 2">
            <a:extLst>
              <a:ext uri="{FF2B5EF4-FFF2-40B4-BE49-F238E27FC236}">
                <a16:creationId xmlns:a16="http://schemas.microsoft.com/office/drawing/2014/main" id="{CF35C420-0DF3-42A7-A883-A1EC00F99FA4}"/>
              </a:ext>
            </a:extLst>
          </p:cNvPr>
          <p:cNvSpPr>
            <a:spLocks noGrp="1"/>
          </p:cNvSpPr>
          <p:nvPr>
            <p:ph idx="1"/>
          </p:nvPr>
        </p:nvSpPr>
        <p:spPr/>
        <p:txBody>
          <a:bodyPr/>
          <a:lstStyle/>
          <a:p>
            <a:r>
              <a:rPr lang="ja-JP" altLang="en-US" dirty="0"/>
              <a:t>①－</a:t>
            </a:r>
            <a:r>
              <a:rPr lang="en-US" altLang="ja-JP" dirty="0"/>
              <a:t>2</a:t>
            </a:r>
            <a:r>
              <a:rPr lang="ja-JP" altLang="en-US" dirty="0"/>
              <a:t>　キャラクターシートに書き込む</a:t>
            </a:r>
            <a:endParaRPr lang="en-US" altLang="ja-JP" dirty="0"/>
          </a:p>
          <a:p>
            <a:pPr lvl="1"/>
            <a:r>
              <a:rPr kumimoji="1" lang="ja-JP" altLang="en-US" dirty="0"/>
              <a:t>物語の主人公の基本設定を、キャラクターシートに書き込んでください</a:t>
            </a:r>
            <a:endParaRPr lang="en-US" altLang="ja-JP" dirty="0"/>
          </a:p>
          <a:p>
            <a:pPr lvl="1"/>
            <a:r>
              <a:rPr kumimoji="1" lang="ja-JP" altLang="en-US" dirty="0"/>
              <a:t>基本的に、衣服プロファイルシートに書いた衣服を着ていた人をモデルにしてください</a:t>
            </a:r>
            <a:endParaRPr kumimoji="1" lang="en-US" altLang="ja-JP" dirty="0"/>
          </a:p>
          <a:p>
            <a:pPr lvl="1"/>
            <a:r>
              <a:rPr kumimoji="1" lang="ja-JP" altLang="en-US" dirty="0"/>
              <a:t>設定にはある程度フィクションが入り込んでも構いません（年齢や性別を変える等）</a:t>
            </a:r>
            <a:endParaRPr lang="en-US" altLang="ja-JP" dirty="0"/>
          </a:p>
          <a:p>
            <a:pPr lvl="1"/>
            <a:r>
              <a:rPr kumimoji="1" lang="ja-JP" altLang="en-US" dirty="0"/>
              <a:t>主人公は物語内で、衣服プロファイルシートに記載された衣服について「衣服との新しいつきあい方」を実践する人物です</a:t>
            </a:r>
            <a:endParaRPr kumimoji="1" lang="en-US" altLang="ja-JP" dirty="0"/>
          </a:p>
          <a:p>
            <a:endParaRPr kumimoji="1" lang="ja-JP" altLang="en-US" dirty="0"/>
          </a:p>
        </p:txBody>
      </p:sp>
    </p:spTree>
    <p:extLst>
      <p:ext uri="{BB962C8B-B14F-4D97-AF65-F5344CB8AC3E}">
        <p14:creationId xmlns:p14="http://schemas.microsoft.com/office/powerpoint/2010/main" val="16276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8D37B9-B487-42AE-B879-B03BA0EC724F}"/>
              </a:ext>
            </a:extLst>
          </p:cNvPr>
          <p:cNvSpPr>
            <a:spLocks noGrp="1"/>
          </p:cNvSpPr>
          <p:nvPr>
            <p:ph type="title"/>
          </p:nvPr>
        </p:nvSpPr>
        <p:spPr/>
        <p:txBody>
          <a:bodyPr/>
          <a:lstStyle/>
          <a:p>
            <a:r>
              <a:rPr kumimoji="1" lang="ja-JP" altLang="en-US" dirty="0"/>
              <a:t>①物語の題材を考える</a:t>
            </a:r>
          </a:p>
        </p:txBody>
      </p:sp>
      <p:sp>
        <p:nvSpPr>
          <p:cNvPr id="3" name="コンテンツ プレースホルダー 2">
            <a:extLst>
              <a:ext uri="{FF2B5EF4-FFF2-40B4-BE49-F238E27FC236}">
                <a16:creationId xmlns:a16="http://schemas.microsoft.com/office/drawing/2014/main" id="{891B0A31-165B-4545-9625-D094864FC8DE}"/>
              </a:ext>
            </a:extLst>
          </p:cNvPr>
          <p:cNvSpPr>
            <a:spLocks noGrp="1"/>
          </p:cNvSpPr>
          <p:nvPr>
            <p:ph idx="1"/>
          </p:nvPr>
        </p:nvSpPr>
        <p:spPr/>
        <p:txBody>
          <a:bodyPr>
            <a:normAutofit/>
          </a:bodyPr>
          <a:lstStyle/>
          <a:p>
            <a:r>
              <a:rPr kumimoji="1" lang="ja-JP" altLang="en-US" dirty="0"/>
              <a:t>①－</a:t>
            </a:r>
            <a:r>
              <a:rPr kumimoji="1" lang="en-US" altLang="ja-JP" dirty="0"/>
              <a:t>3</a:t>
            </a:r>
            <a:r>
              <a:rPr kumimoji="1" lang="ja-JP" altLang="en-US" dirty="0"/>
              <a:t>　「衣服との新しいつきあい方」についてアイデアを出す</a:t>
            </a:r>
            <a:endParaRPr kumimoji="1" lang="en-US" altLang="ja-JP" dirty="0"/>
          </a:p>
          <a:p>
            <a:pPr lvl="1"/>
            <a:r>
              <a:rPr kumimoji="1" lang="ja-JP" altLang="en-US" dirty="0">
                <a:solidFill>
                  <a:srgbClr val="FF0000"/>
                </a:solidFill>
              </a:rPr>
              <a:t>「自分もこんな生活をしよう」という言葉をできるだけ広く捉えてください</a:t>
            </a:r>
            <a:endParaRPr kumimoji="1" lang="en-US" altLang="ja-JP" dirty="0">
              <a:solidFill>
                <a:srgbClr val="FF0000"/>
              </a:solidFill>
            </a:endParaRPr>
          </a:p>
          <a:p>
            <a:pPr lvl="2"/>
            <a:r>
              <a:rPr kumimoji="1" lang="ja-JP" altLang="en-US" dirty="0"/>
              <a:t>「楽しそう」だから「自分もこんな生活をしよう」と思うこともあれば、「その方が社会や自然環境にとって良い」から「自分もこんな生活をしよう」と思うこともあります。</a:t>
            </a:r>
            <a:endParaRPr kumimoji="1" lang="en-US" altLang="ja-JP" dirty="0"/>
          </a:p>
          <a:p>
            <a:pPr lvl="1"/>
            <a:r>
              <a:rPr kumimoji="1" lang="ja-JP" altLang="en-US" dirty="0"/>
              <a:t>ここで考えるアイデアは物語の核になります</a:t>
            </a:r>
            <a:endParaRPr kumimoji="1" lang="en-US" altLang="ja-JP" dirty="0"/>
          </a:p>
          <a:p>
            <a:pPr lvl="1"/>
            <a:r>
              <a:rPr kumimoji="1" lang="ja-JP" altLang="en-US" dirty="0">
                <a:solidFill>
                  <a:srgbClr val="FF0000"/>
                </a:solidFill>
              </a:rPr>
              <a:t>相手の心を動かす魅力ある物語</a:t>
            </a:r>
            <a:r>
              <a:rPr kumimoji="1" lang="ja-JP" altLang="en-US" dirty="0"/>
              <a:t>をつくるために、</a:t>
            </a:r>
            <a:r>
              <a:rPr kumimoji="1" lang="ja-JP" altLang="en-US" dirty="0">
                <a:solidFill>
                  <a:srgbClr val="FF0000"/>
                </a:solidFill>
              </a:rPr>
              <a:t>常識にとらわれない斬新なアイデア</a:t>
            </a:r>
            <a:r>
              <a:rPr kumimoji="1" lang="ja-JP" altLang="en-US" dirty="0"/>
              <a:t>を目指してください</a:t>
            </a:r>
            <a:endParaRPr kumimoji="1" lang="en-US" altLang="ja-JP" dirty="0"/>
          </a:p>
          <a:p>
            <a:pPr lvl="1"/>
            <a:endParaRPr kumimoji="1" lang="en-US" altLang="ja-JP" dirty="0"/>
          </a:p>
          <a:p>
            <a:endParaRPr kumimoji="1" lang="ja-JP" altLang="en-US" dirty="0"/>
          </a:p>
        </p:txBody>
      </p:sp>
    </p:spTree>
    <p:extLst>
      <p:ext uri="{BB962C8B-B14F-4D97-AF65-F5344CB8AC3E}">
        <p14:creationId xmlns:p14="http://schemas.microsoft.com/office/powerpoint/2010/main" val="1587756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AE3F74-1EB6-48C2-9E41-F7579034A5A6}"/>
              </a:ext>
            </a:extLst>
          </p:cNvPr>
          <p:cNvSpPr>
            <a:spLocks noGrp="1"/>
          </p:cNvSpPr>
          <p:nvPr>
            <p:ph type="title"/>
          </p:nvPr>
        </p:nvSpPr>
        <p:spPr/>
        <p:txBody>
          <a:bodyPr/>
          <a:lstStyle/>
          <a:p>
            <a:r>
              <a:rPr kumimoji="1" lang="ja-JP" altLang="en-US" dirty="0"/>
              <a:t>①物語の題材を考える</a:t>
            </a:r>
          </a:p>
        </p:txBody>
      </p:sp>
      <p:sp>
        <p:nvSpPr>
          <p:cNvPr id="3" name="コンテンツ プレースホルダー 2">
            <a:extLst>
              <a:ext uri="{FF2B5EF4-FFF2-40B4-BE49-F238E27FC236}">
                <a16:creationId xmlns:a16="http://schemas.microsoft.com/office/drawing/2014/main" id="{77A3872C-9F20-4332-9AE9-646977C34190}"/>
              </a:ext>
            </a:extLst>
          </p:cNvPr>
          <p:cNvSpPr>
            <a:spLocks noGrp="1"/>
          </p:cNvSpPr>
          <p:nvPr>
            <p:ph idx="1"/>
          </p:nvPr>
        </p:nvSpPr>
        <p:spPr/>
        <p:txBody>
          <a:bodyPr>
            <a:normAutofit/>
          </a:bodyPr>
          <a:lstStyle/>
          <a:p>
            <a:r>
              <a:rPr kumimoji="1" lang="ja-JP" altLang="en-US" dirty="0"/>
              <a:t>アイデアを考えるときは次のような事例も参考にしてみてください。</a:t>
            </a:r>
            <a:endParaRPr kumimoji="1" lang="en-US" altLang="ja-JP" dirty="0"/>
          </a:p>
          <a:p>
            <a:endParaRPr lang="en-US" altLang="ja-JP" dirty="0"/>
          </a:p>
          <a:p>
            <a:r>
              <a:rPr kumimoji="1" lang="ja-JP" altLang="en-US" dirty="0">
                <a:hlinkClick r:id="rId2"/>
              </a:rPr>
              <a:t>スーツで農作業</a:t>
            </a:r>
            <a:r>
              <a:rPr kumimoji="1" lang="ja-JP" altLang="en-US" dirty="0"/>
              <a:t>（齋藤聖人）</a:t>
            </a:r>
            <a:endParaRPr kumimoji="1" lang="en-US" altLang="ja-JP" dirty="0"/>
          </a:p>
          <a:p>
            <a:r>
              <a:rPr kumimoji="1" lang="ja-JP" altLang="en-US" dirty="0">
                <a:hlinkClick r:id="rId3"/>
              </a:rPr>
              <a:t>究極の理想は、夏は布一枚ですごす</a:t>
            </a:r>
            <a:r>
              <a:rPr kumimoji="1" lang="ja-JP" altLang="en-US" dirty="0"/>
              <a:t>（稲垣えみ子）</a:t>
            </a:r>
            <a:endParaRPr kumimoji="1" lang="en-US" altLang="ja-JP" dirty="0"/>
          </a:p>
          <a:p>
            <a:r>
              <a:rPr kumimoji="1" lang="ja-JP" altLang="en-US" dirty="0"/>
              <a:t>あえて目立つようにお直しする（横尾香央留）</a:t>
            </a:r>
            <a:endParaRPr kumimoji="1" lang="en-US" altLang="ja-JP" dirty="0"/>
          </a:p>
          <a:p>
            <a:pPr lvl="1"/>
            <a:r>
              <a:rPr kumimoji="1" lang="en-US" altLang="ja-JP" dirty="0"/>
              <a:t>《</a:t>
            </a:r>
            <a:r>
              <a:rPr kumimoji="1" lang="ja-JP" altLang="en-US" dirty="0"/>
              <a:t>彼女の仕事はお直し。やぶけてしまったブラウス、虫に喰われたカーディガン、その時、その人がきたからこそできたキズに、意味をもたせるようにお直しをします。</a:t>
            </a:r>
            <a:r>
              <a:rPr kumimoji="1" lang="en-US" altLang="ja-JP" dirty="0"/>
              <a:t>》</a:t>
            </a:r>
            <a:r>
              <a:rPr kumimoji="1" lang="ja-JP" altLang="en-US" dirty="0"/>
              <a:t>横尾香央留（</a:t>
            </a:r>
            <a:r>
              <a:rPr kumimoji="1" lang="en-US" altLang="ja-JP" dirty="0"/>
              <a:t>2012</a:t>
            </a:r>
            <a:r>
              <a:rPr kumimoji="1" lang="ja-JP" altLang="en-US" dirty="0"/>
              <a:t>）</a:t>
            </a:r>
            <a:r>
              <a:rPr kumimoji="1" lang="en-US" altLang="ja-JP" dirty="0"/>
              <a:t>『[</a:t>
            </a:r>
            <a:r>
              <a:rPr kumimoji="1" lang="ja-JP" altLang="en-US" dirty="0"/>
              <a:t>お直しか</a:t>
            </a:r>
            <a:r>
              <a:rPr kumimoji="1" lang="en-US" altLang="ja-JP" dirty="0"/>
              <a:t>] </a:t>
            </a:r>
            <a:r>
              <a:rPr kumimoji="1" lang="ja-JP" altLang="en-US" dirty="0"/>
              <a:t>の書籍紹介文</a:t>
            </a:r>
          </a:p>
        </p:txBody>
      </p:sp>
    </p:spTree>
    <p:extLst>
      <p:ext uri="{BB962C8B-B14F-4D97-AF65-F5344CB8AC3E}">
        <p14:creationId xmlns:p14="http://schemas.microsoft.com/office/powerpoint/2010/main" val="1812557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127E8C-0393-4314-A93F-68063C00AD95}"/>
              </a:ext>
            </a:extLst>
          </p:cNvPr>
          <p:cNvSpPr>
            <a:spLocks noGrp="1"/>
          </p:cNvSpPr>
          <p:nvPr>
            <p:ph type="title"/>
          </p:nvPr>
        </p:nvSpPr>
        <p:spPr/>
        <p:txBody>
          <a:bodyPr/>
          <a:lstStyle/>
          <a:p>
            <a:r>
              <a:rPr kumimoji="1" lang="ja-JP" altLang="en-US" dirty="0"/>
              <a:t>①物語の題材を考える</a:t>
            </a:r>
          </a:p>
        </p:txBody>
      </p:sp>
      <p:sp>
        <p:nvSpPr>
          <p:cNvPr id="3" name="コンテンツ プレースホルダー 2">
            <a:extLst>
              <a:ext uri="{FF2B5EF4-FFF2-40B4-BE49-F238E27FC236}">
                <a16:creationId xmlns:a16="http://schemas.microsoft.com/office/drawing/2014/main" id="{F8F4E470-20D6-4FB6-A2DB-63521B767B79}"/>
              </a:ext>
            </a:extLst>
          </p:cNvPr>
          <p:cNvSpPr>
            <a:spLocks noGrp="1"/>
          </p:cNvSpPr>
          <p:nvPr>
            <p:ph idx="1"/>
          </p:nvPr>
        </p:nvSpPr>
        <p:spPr/>
        <p:txBody>
          <a:bodyPr/>
          <a:lstStyle/>
          <a:p>
            <a:r>
              <a:rPr kumimoji="1" lang="ja-JP" altLang="en-US" u="sng" dirty="0">
                <a:solidFill>
                  <a:srgbClr val="FF0000"/>
                </a:solidFill>
              </a:rPr>
              <a:t>衣服プロファイルシート、キャラクターシート、アイデアはバラバラに考えないでください</a:t>
            </a:r>
            <a:endParaRPr kumimoji="1" lang="en-US" altLang="ja-JP" u="sng" dirty="0">
              <a:solidFill>
                <a:srgbClr val="FF0000"/>
              </a:solidFill>
            </a:endParaRPr>
          </a:p>
          <a:p>
            <a:endParaRPr lang="en-US" altLang="ja-JP" dirty="0"/>
          </a:p>
          <a:p>
            <a:r>
              <a:rPr kumimoji="1" lang="ja-JP" altLang="en-US" dirty="0">
                <a:solidFill>
                  <a:srgbClr val="FF0000"/>
                </a:solidFill>
              </a:rPr>
              <a:t>衣服プロファイルシート</a:t>
            </a:r>
            <a:r>
              <a:rPr kumimoji="1" lang="ja-JP" altLang="en-US" dirty="0"/>
              <a:t>に書いた衣服を、</a:t>
            </a:r>
            <a:r>
              <a:rPr kumimoji="1" lang="ja-JP" altLang="en-US" dirty="0">
                <a:solidFill>
                  <a:srgbClr val="FF0000"/>
                </a:solidFill>
              </a:rPr>
              <a:t>キャラクターシート</a:t>
            </a:r>
            <a:r>
              <a:rPr kumimoji="1" lang="ja-JP" altLang="en-US" dirty="0"/>
              <a:t>に書いた主人公が着て、「</a:t>
            </a:r>
            <a:r>
              <a:rPr kumimoji="1" lang="ja-JP" altLang="en-US" dirty="0">
                <a:solidFill>
                  <a:srgbClr val="FF0000"/>
                </a:solidFill>
              </a:rPr>
              <a:t>新しい衣服とのつきあい方</a:t>
            </a:r>
            <a:r>
              <a:rPr kumimoji="1" lang="ja-JP" altLang="en-US" dirty="0"/>
              <a:t>」に関するアイデアを実践する</a:t>
            </a:r>
            <a:r>
              <a:rPr kumimoji="1" lang="en-US" altLang="ja-JP" dirty="0"/>
              <a:t>……</a:t>
            </a:r>
            <a:r>
              <a:rPr kumimoji="1" lang="ja-JP" altLang="en-US" dirty="0"/>
              <a:t>という風に、それぞれが関係し合っていることに注意してください</a:t>
            </a:r>
            <a:endParaRPr kumimoji="1" lang="en-US" altLang="ja-JP" dirty="0"/>
          </a:p>
        </p:txBody>
      </p:sp>
    </p:spTree>
    <p:extLst>
      <p:ext uri="{BB962C8B-B14F-4D97-AF65-F5344CB8AC3E}">
        <p14:creationId xmlns:p14="http://schemas.microsoft.com/office/powerpoint/2010/main" val="2278866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7E8934-C102-4B0B-80AC-BC0412B49294}"/>
              </a:ext>
            </a:extLst>
          </p:cNvPr>
          <p:cNvSpPr>
            <a:spLocks noGrp="1"/>
          </p:cNvSpPr>
          <p:nvPr>
            <p:ph type="title"/>
          </p:nvPr>
        </p:nvSpPr>
        <p:spPr/>
        <p:txBody>
          <a:bodyPr/>
          <a:lstStyle/>
          <a:p>
            <a:r>
              <a:rPr kumimoji="1" lang="ja-JP" altLang="en-US" dirty="0"/>
              <a:t>②物語の題材を絞り込む</a:t>
            </a:r>
          </a:p>
        </p:txBody>
      </p:sp>
      <p:sp>
        <p:nvSpPr>
          <p:cNvPr id="3" name="コンテンツ プレースホルダー 2">
            <a:extLst>
              <a:ext uri="{FF2B5EF4-FFF2-40B4-BE49-F238E27FC236}">
                <a16:creationId xmlns:a16="http://schemas.microsoft.com/office/drawing/2014/main" id="{C46F18D6-24BA-4F44-9666-F23AC92A9D40}"/>
              </a:ext>
            </a:extLst>
          </p:cNvPr>
          <p:cNvSpPr>
            <a:spLocks noGrp="1"/>
          </p:cNvSpPr>
          <p:nvPr>
            <p:ph idx="1"/>
          </p:nvPr>
        </p:nvSpPr>
        <p:spPr/>
        <p:txBody>
          <a:bodyPr>
            <a:normAutofit lnSpcReduction="10000"/>
          </a:bodyPr>
          <a:lstStyle/>
          <a:p>
            <a:r>
              <a:rPr kumimoji="1" lang="ja-JP" altLang="en-US" dirty="0"/>
              <a:t>以下の</a:t>
            </a:r>
            <a:r>
              <a:rPr kumimoji="1" lang="en-US" altLang="ja-JP" dirty="0"/>
              <a:t>2</a:t>
            </a:r>
            <a:r>
              <a:rPr kumimoji="1" lang="ja-JP" altLang="en-US" dirty="0"/>
              <a:t>つの作業は、チームで議論しながら、同時並行で進めてください</a:t>
            </a:r>
            <a:endParaRPr kumimoji="1" lang="en-US" altLang="ja-JP" dirty="0"/>
          </a:p>
          <a:p>
            <a:pPr lvl="1"/>
            <a:r>
              <a:rPr kumimoji="1" lang="ja-JP" altLang="en-US" dirty="0"/>
              <a:t>②－</a:t>
            </a:r>
            <a:r>
              <a:rPr kumimoji="1" lang="en-US" altLang="ja-JP" dirty="0"/>
              <a:t>1</a:t>
            </a:r>
            <a:r>
              <a:rPr kumimoji="1" lang="ja-JP" altLang="en-US" dirty="0"/>
              <a:t>　衣服プロファイルシートをひとつに絞り込む</a:t>
            </a:r>
            <a:endParaRPr kumimoji="1" lang="en-US" altLang="ja-JP" dirty="0"/>
          </a:p>
          <a:p>
            <a:pPr lvl="1"/>
            <a:r>
              <a:rPr lang="ja-JP" altLang="en-US" dirty="0"/>
              <a:t>②－</a:t>
            </a:r>
            <a:r>
              <a:rPr lang="en-US" altLang="ja-JP" dirty="0"/>
              <a:t>2</a:t>
            </a:r>
            <a:r>
              <a:rPr lang="ja-JP" altLang="en-US" dirty="0"/>
              <a:t>　キャラクターシートをひとつに絞り込む</a:t>
            </a:r>
            <a:endParaRPr lang="en-US" altLang="ja-JP" dirty="0"/>
          </a:p>
          <a:p>
            <a:pPr lvl="1"/>
            <a:r>
              <a:rPr kumimoji="1" lang="ja-JP" altLang="en-US" dirty="0"/>
              <a:t>②－</a:t>
            </a:r>
            <a:r>
              <a:rPr kumimoji="1" lang="en-US" altLang="ja-JP" dirty="0"/>
              <a:t>3</a:t>
            </a:r>
            <a:r>
              <a:rPr kumimoji="1" lang="ja-JP" altLang="en-US" dirty="0"/>
              <a:t>　アイデアをひとつに絞り込む</a:t>
            </a:r>
            <a:endParaRPr kumimoji="1" lang="en-US" altLang="ja-JP" dirty="0"/>
          </a:p>
          <a:p>
            <a:endParaRPr kumimoji="1" lang="en-US" altLang="ja-JP" dirty="0"/>
          </a:p>
          <a:p>
            <a:r>
              <a:rPr kumimoji="1" lang="ja-JP" altLang="en-US" dirty="0"/>
              <a:t>各メンバーの準備した題材を組み合わせても構いません</a:t>
            </a:r>
            <a:endParaRPr kumimoji="1" lang="en-US" altLang="ja-JP" dirty="0"/>
          </a:p>
          <a:p>
            <a:pPr lvl="1"/>
            <a:endParaRPr lang="en-US" altLang="ja-JP" dirty="0"/>
          </a:p>
          <a:p>
            <a:r>
              <a:rPr kumimoji="1" lang="ja-JP" altLang="en-US" dirty="0"/>
              <a:t>どんな物語がつくれるか、物語は評価者からの評価が得られるか、よく考えながら題材を絞り込んでください</a:t>
            </a:r>
          </a:p>
        </p:txBody>
      </p:sp>
    </p:spTree>
    <p:extLst>
      <p:ext uri="{BB962C8B-B14F-4D97-AF65-F5344CB8AC3E}">
        <p14:creationId xmlns:p14="http://schemas.microsoft.com/office/powerpoint/2010/main" val="42801752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1291</Words>
  <Application>Microsoft Office PowerPoint</Application>
  <PresentationFormat>ワイド画面</PresentationFormat>
  <Paragraphs>95</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物語のつくり方</vt:lpstr>
      <vt:lpstr>はじめに </vt:lpstr>
      <vt:lpstr>物語完成までの流れ</vt:lpstr>
      <vt:lpstr>①物語の題材を考える</vt:lpstr>
      <vt:lpstr>①物語の題材を考える</vt:lpstr>
      <vt:lpstr>①物語の題材を考える</vt:lpstr>
      <vt:lpstr>①物語の題材を考える</vt:lpstr>
      <vt:lpstr>①物語の題材を考える</vt:lpstr>
      <vt:lpstr>②物語の題材を絞り込む</vt:lpstr>
      <vt:lpstr>③物語を構成するエピソードの作成</vt:lpstr>
      <vt:lpstr>③物語を構成するエピソードの作成</vt:lpstr>
      <vt:lpstr>③物語を構成するエピソードの作成</vt:lpstr>
      <vt:lpstr>③物語を構成するエピソードの作成</vt:lpstr>
      <vt:lpstr>③物語を構成するエピソードの作成</vt:lpstr>
      <vt:lpstr>④エピソードをつなげ、ひとつの物語にする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物語のつくり方</dc:title>
  <dc:creator>晋 小山田</dc:creator>
  <cp:lastModifiedBy>晋 小山田</cp:lastModifiedBy>
  <cp:revision>163</cp:revision>
  <dcterms:created xsi:type="dcterms:W3CDTF">2021-10-26T00:54:50Z</dcterms:created>
  <dcterms:modified xsi:type="dcterms:W3CDTF">2021-10-28T01:52:35Z</dcterms:modified>
</cp:coreProperties>
</file>