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308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9780-C7F1-44DF-99E8-578EC6F42409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5E3C0-66C6-4F07-BE1C-3015AE46D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1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5E3C0-66C6-4F07-BE1C-3015AE46DC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4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A2EA-5110-4E04-9F1C-CE5D45FC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D3AB50-85ED-41AA-964B-644BF1D8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FC651-02FA-46DF-A75F-2437B85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ED7D1-025E-406B-821D-8C32199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B6359-0EC9-4F3D-9817-A1BC637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0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AD849-A449-4BDD-9EB2-CC163E3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E72EB-841C-4C31-87FD-52C1831D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17BFB-2613-484F-97E7-66430DE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9792-F29A-4404-9751-79FA31B6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3ADAA-35E1-45F3-BD52-79209E3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FC16D9-5327-4C50-B92E-773A3E3A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914E3-932D-4D9C-8F3C-3F8D79CF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F77DE-D1CF-438D-AFBF-34F3CAC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46E47-583B-4C3C-BED8-C5D3926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656AC-F9A9-4718-86E7-26BD829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B007A-E5B3-46C2-A696-C68DE2D0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44B18-21E7-4E87-BCE7-B2A58079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8464A-9149-4FE1-9886-C27CF89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3D9F0-87A1-44BF-BD8F-DAEE2B1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E3CC9-03CE-4590-A650-A36E6EF0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049-7DD4-461A-A58D-A5C2C1F2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0D12-05BB-41D9-A934-91F31B4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9E394-F786-431E-8CBB-5ADE0430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2F7E1-26D0-460B-A9B7-E17A421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4782B-FFBA-43B8-9A63-CCD8D2A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59833-4699-4E38-93A4-797C036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388B9-84A1-49AD-AF1D-EEB4164F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118D7-13D2-456A-8A8F-809617A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84B00-FD00-4335-8265-F504282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00EA4-369F-48C0-92A8-0A686D5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80E2D-5C2D-44B3-B99A-22A7E21C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18F6A-2825-4E80-8393-61EA3BB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44D23-4F6E-4C94-899C-E679D7A1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43EDD5-E2EE-4B54-BEF3-53B22697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2B9D6-1BD7-4DF6-AF1B-BE702374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E3BF5-BCD1-4407-AE26-5ED8ED2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38DBCA-B70D-4B65-A57E-95F124B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79D98-15C5-412A-913F-80327083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DF349C-539D-409E-AF07-A27FE4E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0FB92-126E-4CC9-901E-2A496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070E75-5DA8-4BEB-AAE4-2C8B69F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7627-F544-4479-B9B4-5D33659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AA1A3-2DA6-4E30-9AA1-B9C97619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864C0-1A67-4707-9FC3-9A41F81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541E9F-7D62-444C-A71D-398E95EE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0D954-91C7-46D4-A043-E37E96D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839E-C891-4E1C-8BEA-65C5F4C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21C82-31C0-441C-8B8F-31955C4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42C777-71E0-40BE-8204-76B2D66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4DEF9-3D72-4634-A03F-EBA8209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5A19F-0B16-4B47-8345-E48A876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07E4D-BE1B-4F4B-8950-8BB1AF7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CBBC9-E4CB-4A09-B038-DDD875E1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1AACAD-BCD9-40EC-A292-779A8A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184695-1CE0-4A0A-8541-B6940AE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BCFEF1-DEE0-4D4F-A638-311039F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A4FF4-1AC6-4E9C-9A49-1D075FB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42C34-655D-4706-8B91-E1398DA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1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950829-FCC5-4CAE-A11A-B755C603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D3812-836B-4694-9A44-ED271FDC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442F6-80ED-4D22-8BDD-C9C36376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9814-3F23-4AB3-AACB-235761780400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0A977-D43D-4FAD-A63A-69466150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6C745-845C-4595-9F28-9F684ED1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 descr="男性 枠線">
            <a:extLst>
              <a:ext uri="{FF2B5EF4-FFF2-40B4-BE49-F238E27FC236}">
                <a16:creationId xmlns:a16="http://schemas.microsoft.com/office/drawing/2014/main" id="{D07FEF6C-B708-4EE6-8A9A-CC9713B0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24" y="5082136"/>
            <a:ext cx="683127" cy="653550"/>
          </a:xfrm>
          <a:prstGeom prst="rect">
            <a:avLst/>
          </a:prstGeom>
        </p:spPr>
      </p:pic>
      <p:pic>
        <p:nvPicPr>
          <p:cNvPr id="6" name="グラフィックス 5" descr="男性 単色塗りつぶし">
            <a:extLst>
              <a:ext uri="{FF2B5EF4-FFF2-40B4-BE49-F238E27FC236}">
                <a16:creationId xmlns:a16="http://schemas.microsoft.com/office/drawing/2014/main" id="{3CC7C5BF-E595-4FF9-8459-743CC920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453" y="1253173"/>
            <a:ext cx="683127" cy="653550"/>
          </a:xfrm>
          <a:prstGeom prst="rect">
            <a:avLst/>
          </a:prstGeom>
        </p:spPr>
      </p:pic>
      <p:pic>
        <p:nvPicPr>
          <p:cNvPr id="7" name="グラフィックス 6" descr="男性 単色塗りつぶし">
            <a:extLst>
              <a:ext uri="{FF2B5EF4-FFF2-40B4-BE49-F238E27FC236}">
                <a16:creationId xmlns:a16="http://schemas.microsoft.com/office/drawing/2014/main" id="{B830D3F1-B8A1-42C1-9FB2-D0B50AE6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568" y="1563037"/>
            <a:ext cx="683127" cy="653550"/>
          </a:xfrm>
          <a:prstGeom prst="rect">
            <a:avLst/>
          </a:prstGeom>
        </p:spPr>
      </p:pic>
      <p:pic>
        <p:nvPicPr>
          <p:cNvPr id="8" name="グラフィックス 7" descr="男性 単色塗りつぶし">
            <a:extLst>
              <a:ext uri="{FF2B5EF4-FFF2-40B4-BE49-F238E27FC236}">
                <a16:creationId xmlns:a16="http://schemas.microsoft.com/office/drawing/2014/main" id="{A22C247B-B415-4E2A-87C3-AFC458270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178" y="1818841"/>
            <a:ext cx="683127" cy="653550"/>
          </a:xfrm>
          <a:prstGeom prst="rect">
            <a:avLst/>
          </a:prstGeom>
        </p:spPr>
      </p:pic>
      <p:pic>
        <p:nvPicPr>
          <p:cNvPr id="10" name="グラフィックス 9" descr="男性 枠線">
            <a:extLst>
              <a:ext uri="{FF2B5EF4-FFF2-40B4-BE49-F238E27FC236}">
                <a16:creationId xmlns:a16="http://schemas.microsoft.com/office/drawing/2014/main" id="{A9012BC4-E6C3-4D7B-A02B-7FB135C6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011" y="1245117"/>
            <a:ext cx="683127" cy="653550"/>
          </a:xfrm>
          <a:prstGeom prst="rect">
            <a:avLst/>
          </a:prstGeom>
        </p:spPr>
      </p:pic>
      <p:pic>
        <p:nvPicPr>
          <p:cNvPr id="11" name="グラフィックス 10" descr="男性 枠線">
            <a:extLst>
              <a:ext uri="{FF2B5EF4-FFF2-40B4-BE49-F238E27FC236}">
                <a16:creationId xmlns:a16="http://schemas.microsoft.com/office/drawing/2014/main" id="{C9541C11-0F70-4D08-B856-2513DE0A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801" y="1782602"/>
            <a:ext cx="683127" cy="653550"/>
          </a:xfrm>
          <a:prstGeom prst="rect">
            <a:avLst/>
          </a:prstGeom>
        </p:spPr>
      </p:pic>
      <p:pic>
        <p:nvPicPr>
          <p:cNvPr id="12" name="グラフィックス 11" descr="男性 枠線">
            <a:extLst>
              <a:ext uri="{FF2B5EF4-FFF2-40B4-BE49-F238E27FC236}">
                <a16:creationId xmlns:a16="http://schemas.microsoft.com/office/drawing/2014/main" id="{9A826D85-BFE1-4DDB-AA5A-520AF15B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2506" y="1782602"/>
            <a:ext cx="683127" cy="65355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814A891-0018-4ADE-9687-C1884E3128B9}"/>
              </a:ext>
            </a:extLst>
          </p:cNvPr>
          <p:cNvSpPr/>
          <p:nvPr/>
        </p:nvSpPr>
        <p:spPr>
          <a:xfrm>
            <a:off x="1188807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E641759-3AF7-475D-8740-431B2186B1A9}"/>
              </a:ext>
            </a:extLst>
          </p:cNvPr>
          <p:cNvSpPr/>
          <p:nvPr/>
        </p:nvSpPr>
        <p:spPr>
          <a:xfrm>
            <a:off x="3084222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1450498" y="256456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3355024" y="2604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DA9E35-6CAD-4620-800E-743F2D8271A7}"/>
              </a:ext>
            </a:extLst>
          </p:cNvPr>
          <p:cNvSpPr txBox="1"/>
          <p:nvPr/>
        </p:nvSpPr>
        <p:spPr>
          <a:xfrm>
            <a:off x="1767510" y="643347"/>
            <a:ext cx="21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①役割の割り当て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0622DF-6263-4405-8502-C992AEAFA4F1}"/>
              </a:ext>
            </a:extLst>
          </p:cNvPr>
          <p:cNvSpPr txBox="1"/>
          <p:nvPr/>
        </p:nvSpPr>
        <p:spPr>
          <a:xfrm>
            <a:off x="7124801" y="637916"/>
            <a:ext cx="35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②出品者と評価者のマッチング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0EA95F0-A81A-4375-8853-98DBB23E1E06}"/>
              </a:ext>
            </a:extLst>
          </p:cNvPr>
          <p:cNvSpPr/>
          <p:nvPr/>
        </p:nvSpPr>
        <p:spPr>
          <a:xfrm>
            <a:off x="806958" y="967774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4DC11-5173-4A88-8126-CBFA42347177}"/>
              </a:ext>
            </a:extLst>
          </p:cNvPr>
          <p:cNvSpPr txBox="1"/>
          <p:nvPr/>
        </p:nvSpPr>
        <p:spPr>
          <a:xfrm>
            <a:off x="1634800" y="3035901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22" name="グラフィックス 21" descr="男性 単色塗りつぶし">
            <a:extLst>
              <a:ext uri="{FF2B5EF4-FFF2-40B4-BE49-F238E27FC236}">
                <a16:creationId xmlns:a16="http://schemas.microsoft.com/office/drawing/2014/main" id="{15917662-B497-4BF1-A0AB-16825FF3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8" y="1092520"/>
            <a:ext cx="683127" cy="653550"/>
          </a:xfrm>
          <a:prstGeom prst="rect">
            <a:avLst/>
          </a:prstGeom>
        </p:spPr>
      </p:pic>
      <p:pic>
        <p:nvPicPr>
          <p:cNvPr id="23" name="グラフィックス 22" descr="男性 単色塗りつぶし">
            <a:extLst>
              <a:ext uri="{FF2B5EF4-FFF2-40B4-BE49-F238E27FC236}">
                <a16:creationId xmlns:a16="http://schemas.microsoft.com/office/drawing/2014/main" id="{1BFE9902-55E3-43C6-BB7E-1B0E173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9" y="1931262"/>
            <a:ext cx="683127" cy="653550"/>
          </a:xfrm>
          <a:prstGeom prst="rect">
            <a:avLst/>
          </a:prstGeom>
        </p:spPr>
      </p:pic>
      <p:pic>
        <p:nvPicPr>
          <p:cNvPr id="24" name="グラフィックス 23" descr="男性 単色塗りつぶし">
            <a:extLst>
              <a:ext uri="{FF2B5EF4-FFF2-40B4-BE49-F238E27FC236}">
                <a16:creationId xmlns:a16="http://schemas.microsoft.com/office/drawing/2014/main" id="{C7998E0D-4A29-4D22-AC13-F71636F08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7" y="2763348"/>
            <a:ext cx="683127" cy="653550"/>
          </a:xfrm>
          <a:prstGeom prst="rect">
            <a:avLst/>
          </a:prstGeom>
        </p:spPr>
      </p:pic>
      <p:pic>
        <p:nvPicPr>
          <p:cNvPr id="25" name="グラフィックス 24" descr="男性 枠線">
            <a:extLst>
              <a:ext uri="{FF2B5EF4-FFF2-40B4-BE49-F238E27FC236}">
                <a16:creationId xmlns:a16="http://schemas.microsoft.com/office/drawing/2014/main" id="{04DA8F31-6DB1-4081-A8CB-EFB9B806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1096843"/>
            <a:ext cx="683127" cy="653550"/>
          </a:xfrm>
          <a:prstGeom prst="rect">
            <a:avLst/>
          </a:prstGeom>
        </p:spPr>
      </p:pic>
      <p:pic>
        <p:nvPicPr>
          <p:cNvPr id="26" name="グラフィックス 25" descr="男性 枠線">
            <a:extLst>
              <a:ext uri="{FF2B5EF4-FFF2-40B4-BE49-F238E27FC236}">
                <a16:creationId xmlns:a16="http://schemas.microsoft.com/office/drawing/2014/main" id="{A7DF8525-2E70-4BCB-8CAC-B6C24D3C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2" y="1935975"/>
            <a:ext cx="683127" cy="653550"/>
          </a:xfrm>
          <a:prstGeom prst="rect">
            <a:avLst/>
          </a:prstGeom>
        </p:spPr>
      </p:pic>
      <p:pic>
        <p:nvPicPr>
          <p:cNvPr id="27" name="グラフィックス 26" descr="男性 枠線">
            <a:extLst>
              <a:ext uri="{FF2B5EF4-FFF2-40B4-BE49-F238E27FC236}">
                <a16:creationId xmlns:a16="http://schemas.microsoft.com/office/drawing/2014/main" id="{149EE7DC-03C6-4481-822F-E551E396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2735642"/>
            <a:ext cx="683127" cy="653550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1CF4F78-E54C-4572-BF6A-8A32C5EFBB7A}"/>
              </a:ext>
            </a:extLst>
          </p:cNvPr>
          <p:cNvSpPr/>
          <p:nvPr/>
        </p:nvSpPr>
        <p:spPr>
          <a:xfrm>
            <a:off x="7418895" y="1046367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A68E000-E8A2-475D-843A-1D4E01BBE8F1}"/>
              </a:ext>
            </a:extLst>
          </p:cNvPr>
          <p:cNvSpPr/>
          <p:nvPr/>
        </p:nvSpPr>
        <p:spPr>
          <a:xfrm>
            <a:off x="7429891" y="1886923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98721AC-FC45-485D-95E1-7F57548B5835}"/>
              </a:ext>
            </a:extLst>
          </p:cNvPr>
          <p:cNvSpPr/>
          <p:nvPr/>
        </p:nvSpPr>
        <p:spPr>
          <a:xfrm>
            <a:off x="7431461" y="2718052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9B0AAF-0A23-407A-B88A-66B668A8A5BC}"/>
              </a:ext>
            </a:extLst>
          </p:cNvPr>
          <p:cNvSpPr txBox="1"/>
          <p:nvPr/>
        </p:nvSpPr>
        <p:spPr>
          <a:xfrm>
            <a:off x="10204432" y="1277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9527604-E17D-49B0-8C09-C27146FB7EBA}"/>
              </a:ext>
            </a:extLst>
          </p:cNvPr>
          <p:cNvSpPr txBox="1"/>
          <p:nvPr/>
        </p:nvSpPr>
        <p:spPr>
          <a:xfrm>
            <a:off x="10204431" y="2105564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C4ED3F-3B45-4C42-B849-89A330A80666}"/>
              </a:ext>
            </a:extLst>
          </p:cNvPr>
          <p:cNvSpPr txBox="1"/>
          <p:nvPr/>
        </p:nvSpPr>
        <p:spPr>
          <a:xfrm>
            <a:off x="10233758" y="2877751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05347F-0D59-41A8-A5A5-5F13790908D7}"/>
              </a:ext>
            </a:extLst>
          </p:cNvPr>
          <p:cNvSpPr/>
          <p:nvPr/>
        </p:nvSpPr>
        <p:spPr>
          <a:xfrm rot="5400000">
            <a:off x="1304980" y="4900734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CF7241-A6D4-49AB-B63B-4EDDCB6A1DCB}"/>
              </a:ext>
            </a:extLst>
          </p:cNvPr>
          <p:cNvSpPr txBox="1"/>
          <p:nvPr/>
        </p:nvSpPr>
        <p:spPr>
          <a:xfrm>
            <a:off x="362307" y="4052477"/>
            <a:ext cx="43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  <a:r>
              <a:rPr kumimoji="1" lang="en-US" altLang="ja-JP" dirty="0"/>
              <a:t>BAZAAR</a:t>
            </a:r>
            <a:r>
              <a:rPr kumimoji="1" lang="ja-JP" altLang="en-US" dirty="0"/>
              <a:t>を通して物語のやりとり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B5674A-37F0-4953-9B4A-24D25C95843F}"/>
              </a:ext>
            </a:extLst>
          </p:cNvPr>
          <p:cNvSpPr txBox="1"/>
          <p:nvPr/>
        </p:nvSpPr>
        <p:spPr>
          <a:xfrm>
            <a:off x="1763521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01" y="5086107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172773" y="4610585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086716" y="5759131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4" name="グラフィックス 53" descr="チャットの吹き出し 枠線">
            <a:extLst>
              <a:ext uri="{FF2B5EF4-FFF2-40B4-BE49-F238E27FC236}">
                <a16:creationId xmlns:a16="http://schemas.microsoft.com/office/drawing/2014/main" id="{F4B145CB-DD40-4385-BF9C-CC2FAF06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16" y="4397917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チャットの吹き出し 枠線">
            <a:extLst>
              <a:ext uri="{FF2B5EF4-FFF2-40B4-BE49-F238E27FC236}">
                <a16:creationId xmlns:a16="http://schemas.microsoft.com/office/drawing/2014/main" id="{3E8BFE7B-42A7-4E7C-B4C9-51C5A07BD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431591" y="4385745"/>
            <a:ext cx="962637" cy="96263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ECF6E9-EB87-4784-96C9-985B0B62EFA5}"/>
              </a:ext>
            </a:extLst>
          </p:cNvPr>
          <p:cNvSpPr txBox="1"/>
          <p:nvPr/>
        </p:nvSpPr>
        <p:spPr>
          <a:xfrm>
            <a:off x="82639" y="5066633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C059AC-5557-471B-B8D4-8F6765E00B5F}"/>
              </a:ext>
            </a:extLst>
          </p:cNvPr>
          <p:cNvSpPr txBox="1"/>
          <p:nvPr/>
        </p:nvSpPr>
        <p:spPr>
          <a:xfrm>
            <a:off x="3767899" y="5082136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5891823C-58C3-4739-B403-53D38B1500DF}"/>
              </a:ext>
            </a:extLst>
          </p:cNvPr>
          <p:cNvSpPr/>
          <p:nvPr/>
        </p:nvSpPr>
        <p:spPr>
          <a:xfrm rot="5400000">
            <a:off x="5394269" y="4877289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746C4-0B67-4B8A-A214-7CBCD4E70F7A}"/>
              </a:ext>
            </a:extLst>
          </p:cNvPr>
          <p:cNvSpPr txBox="1"/>
          <p:nvPr/>
        </p:nvSpPr>
        <p:spPr>
          <a:xfrm>
            <a:off x="5188077" y="4066863"/>
            <a:ext cx="26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④取引の成立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不成立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7D1774-2C61-4796-B2CC-693560858E60}"/>
              </a:ext>
            </a:extLst>
          </p:cNvPr>
          <p:cNvSpPr txBox="1"/>
          <p:nvPr/>
        </p:nvSpPr>
        <p:spPr>
          <a:xfrm>
            <a:off x="5814020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61" name="グラフィックス 60" descr="クルタ 単色塗りつぶし">
            <a:extLst>
              <a:ext uri="{FF2B5EF4-FFF2-40B4-BE49-F238E27FC236}">
                <a16:creationId xmlns:a16="http://schemas.microsoft.com/office/drawing/2014/main" id="{4A923FEC-04A6-491E-9803-96A4AED3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9354" y="4886352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男性 単色塗りつぶし">
            <a:extLst>
              <a:ext uri="{FF2B5EF4-FFF2-40B4-BE49-F238E27FC236}">
                <a16:creationId xmlns:a16="http://schemas.microsoft.com/office/drawing/2014/main" id="{31534278-6FA8-4F33-8511-258759C31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190" y="5062662"/>
            <a:ext cx="683127" cy="653550"/>
          </a:xfrm>
          <a:prstGeom prst="rect">
            <a:avLst/>
          </a:prstGeom>
        </p:spPr>
      </p:pic>
      <p:pic>
        <p:nvPicPr>
          <p:cNvPr id="63" name="グラフィックス 62" descr="男性 枠線">
            <a:extLst>
              <a:ext uri="{FF2B5EF4-FFF2-40B4-BE49-F238E27FC236}">
                <a16:creationId xmlns:a16="http://schemas.microsoft.com/office/drawing/2014/main" id="{F5051E14-3AC9-4109-BA3F-028F0931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813" y="5058691"/>
            <a:ext cx="683127" cy="653550"/>
          </a:xfrm>
          <a:prstGeom prst="rect">
            <a:avLst/>
          </a:prstGeom>
        </p:spPr>
      </p:pic>
      <p:sp>
        <p:nvSpPr>
          <p:cNvPr id="70" name="矢印: 右 69">
            <a:extLst>
              <a:ext uri="{FF2B5EF4-FFF2-40B4-BE49-F238E27FC236}">
                <a16:creationId xmlns:a16="http://schemas.microsoft.com/office/drawing/2014/main" id="{50150FF9-D49A-434D-B490-26B142C27C98}"/>
              </a:ext>
            </a:extLst>
          </p:cNvPr>
          <p:cNvSpPr/>
          <p:nvPr/>
        </p:nvSpPr>
        <p:spPr>
          <a:xfrm>
            <a:off x="6739103" y="5156462"/>
            <a:ext cx="5383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966BFD4-9308-4370-906C-8CD404859E86}"/>
              </a:ext>
            </a:extLst>
          </p:cNvPr>
          <p:cNvSpPr/>
          <p:nvPr/>
        </p:nvSpPr>
        <p:spPr>
          <a:xfrm>
            <a:off x="6562781" y="444575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pic>
        <p:nvPicPr>
          <p:cNvPr id="98" name="グラフィックス 97" descr="男性 単色塗りつぶし">
            <a:extLst>
              <a:ext uri="{FF2B5EF4-FFF2-40B4-BE49-F238E27FC236}">
                <a16:creationId xmlns:a16="http://schemas.microsoft.com/office/drawing/2014/main" id="{75F313F8-3B58-464E-B73A-2BE48221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111" y="4683316"/>
            <a:ext cx="683127" cy="653550"/>
          </a:xfrm>
          <a:prstGeom prst="rect">
            <a:avLst/>
          </a:prstGeom>
        </p:spPr>
      </p:pic>
      <p:pic>
        <p:nvPicPr>
          <p:cNvPr id="99" name="グラフィックス 98" descr="男性 単色塗りつぶし">
            <a:extLst>
              <a:ext uri="{FF2B5EF4-FFF2-40B4-BE49-F238E27FC236}">
                <a16:creationId xmlns:a16="http://schemas.microsoft.com/office/drawing/2014/main" id="{D9F0096D-6A56-4E13-B816-4FB4371D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226" y="4993180"/>
            <a:ext cx="683127" cy="653550"/>
          </a:xfrm>
          <a:prstGeom prst="rect">
            <a:avLst/>
          </a:prstGeom>
        </p:spPr>
      </p:pic>
      <p:pic>
        <p:nvPicPr>
          <p:cNvPr id="100" name="グラフィックス 99" descr="男性 単色塗りつぶし">
            <a:extLst>
              <a:ext uri="{FF2B5EF4-FFF2-40B4-BE49-F238E27FC236}">
                <a16:creationId xmlns:a16="http://schemas.microsoft.com/office/drawing/2014/main" id="{C11C3827-8FE4-4EE1-AE64-E41D63520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8836" y="5248984"/>
            <a:ext cx="683127" cy="653550"/>
          </a:xfrm>
          <a:prstGeom prst="rect">
            <a:avLst/>
          </a:prstGeom>
        </p:spPr>
      </p:pic>
      <p:pic>
        <p:nvPicPr>
          <p:cNvPr id="101" name="グラフィックス 100" descr="男性 枠線">
            <a:extLst>
              <a:ext uri="{FF2B5EF4-FFF2-40B4-BE49-F238E27FC236}">
                <a16:creationId xmlns:a16="http://schemas.microsoft.com/office/drawing/2014/main" id="{FE4E5B9A-BF13-4BC5-AD51-17E5004D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669" y="4675260"/>
            <a:ext cx="683127" cy="653550"/>
          </a:xfrm>
          <a:prstGeom prst="rect">
            <a:avLst/>
          </a:prstGeom>
        </p:spPr>
      </p:pic>
      <p:pic>
        <p:nvPicPr>
          <p:cNvPr id="102" name="グラフィックス 101" descr="男性 枠線">
            <a:extLst>
              <a:ext uri="{FF2B5EF4-FFF2-40B4-BE49-F238E27FC236}">
                <a16:creationId xmlns:a16="http://schemas.microsoft.com/office/drawing/2014/main" id="{E9A35DDC-A441-4AFC-8320-1E8FF8EC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459" y="5212745"/>
            <a:ext cx="683127" cy="653550"/>
          </a:xfrm>
          <a:prstGeom prst="rect">
            <a:avLst/>
          </a:prstGeom>
        </p:spPr>
      </p:pic>
      <p:pic>
        <p:nvPicPr>
          <p:cNvPr id="103" name="グラフィックス 102" descr="男性 枠線">
            <a:extLst>
              <a:ext uri="{FF2B5EF4-FFF2-40B4-BE49-F238E27FC236}">
                <a16:creationId xmlns:a16="http://schemas.microsoft.com/office/drawing/2014/main" id="{AF79F35E-3ECE-43BD-8CC4-EE0997A9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7164" y="5212745"/>
            <a:ext cx="683127" cy="653550"/>
          </a:xfrm>
          <a:prstGeom prst="rect">
            <a:avLst/>
          </a:prstGeom>
        </p:spPr>
      </p:pic>
      <p:sp>
        <p:nvSpPr>
          <p:cNvPr id="104" name="楕円 103">
            <a:extLst>
              <a:ext uri="{FF2B5EF4-FFF2-40B4-BE49-F238E27FC236}">
                <a16:creationId xmlns:a16="http://schemas.microsoft.com/office/drawing/2014/main" id="{C641C78D-B6B3-40E0-9611-00F84421932C}"/>
              </a:ext>
            </a:extLst>
          </p:cNvPr>
          <p:cNvSpPr/>
          <p:nvPr/>
        </p:nvSpPr>
        <p:spPr>
          <a:xfrm>
            <a:off x="8443465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9D9EEE8A-8C2A-4480-94C8-BD0B68AF8608}"/>
              </a:ext>
            </a:extLst>
          </p:cNvPr>
          <p:cNvSpPr/>
          <p:nvPr/>
        </p:nvSpPr>
        <p:spPr>
          <a:xfrm>
            <a:off x="10338880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378A661-9E11-41E1-AC2A-622CAA840CE1}"/>
              </a:ext>
            </a:extLst>
          </p:cNvPr>
          <p:cNvSpPr txBox="1"/>
          <p:nvPr/>
        </p:nvSpPr>
        <p:spPr>
          <a:xfrm>
            <a:off x="8705156" y="59947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6A79FA6-64B4-4E4E-9CFB-9D400D912DF4}"/>
              </a:ext>
            </a:extLst>
          </p:cNvPr>
          <p:cNvSpPr txBox="1"/>
          <p:nvPr/>
        </p:nvSpPr>
        <p:spPr>
          <a:xfrm>
            <a:off x="10609682" y="6034448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5E92C7F-6074-4A92-889F-53B082E12798}"/>
              </a:ext>
            </a:extLst>
          </p:cNvPr>
          <p:cNvSpPr txBox="1"/>
          <p:nvPr/>
        </p:nvSpPr>
        <p:spPr>
          <a:xfrm>
            <a:off x="8520851" y="4044380"/>
            <a:ext cx="30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⑤ディブリーフィング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4E82F88-C7C7-455D-BDC6-923F622D5B7C}"/>
              </a:ext>
            </a:extLst>
          </p:cNvPr>
          <p:cNvSpPr/>
          <p:nvPr/>
        </p:nvSpPr>
        <p:spPr>
          <a:xfrm>
            <a:off x="8061616" y="4397917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B18DD4E-806C-4477-8E50-2940B46BA6DB}"/>
              </a:ext>
            </a:extLst>
          </p:cNvPr>
          <p:cNvSpPr txBox="1"/>
          <p:nvPr/>
        </p:nvSpPr>
        <p:spPr>
          <a:xfrm>
            <a:off x="8889458" y="6466044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8250" y="489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2DDCE847-9078-45B7-AE51-9FC9282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6773" y="3416443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A3CC8A-42BF-4332-B645-4676CC577DBD}"/>
              </a:ext>
            </a:extLst>
          </p:cNvPr>
          <p:cNvGrpSpPr/>
          <p:nvPr/>
        </p:nvGrpSpPr>
        <p:grpSpPr>
          <a:xfrm>
            <a:off x="2396691" y="2444157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D12CA70D-E25B-4446-A414-2C34F8C7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9A0AD282-99F0-4198-BD7F-6D50B1F2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45E25934-62D8-4DC9-A8F5-59E7E84B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FE73F0F-BD5E-4463-B317-7B7F66508C1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78EC7E4-9962-41BC-9BC4-9A9AFA087C55}"/>
              </a:ext>
            </a:extLst>
          </p:cNvPr>
          <p:cNvGrpSpPr/>
          <p:nvPr/>
        </p:nvGrpSpPr>
        <p:grpSpPr>
          <a:xfrm>
            <a:off x="2425226" y="3747158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F7EC6C5E-AC43-49C4-AF4E-2BC05C8DB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BBF16DC1-0AC4-416D-8FAD-8EA673AC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7D6C7F2B-AC7F-410F-B822-DFA83E603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73B21B-016C-48BD-A969-5AAD6BB6CED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CCCF29-93B3-4BAC-967B-6E29F5D94714}"/>
              </a:ext>
            </a:extLst>
          </p:cNvPr>
          <p:cNvSpPr txBox="1"/>
          <p:nvPr/>
        </p:nvSpPr>
        <p:spPr>
          <a:xfrm>
            <a:off x="3276968" y="2909682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4EEC30-9A40-4249-B4F5-5E938070075F}"/>
              </a:ext>
            </a:extLst>
          </p:cNvPr>
          <p:cNvSpPr txBox="1"/>
          <p:nvPr/>
        </p:nvSpPr>
        <p:spPr>
          <a:xfrm>
            <a:off x="3276968" y="4141503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B3D59A-68E1-47EB-BFDC-858E4D366936}"/>
              </a:ext>
            </a:extLst>
          </p:cNvPr>
          <p:cNvSpPr txBox="1"/>
          <p:nvPr/>
        </p:nvSpPr>
        <p:spPr>
          <a:xfrm>
            <a:off x="727578" y="4047681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7ABD5F-E367-4D14-94BB-9BD80374EA5E}"/>
              </a:ext>
            </a:extLst>
          </p:cNvPr>
          <p:cNvSpPr/>
          <p:nvPr/>
        </p:nvSpPr>
        <p:spPr>
          <a:xfrm>
            <a:off x="4976261" y="3429000"/>
            <a:ext cx="972152" cy="49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男性 単色塗りつぶし">
            <a:extLst>
              <a:ext uri="{FF2B5EF4-FFF2-40B4-BE49-F238E27FC236}">
                <a16:creationId xmlns:a16="http://schemas.microsoft.com/office/drawing/2014/main" id="{5DF9E0A5-2912-4938-B115-8868E348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138" y="3380463"/>
            <a:ext cx="373962" cy="357771"/>
          </a:xfrm>
          <a:prstGeom prst="rect">
            <a:avLst/>
          </a:prstGeom>
        </p:spPr>
      </p:pic>
      <p:pic>
        <p:nvPicPr>
          <p:cNvPr id="21" name="グラフィックス 20" descr="男性 枠線">
            <a:extLst>
              <a:ext uri="{FF2B5EF4-FFF2-40B4-BE49-F238E27FC236}">
                <a16:creationId xmlns:a16="http://schemas.microsoft.com/office/drawing/2014/main" id="{292855FF-CED5-41E2-A784-B589467F6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861" y="2659002"/>
            <a:ext cx="374746" cy="357770"/>
          </a:xfrm>
          <a:prstGeom prst="rect">
            <a:avLst/>
          </a:prstGeom>
        </p:spPr>
      </p:pic>
      <p:pic>
        <p:nvPicPr>
          <p:cNvPr id="22" name="グラフィックス 21" descr="男性 枠線">
            <a:extLst>
              <a:ext uri="{FF2B5EF4-FFF2-40B4-BE49-F238E27FC236}">
                <a16:creationId xmlns:a16="http://schemas.microsoft.com/office/drawing/2014/main" id="{59C93AD6-096F-4929-AFA7-4785C77D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2848" y="2953235"/>
            <a:ext cx="374746" cy="357770"/>
          </a:xfrm>
          <a:prstGeom prst="rect">
            <a:avLst/>
          </a:prstGeom>
        </p:spPr>
      </p:pic>
      <p:pic>
        <p:nvPicPr>
          <p:cNvPr id="23" name="グラフィックス 22" descr="男性 枠線">
            <a:extLst>
              <a:ext uri="{FF2B5EF4-FFF2-40B4-BE49-F238E27FC236}">
                <a16:creationId xmlns:a16="http://schemas.microsoft.com/office/drawing/2014/main" id="{408279E5-0A86-4001-AB1F-78DD8123A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0951" y="2953235"/>
            <a:ext cx="374746" cy="357770"/>
          </a:xfrm>
          <a:prstGeom prst="rect">
            <a:avLst/>
          </a:prstGeom>
        </p:spPr>
      </p:pic>
      <p:pic>
        <p:nvPicPr>
          <p:cNvPr id="31" name="グラフィックス 30" descr="男性 枠線">
            <a:extLst>
              <a:ext uri="{FF2B5EF4-FFF2-40B4-BE49-F238E27FC236}">
                <a16:creationId xmlns:a16="http://schemas.microsoft.com/office/drawing/2014/main" id="{769824D1-91E0-46EF-81E1-6B5DD112D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3106" y="3738234"/>
            <a:ext cx="374746" cy="357770"/>
          </a:xfrm>
          <a:prstGeom prst="rect">
            <a:avLst/>
          </a:prstGeom>
        </p:spPr>
      </p:pic>
      <p:pic>
        <p:nvPicPr>
          <p:cNvPr id="32" name="グラフィックス 31" descr="男性 枠線">
            <a:extLst>
              <a:ext uri="{FF2B5EF4-FFF2-40B4-BE49-F238E27FC236}">
                <a16:creationId xmlns:a16="http://schemas.microsoft.com/office/drawing/2014/main" id="{AC0E9172-3E49-4A2A-8EC0-9BAE6D2EB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093" y="4032467"/>
            <a:ext cx="374746" cy="357770"/>
          </a:xfrm>
          <a:prstGeom prst="rect">
            <a:avLst/>
          </a:prstGeom>
        </p:spPr>
      </p:pic>
      <p:pic>
        <p:nvPicPr>
          <p:cNvPr id="33" name="グラフィックス 32" descr="男性 枠線">
            <a:extLst>
              <a:ext uri="{FF2B5EF4-FFF2-40B4-BE49-F238E27FC236}">
                <a16:creationId xmlns:a16="http://schemas.microsoft.com/office/drawing/2014/main" id="{DFAFD9A5-D6A0-4070-9076-3D4EC6E3D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7196" y="4032467"/>
            <a:ext cx="374746" cy="357770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B9F921E-4A9B-4204-8673-63ADE37B69C6}"/>
              </a:ext>
            </a:extLst>
          </p:cNvPr>
          <p:cNvSpPr/>
          <p:nvPr/>
        </p:nvSpPr>
        <p:spPr>
          <a:xfrm>
            <a:off x="6352036" y="2495331"/>
            <a:ext cx="1925052" cy="2124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A175CAB-EAF1-4661-AB27-2A0186274AAB}"/>
              </a:ext>
            </a:extLst>
          </p:cNvPr>
          <p:cNvSpPr txBox="1"/>
          <p:nvPr/>
        </p:nvSpPr>
        <p:spPr>
          <a:xfrm>
            <a:off x="5564243" y="4663114"/>
            <a:ext cx="406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ゲームをした組のプレイヤー全員で</a:t>
            </a:r>
            <a:endParaRPr kumimoji="1" lang="en-US" altLang="ja-JP" dirty="0"/>
          </a:p>
          <a:p>
            <a:r>
              <a:rPr kumimoji="1" lang="ja-JP" altLang="en-US" dirty="0"/>
              <a:t>振り返り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285EC571-825F-4C31-B27E-175C78B02AE8}"/>
              </a:ext>
            </a:extLst>
          </p:cNvPr>
          <p:cNvSpPr/>
          <p:nvPr/>
        </p:nvSpPr>
        <p:spPr>
          <a:xfrm>
            <a:off x="5476137" y="2435834"/>
            <a:ext cx="1348175" cy="402053"/>
          </a:xfrm>
          <a:prstGeom prst="wedgeRoundRectCallout">
            <a:avLst>
              <a:gd name="adj1" fmla="val 35647"/>
              <a:gd name="adj2" fmla="val 1263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・・・？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61B408B-F457-43DC-8A2D-34CE38B00D6A}"/>
              </a:ext>
            </a:extLst>
          </p:cNvPr>
          <p:cNvSpPr/>
          <p:nvPr/>
        </p:nvSpPr>
        <p:spPr>
          <a:xfrm>
            <a:off x="7893767" y="2912944"/>
            <a:ext cx="1348175" cy="402053"/>
          </a:xfrm>
          <a:prstGeom prst="wedgeRoundRectCallout">
            <a:avLst>
              <a:gd name="adj1" fmla="val -44315"/>
              <a:gd name="adj2" fmla="val 1694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・・・！</a:t>
            </a:r>
          </a:p>
        </p:txBody>
      </p:sp>
    </p:spTree>
    <p:extLst>
      <p:ext uri="{BB962C8B-B14F-4D97-AF65-F5344CB8AC3E}">
        <p14:creationId xmlns:p14="http://schemas.microsoft.com/office/powerpoint/2010/main" val="40105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58B705A-1364-497D-B6EF-2F9550C145ED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6B1713-56C3-4C6B-95AD-0E80993FE589}"/>
              </a:ext>
            </a:extLst>
          </p:cNvPr>
          <p:cNvSpPr/>
          <p:nvPr/>
        </p:nvSpPr>
        <p:spPr>
          <a:xfrm>
            <a:off x="3565822" y="1261867"/>
            <a:ext cx="3807251" cy="1562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～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日以内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・役割の割り当て通知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・ゲームマニュアル送付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・出品者に物語作成課題割り当て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5B531-577B-4EC5-9B24-127E282535E0}"/>
              </a:ext>
            </a:extLst>
          </p:cNvPr>
          <p:cNvSpPr/>
          <p:nvPr/>
        </p:nvSpPr>
        <p:spPr>
          <a:xfrm>
            <a:off x="475357" y="3583151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7A118-BF13-4D17-B588-B3D73A466BF7}"/>
              </a:ext>
            </a:extLst>
          </p:cNvPr>
          <p:cNvSpPr/>
          <p:nvPr/>
        </p:nvSpPr>
        <p:spPr>
          <a:xfrm>
            <a:off x="475357" y="4618069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振り返り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BF79A01-360D-4D84-A7C5-2FE825576E6F}"/>
              </a:ext>
            </a:extLst>
          </p:cNvPr>
          <p:cNvSpPr/>
          <p:nvPr/>
        </p:nvSpPr>
        <p:spPr>
          <a:xfrm rot="18302352">
            <a:off x="2861565" y="966918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737FE38-3E72-44B7-8A05-3DD80E38A113}"/>
              </a:ext>
            </a:extLst>
          </p:cNvPr>
          <p:cNvSpPr/>
          <p:nvPr/>
        </p:nvSpPr>
        <p:spPr>
          <a:xfrm>
            <a:off x="1344137" y="4323041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E2C5949-AB4D-41EB-9549-E8C548F89CC4}"/>
              </a:ext>
            </a:extLst>
          </p:cNvPr>
          <p:cNvSpPr/>
          <p:nvPr/>
        </p:nvSpPr>
        <p:spPr>
          <a:xfrm>
            <a:off x="475357" y="253245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教室で実施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8A838E0-6C25-467F-A0DC-C0C0AAEB1217}"/>
              </a:ext>
            </a:extLst>
          </p:cNvPr>
          <p:cNvSpPr/>
          <p:nvPr/>
        </p:nvSpPr>
        <p:spPr>
          <a:xfrm>
            <a:off x="3413673" y="253244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メールで連絡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A8085DE-DDFF-4C15-8220-3D1E34FB8BFB}"/>
              </a:ext>
            </a:extLst>
          </p:cNvPr>
          <p:cNvSpPr/>
          <p:nvPr/>
        </p:nvSpPr>
        <p:spPr>
          <a:xfrm rot="2890856">
            <a:off x="2996730" y="3415446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7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3B37192F-D460-490F-873F-4506E570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2257C16-2427-4FED-B3A1-56874963F321}"/>
              </a:ext>
            </a:extLst>
          </p:cNvPr>
          <p:cNvGrpSpPr/>
          <p:nvPr/>
        </p:nvGrpSpPr>
        <p:grpSpPr>
          <a:xfrm>
            <a:off x="2766556" y="766540"/>
            <a:ext cx="772849" cy="652003"/>
            <a:chOff x="9208376" y="1171473"/>
            <a:chExt cx="1408832" cy="1191035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FADDE419-058B-418D-8AEC-9FBA0159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6404E70C-F9C5-4BE1-AFA5-B1F466D14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E37C096A-8A78-4BA9-9F4A-873217201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67316C3-5DE7-43DC-9763-28C7513F04C7}"/>
              </a:ext>
            </a:extLst>
          </p:cNvPr>
          <p:cNvGrpSpPr/>
          <p:nvPr/>
        </p:nvGrpSpPr>
        <p:grpSpPr>
          <a:xfrm>
            <a:off x="2795091" y="2069541"/>
            <a:ext cx="772849" cy="652003"/>
            <a:chOff x="9208376" y="1171473"/>
            <a:chExt cx="1408832" cy="1191035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B0D51205-BB7C-407B-BBDE-AD9002BE4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71919ED-10EF-4BFE-9F75-B51662649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675EFB2C-C015-4172-B217-D5C0E4E9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75E3F33-2E04-4290-841E-ADB70FD7F17C}"/>
              </a:ext>
            </a:extLst>
          </p:cNvPr>
          <p:cNvSpPr/>
          <p:nvPr/>
        </p:nvSpPr>
        <p:spPr>
          <a:xfrm>
            <a:off x="1617045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6A4131-6AC8-4689-8EC2-066BF5FCA6F5}"/>
              </a:ext>
            </a:extLst>
          </p:cNvPr>
          <p:cNvSpPr txBox="1"/>
          <p:nvPr/>
        </p:nvSpPr>
        <p:spPr>
          <a:xfrm>
            <a:off x="2256631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pic>
        <p:nvPicPr>
          <p:cNvPr id="17" name="グラフィックス 16" descr="男性 単色塗りつぶし">
            <a:extLst>
              <a:ext uri="{FF2B5EF4-FFF2-40B4-BE49-F238E27FC236}">
                <a16:creationId xmlns:a16="http://schemas.microsoft.com/office/drawing/2014/main" id="{C946E5C6-D2FF-4E65-B2CF-5A0D939D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DF4D677-1ABD-4748-A714-353317EC9D37}"/>
              </a:ext>
            </a:extLst>
          </p:cNvPr>
          <p:cNvGrpSpPr/>
          <p:nvPr/>
        </p:nvGrpSpPr>
        <p:grpSpPr>
          <a:xfrm>
            <a:off x="5944974" y="766540"/>
            <a:ext cx="772849" cy="652003"/>
            <a:chOff x="9208376" y="1171473"/>
            <a:chExt cx="1408832" cy="1191035"/>
          </a:xfrm>
        </p:grpSpPr>
        <p:pic>
          <p:nvPicPr>
            <p:cNvPr id="19" name="グラフィックス 18" descr="男性 枠線">
              <a:extLst>
                <a:ext uri="{FF2B5EF4-FFF2-40B4-BE49-F238E27FC236}">
                  <a16:creationId xmlns:a16="http://schemas.microsoft.com/office/drawing/2014/main" id="{90BE46DC-CEF4-4451-A5B9-7CCA7D7FA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0" name="グラフィックス 19" descr="男性 枠線">
              <a:extLst>
                <a:ext uri="{FF2B5EF4-FFF2-40B4-BE49-F238E27FC236}">
                  <a16:creationId xmlns:a16="http://schemas.microsoft.com/office/drawing/2014/main" id="{1E205D15-0E75-4AC8-B7B1-B4C0581C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1" name="グラフィックス 20" descr="男性 枠線">
              <a:extLst>
                <a:ext uri="{FF2B5EF4-FFF2-40B4-BE49-F238E27FC236}">
                  <a16:creationId xmlns:a16="http://schemas.microsoft.com/office/drawing/2014/main" id="{1748E57F-A3F5-48B8-A91D-22AC16A61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3649354-4687-4F0B-927D-178E2440C1A0}"/>
              </a:ext>
            </a:extLst>
          </p:cNvPr>
          <p:cNvGrpSpPr/>
          <p:nvPr/>
        </p:nvGrpSpPr>
        <p:grpSpPr>
          <a:xfrm>
            <a:off x="5973509" y="2069541"/>
            <a:ext cx="772849" cy="652003"/>
            <a:chOff x="9208376" y="1171473"/>
            <a:chExt cx="1408832" cy="1191035"/>
          </a:xfrm>
        </p:grpSpPr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8B0920D1-28FC-4A12-AAA3-CD72F7356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5" name="グラフィックス 24" descr="男性 枠線">
              <a:extLst>
                <a:ext uri="{FF2B5EF4-FFF2-40B4-BE49-F238E27FC236}">
                  <a16:creationId xmlns:a16="http://schemas.microsoft.com/office/drawing/2014/main" id="{DF118D83-3B77-4096-9BC2-724597A57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6" name="グラフィックス 25" descr="男性 枠線">
              <a:extLst>
                <a:ext uri="{FF2B5EF4-FFF2-40B4-BE49-F238E27FC236}">
                  <a16:creationId xmlns:a16="http://schemas.microsoft.com/office/drawing/2014/main" id="{10877064-F2BC-4D17-B5B9-CACE3CB93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C2094B7-874D-4426-B8FB-0666A7C864A5}"/>
              </a:ext>
            </a:extLst>
          </p:cNvPr>
          <p:cNvSpPr/>
          <p:nvPr/>
        </p:nvSpPr>
        <p:spPr>
          <a:xfrm>
            <a:off x="4795463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グラフィックス 30" descr="男性 単色塗りつぶし">
            <a:extLst>
              <a:ext uri="{FF2B5EF4-FFF2-40B4-BE49-F238E27FC236}">
                <a16:creationId xmlns:a16="http://schemas.microsoft.com/office/drawing/2014/main" id="{A3185E65-1EA9-4C50-A9C1-E82AF472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CFF8EF-549D-48BE-B860-F573A60A3CA2}"/>
              </a:ext>
            </a:extLst>
          </p:cNvPr>
          <p:cNvGrpSpPr/>
          <p:nvPr/>
        </p:nvGrpSpPr>
        <p:grpSpPr>
          <a:xfrm>
            <a:off x="9040923" y="767423"/>
            <a:ext cx="772849" cy="652003"/>
            <a:chOff x="9208376" y="1171473"/>
            <a:chExt cx="1408832" cy="1191035"/>
          </a:xfrm>
        </p:grpSpPr>
        <p:pic>
          <p:nvPicPr>
            <p:cNvPr id="33" name="グラフィックス 32" descr="男性 枠線">
              <a:extLst>
                <a:ext uri="{FF2B5EF4-FFF2-40B4-BE49-F238E27FC236}">
                  <a16:creationId xmlns:a16="http://schemas.microsoft.com/office/drawing/2014/main" id="{B2B3CCEA-FBE5-4283-BE60-A6B14A97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4" name="グラフィックス 33" descr="男性 枠線">
              <a:extLst>
                <a:ext uri="{FF2B5EF4-FFF2-40B4-BE49-F238E27FC236}">
                  <a16:creationId xmlns:a16="http://schemas.microsoft.com/office/drawing/2014/main" id="{E749D6DA-F3E4-4511-AB7A-2CF8A717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5" name="グラフィックス 34" descr="男性 枠線">
              <a:extLst>
                <a:ext uri="{FF2B5EF4-FFF2-40B4-BE49-F238E27FC236}">
                  <a16:creationId xmlns:a16="http://schemas.microsoft.com/office/drawing/2014/main" id="{34DAE999-3A1A-4A43-8AA1-D941415D9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A75042E-4693-4919-B538-BD5D2454844F}"/>
              </a:ext>
            </a:extLst>
          </p:cNvPr>
          <p:cNvGrpSpPr/>
          <p:nvPr/>
        </p:nvGrpSpPr>
        <p:grpSpPr>
          <a:xfrm>
            <a:off x="9243474" y="2070424"/>
            <a:ext cx="598836" cy="652003"/>
            <a:chOff x="9525586" y="1171473"/>
            <a:chExt cx="1091622" cy="1191035"/>
          </a:xfrm>
        </p:grpSpPr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BDE04388-9806-4267-8050-4F818960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0" name="グラフィックス 39" descr="男性 枠線">
              <a:extLst>
                <a:ext uri="{FF2B5EF4-FFF2-40B4-BE49-F238E27FC236}">
                  <a16:creationId xmlns:a16="http://schemas.microsoft.com/office/drawing/2014/main" id="{A60EEE53-9DFE-46F7-8F13-C5C766DCE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DA56D10-2243-48BB-9358-C30B8E3D1592}"/>
              </a:ext>
            </a:extLst>
          </p:cNvPr>
          <p:cNvSpPr/>
          <p:nvPr/>
        </p:nvSpPr>
        <p:spPr>
          <a:xfrm>
            <a:off x="7891412" y="424761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7D28CC-1989-4679-BB52-E54BF389957A}"/>
              </a:ext>
            </a:extLst>
          </p:cNvPr>
          <p:cNvSpPr txBox="1"/>
          <p:nvPr/>
        </p:nvSpPr>
        <p:spPr>
          <a:xfrm>
            <a:off x="5390728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064EF55-48C7-4F32-8412-0D1B11125432}"/>
              </a:ext>
            </a:extLst>
          </p:cNvPr>
          <p:cNvSpPr txBox="1"/>
          <p:nvPr/>
        </p:nvSpPr>
        <p:spPr>
          <a:xfrm>
            <a:off x="8571125" y="305603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人）</a:t>
            </a:r>
          </a:p>
        </p:txBody>
      </p:sp>
    </p:spTree>
    <p:extLst>
      <p:ext uri="{BB962C8B-B14F-4D97-AF65-F5344CB8AC3E}">
        <p14:creationId xmlns:p14="http://schemas.microsoft.com/office/powerpoint/2010/main" val="347524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DCC1C894-86FE-44B5-AE16-E6FBC7B33ED1}"/>
              </a:ext>
            </a:extLst>
          </p:cNvPr>
          <p:cNvSpPr/>
          <p:nvPr/>
        </p:nvSpPr>
        <p:spPr>
          <a:xfrm>
            <a:off x="413886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75D22A27-BC24-43AA-BF4E-3388FC03A2EF}"/>
              </a:ext>
            </a:extLst>
          </p:cNvPr>
          <p:cNvSpPr/>
          <p:nvPr/>
        </p:nvSpPr>
        <p:spPr>
          <a:xfrm>
            <a:off x="3184358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95F46EB4-2FEE-49B4-B4D5-5AF3B5990997}"/>
              </a:ext>
            </a:extLst>
          </p:cNvPr>
          <p:cNvSpPr/>
          <p:nvPr/>
        </p:nvSpPr>
        <p:spPr>
          <a:xfrm>
            <a:off x="5350042" y="211755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8E8364F-D90E-45D1-8B2B-3B7B67A530C4}"/>
              </a:ext>
            </a:extLst>
          </p:cNvPr>
          <p:cNvSpPr/>
          <p:nvPr/>
        </p:nvSpPr>
        <p:spPr>
          <a:xfrm>
            <a:off x="750770" y="495701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4DE8AE84-47A5-452A-955B-51E68A0583D5}"/>
              </a:ext>
            </a:extLst>
          </p:cNvPr>
          <p:cNvSpPr/>
          <p:nvPr/>
        </p:nvSpPr>
        <p:spPr>
          <a:xfrm>
            <a:off x="1010653" y="51591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5D20CCA7-C98D-450B-BCD1-88F7A61A16AF}"/>
              </a:ext>
            </a:extLst>
          </p:cNvPr>
          <p:cNvSpPr/>
          <p:nvPr/>
        </p:nvSpPr>
        <p:spPr>
          <a:xfrm>
            <a:off x="1163053" y="53115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67273F-B0C0-4835-BBDF-F38DDBE69317}"/>
              </a:ext>
            </a:extLst>
          </p:cNvPr>
          <p:cNvSpPr/>
          <p:nvPr/>
        </p:nvSpPr>
        <p:spPr>
          <a:xfrm>
            <a:off x="6809645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EBBC14-FDA7-4FE5-BC6A-6A69AC3CE606}"/>
              </a:ext>
            </a:extLst>
          </p:cNvPr>
          <p:cNvSpPr txBox="1"/>
          <p:nvPr/>
        </p:nvSpPr>
        <p:spPr>
          <a:xfrm>
            <a:off x="3187337" y="3499175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（この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つのシートは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枚につながっています）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19C0738-7651-4C91-ACE7-D745BD072493}"/>
              </a:ext>
            </a:extLst>
          </p:cNvPr>
          <p:cNvSpPr/>
          <p:nvPr/>
        </p:nvSpPr>
        <p:spPr>
          <a:xfrm>
            <a:off x="3051897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</p:spTree>
    <p:extLst>
      <p:ext uri="{BB962C8B-B14F-4D97-AF65-F5344CB8AC3E}">
        <p14:creationId xmlns:p14="http://schemas.microsoft.com/office/powerpoint/2010/main" val="320017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78CDF783-D3F4-4FBE-8A07-D4B0260D5A84}"/>
              </a:ext>
            </a:extLst>
          </p:cNvPr>
          <p:cNvSpPr/>
          <p:nvPr/>
        </p:nvSpPr>
        <p:spPr>
          <a:xfrm>
            <a:off x="10267517" y="1441190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A4B645C5-70F4-463B-846D-F65AF3EF8E20}"/>
              </a:ext>
            </a:extLst>
          </p:cNvPr>
          <p:cNvSpPr/>
          <p:nvPr/>
        </p:nvSpPr>
        <p:spPr>
          <a:xfrm>
            <a:off x="1154849" y="4212846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810A84C6-0E0C-4165-B984-3702676B9A3F}"/>
              </a:ext>
            </a:extLst>
          </p:cNvPr>
          <p:cNvSpPr/>
          <p:nvPr/>
        </p:nvSpPr>
        <p:spPr>
          <a:xfrm>
            <a:off x="4989722" y="421284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32221EF-1511-4313-865F-465FEEE51B5D}"/>
              </a:ext>
            </a:extLst>
          </p:cNvPr>
          <p:cNvSpPr/>
          <p:nvPr/>
        </p:nvSpPr>
        <p:spPr>
          <a:xfrm rot="10800000">
            <a:off x="3706350" y="4949180"/>
            <a:ext cx="897555" cy="54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1D9AD6-1D6A-4C4B-B719-088E03C70DD8}"/>
              </a:ext>
            </a:extLst>
          </p:cNvPr>
          <p:cNvSpPr txBox="1"/>
          <p:nvPr/>
        </p:nvSpPr>
        <p:spPr>
          <a:xfrm>
            <a:off x="3843510" y="4468122"/>
            <a:ext cx="9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解決！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2C25109-AFE5-4DFE-B0CE-4D3B100216E2}"/>
              </a:ext>
            </a:extLst>
          </p:cNvPr>
          <p:cNvSpPr/>
          <p:nvPr/>
        </p:nvSpPr>
        <p:spPr>
          <a:xfrm>
            <a:off x="193533" y="1831015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4A0E2B62-3784-4AC1-82E5-E3C63BDA260C}"/>
              </a:ext>
            </a:extLst>
          </p:cNvPr>
          <p:cNvSpPr/>
          <p:nvPr/>
        </p:nvSpPr>
        <p:spPr>
          <a:xfrm rot="5400000">
            <a:off x="3866370" y="1779272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92A2ED-1BA2-4A97-A273-856025585E46}"/>
              </a:ext>
            </a:extLst>
          </p:cNvPr>
          <p:cNvSpPr txBox="1"/>
          <p:nvPr/>
        </p:nvSpPr>
        <p:spPr>
          <a:xfrm>
            <a:off x="3415188" y="1729011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  <p:sp>
        <p:nvSpPr>
          <p:cNvPr id="29" name="矢印: 上下 28">
            <a:extLst>
              <a:ext uri="{FF2B5EF4-FFF2-40B4-BE49-F238E27FC236}">
                <a16:creationId xmlns:a16="http://schemas.microsoft.com/office/drawing/2014/main" id="{4AD03135-1F59-4B12-9DC0-2322D5697E80}"/>
              </a:ext>
            </a:extLst>
          </p:cNvPr>
          <p:cNvSpPr/>
          <p:nvPr/>
        </p:nvSpPr>
        <p:spPr>
          <a:xfrm rot="10800000">
            <a:off x="1772076" y="3181709"/>
            <a:ext cx="577516" cy="90914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16D9FA-D257-492F-9C5E-036A46863D64}"/>
              </a:ext>
            </a:extLst>
          </p:cNvPr>
          <p:cNvSpPr txBox="1"/>
          <p:nvPr/>
        </p:nvSpPr>
        <p:spPr>
          <a:xfrm>
            <a:off x="2402122" y="339382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相反する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DD3415E9-3E89-498B-B2B2-A9309827DF78}"/>
              </a:ext>
            </a:extLst>
          </p:cNvPr>
          <p:cNvSpPr/>
          <p:nvPr/>
        </p:nvSpPr>
        <p:spPr>
          <a:xfrm>
            <a:off x="5057040" y="1831014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3419C0-EA67-452F-971C-2E22628E5F5A}"/>
              </a:ext>
            </a:extLst>
          </p:cNvPr>
          <p:cNvSpPr/>
          <p:nvPr/>
        </p:nvSpPr>
        <p:spPr>
          <a:xfrm>
            <a:off x="9854" y="1509864"/>
            <a:ext cx="8716132" cy="18839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上下 32">
            <a:extLst>
              <a:ext uri="{FF2B5EF4-FFF2-40B4-BE49-F238E27FC236}">
                <a16:creationId xmlns:a16="http://schemas.microsoft.com/office/drawing/2014/main" id="{9FEBFE3B-AFC8-4507-80DE-1F05C3ACECC3}"/>
              </a:ext>
            </a:extLst>
          </p:cNvPr>
          <p:cNvSpPr/>
          <p:nvPr/>
        </p:nvSpPr>
        <p:spPr>
          <a:xfrm rot="5400000">
            <a:off x="9241737" y="1795580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AF56F4-FD09-4165-8B13-1D3525B151BB}"/>
              </a:ext>
            </a:extLst>
          </p:cNvPr>
          <p:cNvSpPr txBox="1"/>
          <p:nvPr/>
        </p:nvSpPr>
        <p:spPr>
          <a:xfrm>
            <a:off x="8790555" y="178968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</p:spTree>
    <p:extLst>
      <p:ext uri="{BB962C8B-B14F-4D97-AF65-F5344CB8AC3E}">
        <p14:creationId xmlns:p14="http://schemas.microsoft.com/office/powerpoint/2010/main" val="312582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82D14A63-5A1C-49A2-BCBE-276469B96C56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3E39E913-5A91-4630-8D72-D65E7BCC5BC6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C9428B11-9CD0-4066-A699-453A3401E20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CACEC627-FEED-4885-816F-C3C113B39A67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405A5BE6-F378-4775-B980-8FB3A11BD72A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8FA2677C-8E81-426C-89D3-BD5B3540FDE4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D894A924-B2D4-486B-86D8-119BA11812C1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A8DE9B5-C161-428F-AEE2-B3C22C5A784F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297E915-6EC8-4102-8723-35D2C73DC149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0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052409CF-2419-4726-B5B4-BD89DC46E414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4B02F5E-3FEC-4965-9944-4615B78F6F81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42F4659E-0953-485D-9518-335672F8C0A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62C71A23-EFEF-4D3F-8109-EE30854CB6E8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39A39B6F-0776-449D-AA94-C6D991801EEF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5F6E2D15-57EF-4C88-9753-7420AD07A553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136821FD-4B5C-4D3F-9454-86FA03D8C154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CF1294E-8BE2-431E-B758-5E26084749C9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DF1696-EFD0-4871-8A5D-C3D9F0773181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6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FC43597A-84BE-4573-9E78-46280CEF98AE}"/>
              </a:ext>
            </a:extLst>
          </p:cNvPr>
          <p:cNvSpPr/>
          <p:nvPr/>
        </p:nvSpPr>
        <p:spPr>
          <a:xfrm>
            <a:off x="1753061" y="816343"/>
            <a:ext cx="4206240" cy="343988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714A999-CD48-4FDF-AB70-EF069E0A679E}"/>
              </a:ext>
            </a:extLst>
          </p:cNvPr>
          <p:cNvSpPr/>
          <p:nvPr/>
        </p:nvSpPr>
        <p:spPr>
          <a:xfrm>
            <a:off x="5959301" y="816343"/>
            <a:ext cx="4026450" cy="34305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C6D1A9DD-72DA-4C19-9C6A-A428AFB30383}"/>
              </a:ext>
            </a:extLst>
          </p:cNvPr>
          <p:cNvSpPr/>
          <p:nvPr/>
        </p:nvSpPr>
        <p:spPr>
          <a:xfrm>
            <a:off x="1901449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3EF7D649-8EB0-4101-AB12-5C742D789E79}"/>
              </a:ext>
            </a:extLst>
          </p:cNvPr>
          <p:cNvSpPr/>
          <p:nvPr/>
        </p:nvSpPr>
        <p:spPr>
          <a:xfrm>
            <a:off x="2053849" y="21528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71F9915C-17F0-4917-9200-24A8FF78A5E1}"/>
              </a:ext>
            </a:extLst>
          </p:cNvPr>
          <p:cNvSpPr/>
          <p:nvPr/>
        </p:nvSpPr>
        <p:spPr>
          <a:xfrm>
            <a:off x="2206249" y="23052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037B934C-9AD3-4E17-89C4-01EF2DF1E58C}"/>
              </a:ext>
            </a:extLst>
          </p:cNvPr>
          <p:cNvSpPr/>
          <p:nvPr/>
        </p:nvSpPr>
        <p:spPr>
          <a:xfrm>
            <a:off x="1896637" y="31498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A45512D3-B075-4A5F-908F-A3CCC7223940}"/>
              </a:ext>
            </a:extLst>
          </p:cNvPr>
          <p:cNvSpPr/>
          <p:nvPr/>
        </p:nvSpPr>
        <p:spPr>
          <a:xfrm>
            <a:off x="2049037" y="33022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C60EA683-8589-4E60-B95B-C5A1944AA190}"/>
              </a:ext>
            </a:extLst>
          </p:cNvPr>
          <p:cNvSpPr/>
          <p:nvPr/>
        </p:nvSpPr>
        <p:spPr>
          <a:xfrm>
            <a:off x="3957646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FBC5402-2145-43D7-80B0-66E7F1C2203B}"/>
              </a:ext>
            </a:extLst>
          </p:cNvPr>
          <p:cNvSpPr/>
          <p:nvPr/>
        </p:nvSpPr>
        <p:spPr>
          <a:xfrm>
            <a:off x="1840488" y="1850486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4D2A97B-19D0-440A-9962-DFFD280252A3}"/>
              </a:ext>
            </a:extLst>
          </p:cNvPr>
          <p:cNvSpPr/>
          <p:nvPr/>
        </p:nvSpPr>
        <p:spPr>
          <a:xfrm>
            <a:off x="1825648" y="3018752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305ACC5B-E384-43EC-85AF-0926A2C6C2C0}"/>
              </a:ext>
            </a:extLst>
          </p:cNvPr>
          <p:cNvSpPr/>
          <p:nvPr/>
        </p:nvSpPr>
        <p:spPr>
          <a:xfrm>
            <a:off x="7118573" y="176947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C00AE317-AC9D-4A83-8AB2-1BE0526104E5}"/>
              </a:ext>
            </a:extLst>
          </p:cNvPr>
          <p:cNvSpPr/>
          <p:nvPr/>
        </p:nvSpPr>
        <p:spPr>
          <a:xfrm>
            <a:off x="7118572" y="2563186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DC8B8D38-FA9C-490A-B7C2-0FC0A4E57790}"/>
              </a:ext>
            </a:extLst>
          </p:cNvPr>
          <p:cNvSpPr/>
          <p:nvPr/>
        </p:nvSpPr>
        <p:spPr>
          <a:xfrm>
            <a:off x="7113761" y="33594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171982F-9833-49C4-94B0-91FC3EB6D8AC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5526563" y="2000480"/>
            <a:ext cx="1592010" cy="2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2E6D7A-EE17-47E1-B6F7-8FAFE94E433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56181" y="2647119"/>
            <a:ext cx="3262391" cy="14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72879F7-003C-4BAF-A284-A94143D146D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56181" y="3590483"/>
            <a:ext cx="3257580" cy="27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8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出品者の視点から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AAFDBA5-63FF-4E05-80F3-3C0EF67A01C4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42AA7A-01B4-4621-82CA-63D350D0BCCE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CA5F88-1483-4FF9-BB9D-D1C648B3701B}"/>
              </a:ext>
            </a:extLst>
          </p:cNvPr>
          <p:cNvSpPr txBox="1"/>
          <p:nvPr/>
        </p:nvSpPr>
        <p:spPr>
          <a:xfrm>
            <a:off x="4612903" y="4587565"/>
            <a:ext cx="31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評価者が求める価値の多様な推測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562E436-F0E2-412A-8BD2-52BAB6977414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3E9587-F8F4-45C6-A566-C45AC03B143F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42130C0-E4C5-4881-8710-0BC2BB221E12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2FDFB2-2A0A-407E-AC56-390938AB1477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59A6576-F68F-4EBC-8DE2-7948AD0E3CFB}"/>
              </a:ext>
            </a:extLst>
          </p:cNvPr>
          <p:cNvSpPr/>
          <p:nvPr/>
        </p:nvSpPr>
        <p:spPr>
          <a:xfrm rot="14615546">
            <a:off x="4418361" y="2292064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6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評価者の視点から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CDC5F5-BE1E-41B5-9C63-6900DD361673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5793E5-4B6A-4560-97AB-1FD8DF0BF93C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BE02AD-8E92-4799-B177-501D41521426}"/>
              </a:ext>
            </a:extLst>
          </p:cNvPr>
          <p:cNvSpPr txBox="1"/>
          <p:nvPr/>
        </p:nvSpPr>
        <p:spPr>
          <a:xfrm>
            <a:off x="4400180" y="4595355"/>
            <a:ext cx="435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出品者が提示した物語の多様な解釈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2A53A7-0096-42E4-8198-4196B701FA67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478286-2010-4B02-BB58-8E8A89B56AFA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353B03-822F-4F76-A582-F0C0A66D0323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834BB-B9BF-47CD-AD41-D452E3BA143A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AF92AFB-D367-4032-8735-25F8F4B8A19D}"/>
              </a:ext>
            </a:extLst>
          </p:cNvPr>
          <p:cNvSpPr/>
          <p:nvPr/>
        </p:nvSpPr>
        <p:spPr>
          <a:xfrm rot="8972003">
            <a:off x="4060300" y="3637401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2EF08A-4400-4BFA-B175-B0F7A891B51A}"/>
              </a:ext>
            </a:extLst>
          </p:cNvPr>
          <p:cNvGrpSpPr/>
          <p:nvPr/>
        </p:nvGrpSpPr>
        <p:grpSpPr>
          <a:xfrm>
            <a:off x="1187776" y="368144"/>
            <a:ext cx="8121978" cy="5673692"/>
            <a:chOff x="1187776" y="368144"/>
            <a:chExt cx="8121978" cy="5673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8F87D6F-26A9-45B8-9E01-17FD72E9202F}"/>
                </a:ext>
              </a:extLst>
            </p:cNvPr>
            <p:cNvSpPr txBox="1"/>
            <p:nvPr/>
          </p:nvSpPr>
          <p:spPr>
            <a:xfrm>
              <a:off x="1187776" y="5118506"/>
              <a:ext cx="3355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衣服のイメージ添付スペース</a:t>
              </a:r>
              <a:endParaRPr kumimoji="1" lang="en-US" altLang="ja-JP" dirty="0"/>
            </a:p>
            <a:p>
              <a:r>
                <a:rPr kumimoji="1" lang="ja-JP" altLang="en-US" dirty="0"/>
                <a:t>（写真・イラスト貼り付け</a:t>
              </a:r>
              <a:r>
                <a:rPr kumimoji="1" lang="en-US" altLang="ja-JP" dirty="0"/>
                <a:t>or </a:t>
              </a:r>
              <a:r>
                <a:rPr kumimoji="1" lang="ja-JP" altLang="en-US" dirty="0"/>
                <a:t>自分で描く）</a:t>
              </a: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416E0C4-C607-4F88-B76A-FA33E3B2709F}"/>
                </a:ext>
              </a:extLst>
            </p:cNvPr>
            <p:cNvSpPr/>
            <p:nvPr/>
          </p:nvSpPr>
          <p:spPr>
            <a:xfrm>
              <a:off x="1187776" y="1216059"/>
              <a:ext cx="3205115" cy="382728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2954773-5999-47C6-9AAE-6DCAE05858C6}"/>
                </a:ext>
              </a:extLst>
            </p:cNvPr>
            <p:cNvSpPr txBox="1"/>
            <p:nvPr/>
          </p:nvSpPr>
          <p:spPr>
            <a:xfrm>
              <a:off x="5374848" y="1216059"/>
              <a:ext cx="335594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衣服の種類名：</a:t>
              </a:r>
              <a:r>
                <a:rPr kumimoji="1" lang="ja-JP" altLang="en-US" u="sng" dirty="0"/>
                <a:t>　　　　　　</a:t>
              </a:r>
              <a:endParaRPr kumimoji="1" lang="en-US" altLang="ja-JP" u="sng" dirty="0"/>
            </a:p>
            <a:p>
              <a:endParaRPr lang="en-US" altLang="ja-JP" dirty="0"/>
            </a:p>
            <a:p>
              <a:r>
                <a:rPr kumimoji="1" lang="ja-JP" altLang="en-US" dirty="0"/>
                <a:t>サイズ：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入手方法：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・自分で買った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・人に買ってもらった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・自分でつくった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・人につくってもらった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入手時期：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その他：</a:t>
              </a:r>
              <a:endParaRPr kumimoji="1" lang="en-US" altLang="ja-JP" dirty="0"/>
            </a:p>
            <a:p>
              <a:endParaRPr lang="en-US" altLang="ja-JP" dirty="0"/>
            </a:p>
            <a:p>
              <a:endParaRPr kumimoji="1" lang="en-US" altLang="ja-JP" dirty="0"/>
            </a:p>
            <a:p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64E15D3-71F3-4947-80AD-E5EA2BF53C0F}"/>
                </a:ext>
              </a:extLst>
            </p:cNvPr>
            <p:cNvSpPr txBox="1"/>
            <p:nvPr/>
          </p:nvSpPr>
          <p:spPr>
            <a:xfrm>
              <a:off x="1439942" y="368144"/>
              <a:ext cx="7869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【</a:t>
              </a:r>
              <a:r>
                <a:rPr kumimoji="1" lang="ja-JP" altLang="en-US" sz="3200" dirty="0"/>
                <a:t>物語に登場する衣服のプロファイル</a:t>
              </a:r>
              <a:r>
                <a:rPr kumimoji="1" lang="en-US" altLang="ja-JP" sz="3200" dirty="0"/>
                <a:t>】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6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61F149B-57E7-4695-A2FD-0031D1FF77AA}"/>
              </a:ext>
            </a:extLst>
          </p:cNvPr>
          <p:cNvGrpSpPr/>
          <p:nvPr/>
        </p:nvGrpSpPr>
        <p:grpSpPr>
          <a:xfrm>
            <a:off x="186842" y="983698"/>
            <a:ext cx="11842383" cy="5201356"/>
            <a:chOff x="186842" y="983698"/>
            <a:chExt cx="11842383" cy="520135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4200E5E-ADA8-4901-81E4-A97FF7FF771A}"/>
                </a:ext>
              </a:extLst>
            </p:cNvPr>
            <p:cNvSpPr txBox="1"/>
            <p:nvPr/>
          </p:nvSpPr>
          <p:spPr>
            <a:xfrm>
              <a:off x="894408" y="5661834"/>
              <a:ext cx="314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BAZAAR</a:t>
              </a:r>
              <a:r>
                <a:rPr kumimoji="1" lang="ja-JP" altLang="en-US" sz="2800" dirty="0"/>
                <a:t>のプレイ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4BA4DE8-899E-4D76-94C7-1FA831E769C4}"/>
                </a:ext>
              </a:extLst>
            </p:cNvPr>
            <p:cNvSpPr txBox="1"/>
            <p:nvPr/>
          </p:nvSpPr>
          <p:spPr>
            <a:xfrm>
              <a:off x="6312252" y="5596139"/>
              <a:ext cx="364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ディブリーフィング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D354A9-28D6-4FD9-B93C-33CD3D123240}"/>
                </a:ext>
              </a:extLst>
            </p:cNvPr>
            <p:cNvSpPr txBox="1"/>
            <p:nvPr/>
          </p:nvSpPr>
          <p:spPr>
            <a:xfrm>
              <a:off x="2094491" y="2452322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意味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価値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1BAC8-5B39-40FE-A5AD-D0C8FAF3E1FD}"/>
                </a:ext>
              </a:extLst>
            </p:cNvPr>
            <p:cNvSpPr txBox="1"/>
            <p:nvPr/>
          </p:nvSpPr>
          <p:spPr>
            <a:xfrm>
              <a:off x="1078834" y="1624973"/>
              <a:ext cx="15255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感情の動き</a:t>
              </a:r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050DD5-DF19-4D96-8A31-F1E153B7A1CB}"/>
                </a:ext>
              </a:extLst>
            </p:cNvPr>
            <p:cNvSpPr txBox="1"/>
            <p:nvPr/>
          </p:nvSpPr>
          <p:spPr>
            <a:xfrm>
              <a:off x="4652729" y="3649867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ゲーム世界での位置づけ</a:t>
              </a:r>
              <a:endParaRPr kumimoji="1" lang="en-US" altLang="ja-JP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588E487-51E8-4337-8ACE-88DF2BBF8E80}"/>
                </a:ext>
              </a:extLst>
            </p:cNvPr>
            <p:cNvSpPr txBox="1"/>
            <p:nvPr/>
          </p:nvSpPr>
          <p:spPr>
            <a:xfrm>
              <a:off x="898937" y="4065556"/>
              <a:ext cx="2751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衣服をめぐる不定性の</a:t>
              </a:r>
              <a:endParaRPr kumimoji="1" lang="en-US" altLang="ja-JP" dirty="0"/>
            </a:p>
            <a:p>
              <a:r>
                <a:rPr kumimoji="1" lang="ja-JP" altLang="en-US" dirty="0"/>
                <a:t>強いコミュニケーション</a:t>
              </a:r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5C4BAEF9-EE8F-48E5-AB19-3D21DFA3875B}"/>
                </a:ext>
              </a:extLst>
            </p:cNvPr>
            <p:cNvSpPr/>
            <p:nvPr/>
          </p:nvSpPr>
          <p:spPr>
            <a:xfrm rot="16688990">
              <a:off x="638439" y="2861842"/>
              <a:ext cx="1935538" cy="43927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647F7EF-E707-4666-8D81-3BE9A2A19607}"/>
                </a:ext>
              </a:extLst>
            </p:cNvPr>
            <p:cNvSpPr/>
            <p:nvPr/>
          </p:nvSpPr>
          <p:spPr>
            <a:xfrm rot="18526783">
              <a:off x="2170921" y="3464681"/>
              <a:ext cx="1073095" cy="37037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8DE35A-FBA3-46D9-A554-DB741B6BFBC4}"/>
                </a:ext>
              </a:extLst>
            </p:cNvPr>
            <p:cNvSpPr txBox="1"/>
            <p:nvPr/>
          </p:nvSpPr>
          <p:spPr>
            <a:xfrm>
              <a:off x="5759672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3B40B3B-EAAC-4C1F-AA9C-67166891CB92}"/>
                </a:ext>
              </a:extLst>
            </p:cNvPr>
            <p:cNvSpPr txBox="1"/>
            <p:nvPr/>
          </p:nvSpPr>
          <p:spPr>
            <a:xfrm>
              <a:off x="7137420" y="4691189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CA1D9D-D68E-4BE6-A0EB-A5E3604D86A6}"/>
                </a:ext>
              </a:extLst>
            </p:cNvPr>
            <p:cNvSpPr txBox="1"/>
            <p:nvPr/>
          </p:nvSpPr>
          <p:spPr>
            <a:xfrm>
              <a:off x="8514275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C244C62A-BC94-41DA-A3DE-83D67B47B381}"/>
                </a:ext>
              </a:extLst>
            </p:cNvPr>
            <p:cNvSpPr/>
            <p:nvPr/>
          </p:nvSpPr>
          <p:spPr>
            <a:xfrm rot="16200000">
              <a:off x="7320946" y="3254824"/>
              <a:ext cx="818885" cy="3962347"/>
            </a:xfrm>
            <a:prstGeom prst="leftBrace">
              <a:avLst>
                <a:gd name="adj1" fmla="val 5390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347BAE9-CBD7-4900-A8E8-82BAFACB7C8E}"/>
                </a:ext>
              </a:extLst>
            </p:cNvPr>
            <p:cNvCxnSpPr/>
            <p:nvPr/>
          </p:nvCxnSpPr>
          <p:spPr>
            <a:xfrm>
              <a:off x="2274857" y="4826554"/>
              <a:ext cx="0" cy="7695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C8D5FBF-1FE9-4EC2-9F77-DFB5974649DB}"/>
                </a:ext>
              </a:extLst>
            </p:cNvPr>
            <p:cNvSpPr txBox="1"/>
            <p:nvPr/>
          </p:nvSpPr>
          <p:spPr>
            <a:xfrm>
              <a:off x="6565581" y="2785010"/>
              <a:ext cx="31459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現実世界における位置づけ</a:t>
              </a:r>
              <a:endParaRPr kumimoji="1"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856394C-224A-4E21-B0DD-80CE5E881277}"/>
                </a:ext>
              </a:extLst>
            </p:cNvPr>
            <p:cNvSpPr txBox="1"/>
            <p:nvPr/>
          </p:nvSpPr>
          <p:spPr>
            <a:xfrm>
              <a:off x="8326064" y="1822947"/>
              <a:ext cx="34455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位置づけに関する最終的合意</a:t>
              </a:r>
              <a:endParaRPr kumimoji="1" lang="en-US" altLang="ja-JP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5E79ADAC-C667-4D99-9C26-A4EB8FA2F6D9}"/>
                </a:ext>
              </a:extLst>
            </p:cNvPr>
            <p:cNvSpPr/>
            <p:nvPr/>
          </p:nvSpPr>
          <p:spPr>
            <a:xfrm rot="15038423">
              <a:off x="5980011" y="4369198"/>
              <a:ext cx="397694" cy="3428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78EEC000-E7E9-41DB-8D11-2F2D5007E5C1}"/>
                </a:ext>
              </a:extLst>
            </p:cNvPr>
            <p:cNvSpPr/>
            <p:nvPr/>
          </p:nvSpPr>
          <p:spPr>
            <a:xfrm rot="16023361">
              <a:off x="7245469" y="3957799"/>
              <a:ext cx="1159259" cy="3522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51A06DA8-30DE-478A-8C72-3043E0971C56}"/>
                </a:ext>
              </a:extLst>
            </p:cNvPr>
            <p:cNvSpPr/>
            <p:nvPr/>
          </p:nvSpPr>
          <p:spPr>
            <a:xfrm rot="17419106">
              <a:off x="8832324" y="3459657"/>
              <a:ext cx="2188224" cy="37963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22BCD1-5EF4-4B78-93D6-5F4D03334DC8}"/>
                </a:ext>
              </a:extLst>
            </p:cNvPr>
            <p:cNvSpPr txBox="1"/>
            <p:nvPr/>
          </p:nvSpPr>
          <p:spPr>
            <a:xfrm>
              <a:off x="186842" y="983698"/>
              <a:ext cx="517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個人の意識・感情レベルで観察されるデータ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7C75237-26AD-4732-990F-ACD1C04D1304}"/>
                </a:ext>
              </a:extLst>
            </p:cNvPr>
            <p:cNvSpPr txBox="1"/>
            <p:nvPr/>
          </p:nvSpPr>
          <p:spPr>
            <a:xfrm>
              <a:off x="6480258" y="1113762"/>
              <a:ext cx="4633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グループ内のコミュニケーションレベルで</a:t>
              </a:r>
              <a:endParaRPr kumimoji="1" lang="en-US" altLang="ja-JP" dirty="0"/>
            </a:p>
            <a:p>
              <a:r>
                <a:rPr kumimoji="1" lang="ja-JP" altLang="en-US" dirty="0"/>
                <a:t>観察されるデータ</a:t>
              </a:r>
              <a:endParaRPr kumimoji="1" lang="en-US" altLang="ja-JP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299007B0-0B97-4AB1-8654-BDC9AA98F29D}"/>
                </a:ext>
              </a:extLst>
            </p:cNvPr>
            <p:cNvSpPr/>
            <p:nvPr/>
          </p:nvSpPr>
          <p:spPr>
            <a:xfrm rot="1044030">
              <a:off x="667179" y="1556823"/>
              <a:ext cx="4473907" cy="158475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E5F68F3-9943-4233-9DE8-73848C22AE41}"/>
                </a:ext>
              </a:extLst>
            </p:cNvPr>
            <p:cNvSpPr/>
            <p:nvPr/>
          </p:nvSpPr>
          <p:spPr>
            <a:xfrm rot="20713779">
              <a:off x="4419821" y="1782698"/>
              <a:ext cx="7609404" cy="25488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DD7D9D-EED6-4454-8F5E-06D99F74F1E6}"/>
              </a:ext>
            </a:extLst>
          </p:cNvPr>
          <p:cNvSpPr txBox="1"/>
          <p:nvPr/>
        </p:nvSpPr>
        <p:spPr>
          <a:xfrm>
            <a:off x="648684" y="1548029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B58702-43DC-4E1B-B6E0-00DB8FC1AAB9}"/>
              </a:ext>
            </a:extLst>
          </p:cNvPr>
          <p:cNvSpPr txBox="1"/>
          <p:nvPr/>
        </p:nvSpPr>
        <p:spPr>
          <a:xfrm>
            <a:off x="1946626" y="2029181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D04BAA-C753-4499-B73A-FAFEAE265A42}"/>
              </a:ext>
            </a:extLst>
          </p:cNvPr>
          <p:cNvSpPr txBox="1"/>
          <p:nvPr/>
        </p:nvSpPr>
        <p:spPr>
          <a:xfrm>
            <a:off x="6408729" y="2349200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6E9BCE7-0C7A-4ACB-83BA-9FC674B1718F}"/>
              </a:ext>
            </a:extLst>
          </p:cNvPr>
          <p:cNvSpPr txBox="1"/>
          <p:nvPr/>
        </p:nvSpPr>
        <p:spPr>
          <a:xfrm>
            <a:off x="5033272" y="319239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CC85FE-C576-4E2A-A121-2E31D788683C}"/>
              </a:ext>
            </a:extLst>
          </p:cNvPr>
          <p:cNvSpPr txBox="1"/>
          <p:nvPr/>
        </p:nvSpPr>
        <p:spPr>
          <a:xfrm>
            <a:off x="10494223" y="143851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9623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A49854-4CDD-4856-96C6-7CF66C5612A8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20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32625BC-17B4-4F8C-8B2E-BE4ECCDB2665}"/>
              </a:ext>
            </a:extLst>
          </p:cNvPr>
          <p:cNvSpPr/>
          <p:nvPr/>
        </p:nvSpPr>
        <p:spPr>
          <a:xfrm>
            <a:off x="1000871" y="5030724"/>
            <a:ext cx="1264600" cy="4619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5F50C6-05B2-4787-BAAB-ABCAFCAE2AFA}"/>
              </a:ext>
            </a:extLst>
          </p:cNvPr>
          <p:cNvSpPr/>
          <p:nvPr/>
        </p:nvSpPr>
        <p:spPr>
          <a:xfrm>
            <a:off x="475357" y="1939987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チーム分け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A9CB9F-76DB-401A-912D-E493272600CC}"/>
              </a:ext>
            </a:extLst>
          </p:cNvPr>
          <p:cNvSpPr/>
          <p:nvPr/>
        </p:nvSpPr>
        <p:spPr>
          <a:xfrm>
            <a:off x="475357" y="3034512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037946-1D92-448A-991D-958F7EA1F9FC}"/>
              </a:ext>
            </a:extLst>
          </p:cNvPr>
          <p:cNvSpPr/>
          <p:nvPr/>
        </p:nvSpPr>
        <p:spPr>
          <a:xfrm>
            <a:off x="475357" y="4069430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ディブリーフィング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1678C21-953C-4054-AEC9-0F28A1628F3F}"/>
              </a:ext>
            </a:extLst>
          </p:cNvPr>
          <p:cNvSpPr/>
          <p:nvPr/>
        </p:nvSpPr>
        <p:spPr>
          <a:xfrm>
            <a:off x="1316184" y="161724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4ADA1A9D-AF7F-41CD-99FD-1DEF1408EF2B}"/>
              </a:ext>
            </a:extLst>
          </p:cNvPr>
          <p:cNvSpPr/>
          <p:nvPr/>
        </p:nvSpPr>
        <p:spPr>
          <a:xfrm>
            <a:off x="1316183" y="2700985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EB47EBC-85BF-40B0-A8BA-0CC0695E7182}"/>
              </a:ext>
            </a:extLst>
          </p:cNvPr>
          <p:cNvSpPr/>
          <p:nvPr/>
        </p:nvSpPr>
        <p:spPr>
          <a:xfrm>
            <a:off x="1344137" y="3774402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55093DE-7692-4308-ACA3-4160EC99725A}"/>
              </a:ext>
            </a:extLst>
          </p:cNvPr>
          <p:cNvSpPr/>
          <p:nvPr/>
        </p:nvSpPr>
        <p:spPr>
          <a:xfrm>
            <a:off x="1316182" y="478395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52F997-D4E7-4BB7-B1F7-5A5FDB067415}"/>
              </a:ext>
            </a:extLst>
          </p:cNvPr>
          <p:cNvCxnSpPr>
            <a:cxnSpLocks/>
          </p:cNvCxnSpPr>
          <p:nvPr/>
        </p:nvCxnSpPr>
        <p:spPr>
          <a:xfrm>
            <a:off x="1922206" y="1598245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B35C-46D1-488E-964A-C1DF4C507322}"/>
              </a:ext>
            </a:extLst>
          </p:cNvPr>
          <p:cNvSpPr txBox="1"/>
          <p:nvPr/>
        </p:nvSpPr>
        <p:spPr>
          <a:xfrm>
            <a:off x="3324571" y="1132959"/>
            <a:ext cx="411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（属性、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dirty="0"/>
              <a:t>ディブリーフィングでの役割意向）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A2D4956-5C7B-4A0F-A818-A51E6B78FD5B}"/>
              </a:ext>
            </a:extLst>
          </p:cNvPr>
          <p:cNvCxnSpPr>
            <a:cxnSpLocks/>
          </p:cNvCxnSpPr>
          <p:nvPr/>
        </p:nvCxnSpPr>
        <p:spPr>
          <a:xfrm>
            <a:off x="1946803" y="3785007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2966D4-D10F-4F6F-92B0-004810EB7597}"/>
              </a:ext>
            </a:extLst>
          </p:cNvPr>
          <p:cNvSpPr txBox="1"/>
          <p:nvPr/>
        </p:nvSpPr>
        <p:spPr>
          <a:xfrm>
            <a:off x="3403538" y="3402433"/>
            <a:ext cx="3709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2</a:t>
            </a:r>
          </a:p>
          <a:p>
            <a:r>
              <a:rPr kumimoji="1" lang="ja-JP" altLang="en-US" dirty="0"/>
              <a:t>（プレイ時の感情、わだかまりの有無）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F0F01B-8289-430D-ABAA-26BDD60DF429}"/>
              </a:ext>
            </a:extLst>
          </p:cNvPr>
          <p:cNvCxnSpPr>
            <a:cxnSpLocks/>
          </p:cNvCxnSpPr>
          <p:nvPr/>
        </p:nvCxnSpPr>
        <p:spPr>
          <a:xfrm>
            <a:off x="1966074" y="4827796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6D0916-2C22-4AC4-9A0C-1C5CE9D00D01}"/>
              </a:ext>
            </a:extLst>
          </p:cNvPr>
          <p:cNvSpPr txBox="1"/>
          <p:nvPr/>
        </p:nvSpPr>
        <p:spPr>
          <a:xfrm>
            <a:off x="3332108" y="4720397"/>
            <a:ext cx="411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（ゲーミングの感想、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8D4A87-0946-48DA-8E74-06339209345D}"/>
              </a:ext>
            </a:extLst>
          </p:cNvPr>
          <p:cNvSpPr txBox="1"/>
          <p:nvPr/>
        </p:nvSpPr>
        <p:spPr>
          <a:xfrm>
            <a:off x="7512892" y="3512433"/>
            <a:ext cx="225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r>
              <a:rPr kumimoji="1" lang="ja-JP" altLang="en-US" dirty="0"/>
              <a:t>が設計意図通りに機能していることをチェック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2659E830-5062-4936-A2F2-96DF961CEA2A}"/>
              </a:ext>
            </a:extLst>
          </p:cNvPr>
          <p:cNvSpPr/>
          <p:nvPr/>
        </p:nvSpPr>
        <p:spPr>
          <a:xfrm>
            <a:off x="7026435" y="3588417"/>
            <a:ext cx="425463" cy="55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折線 27">
            <a:extLst>
              <a:ext uri="{FF2B5EF4-FFF2-40B4-BE49-F238E27FC236}">
                <a16:creationId xmlns:a16="http://schemas.microsoft.com/office/drawing/2014/main" id="{F25EA8A4-4B56-4C77-A5E1-AB67DEF9D4F3}"/>
              </a:ext>
            </a:extLst>
          </p:cNvPr>
          <p:cNvSpPr/>
          <p:nvPr/>
        </p:nvSpPr>
        <p:spPr>
          <a:xfrm rot="5400000">
            <a:off x="8502765" y="220393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A7566-3262-44F8-92AC-256E92166791}"/>
              </a:ext>
            </a:extLst>
          </p:cNvPr>
          <p:cNvSpPr txBox="1"/>
          <p:nvPr/>
        </p:nvSpPr>
        <p:spPr>
          <a:xfrm>
            <a:off x="10245197" y="2789448"/>
            <a:ext cx="176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回答の変化から衣服の価値に対する自覚を評価</a:t>
            </a: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09A5AE62-4A62-48FB-9DC7-48D10FD4F77F}"/>
              </a:ext>
            </a:extLst>
          </p:cNvPr>
          <p:cNvSpPr/>
          <p:nvPr/>
        </p:nvSpPr>
        <p:spPr>
          <a:xfrm rot="16200000" flipV="1">
            <a:off x="8504785" y="2826235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0E98-45B6-4E27-84D4-7422E1A386CC}"/>
              </a:ext>
            </a:extLst>
          </p:cNvPr>
          <p:cNvSpPr txBox="1"/>
          <p:nvPr/>
        </p:nvSpPr>
        <p:spPr>
          <a:xfrm>
            <a:off x="3128559" y="1928964"/>
            <a:ext cx="77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衣服の大切さを自分の言葉で語れない人の推論ネットワーク例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（単線的、自分の体験に基づいてない、推論の連鎖が浅い等）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CD11C-96D0-44F3-BC2C-28F28953C4D4}"/>
              </a:ext>
            </a:extLst>
          </p:cNvPr>
          <p:cNvSpPr txBox="1"/>
          <p:nvPr/>
        </p:nvSpPr>
        <p:spPr>
          <a:xfrm>
            <a:off x="3551722" y="5752914"/>
            <a:ext cx="762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衣服の大切さを自分の言葉で語れる人の推論ネットワーク例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（複線的、自分の体験に基づいている、推論の連鎖が深い等）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646349-3AA9-410A-8CFD-B97C7D7CE197}"/>
              </a:ext>
            </a:extLst>
          </p:cNvPr>
          <p:cNvSpPr txBox="1"/>
          <p:nvPr/>
        </p:nvSpPr>
        <p:spPr>
          <a:xfrm>
            <a:off x="3128559" y="3867117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28FCC6-67A6-4907-9DD6-8E09483CEE8B}"/>
              </a:ext>
            </a:extLst>
          </p:cNvPr>
          <p:cNvSpPr txBox="1"/>
          <p:nvPr/>
        </p:nvSpPr>
        <p:spPr>
          <a:xfrm>
            <a:off x="5647873" y="342900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E3632B-E09D-4752-BADF-166197388D71}"/>
              </a:ext>
            </a:extLst>
          </p:cNvPr>
          <p:cNvSpPr txBox="1"/>
          <p:nvPr/>
        </p:nvSpPr>
        <p:spPr>
          <a:xfrm>
            <a:off x="3092362" y="1007502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1A5FEF-0F93-4939-AC13-6F06D8ABBD9F}"/>
              </a:ext>
            </a:extLst>
          </p:cNvPr>
          <p:cNvSpPr txBox="1"/>
          <p:nvPr/>
        </p:nvSpPr>
        <p:spPr>
          <a:xfrm>
            <a:off x="5647869" y="892853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976CD44-95A5-4CEC-A9A4-25E9DEBB72DE}"/>
              </a:ext>
            </a:extLst>
          </p:cNvPr>
          <p:cNvCxnSpPr/>
          <p:nvPr/>
        </p:nvCxnSpPr>
        <p:spPr>
          <a:xfrm flipH="1">
            <a:off x="5051102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BF31B58-C674-4D65-9896-92941CE48D53}"/>
              </a:ext>
            </a:extLst>
          </p:cNvPr>
          <p:cNvCxnSpPr>
            <a:cxnSpLocks/>
          </p:cNvCxnSpPr>
          <p:nvPr/>
        </p:nvCxnSpPr>
        <p:spPr>
          <a:xfrm flipH="1">
            <a:off x="5009544" y="3591405"/>
            <a:ext cx="697381" cy="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473388-D9AF-4908-845A-E1B7AA0B0F58}"/>
              </a:ext>
            </a:extLst>
          </p:cNvPr>
          <p:cNvCxnSpPr>
            <a:cxnSpLocks/>
          </p:cNvCxnSpPr>
          <p:nvPr/>
        </p:nvCxnSpPr>
        <p:spPr>
          <a:xfrm flipH="1" flipV="1">
            <a:off x="5139213" y="4305430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6EC287-7E13-4030-9935-F335DCBCD750}"/>
              </a:ext>
            </a:extLst>
          </p:cNvPr>
          <p:cNvSpPr txBox="1"/>
          <p:nvPr/>
        </p:nvSpPr>
        <p:spPr>
          <a:xfrm>
            <a:off x="6110034" y="4227458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衣服には愛着や思い出が関わるから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836DB3B-7DD4-4170-838A-890A442CC083}"/>
              </a:ext>
            </a:extLst>
          </p:cNvPr>
          <p:cNvSpPr txBox="1"/>
          <p:nvPr/>
        </p:nvSpPr>
        <p:spPr>
          <a:xfrm>
            <a:off x="8971545" y="4584669"/>
            <a:ext cx="239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自分自身、家族の思い出があって捨てられない服があるから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14F927-73D1-4682-9CC6-8C23F1A82F18}"/>
              </a:ext>
            </a:extLst>
          </p:cNvPr>
          <p:cNvCxnSpPr>
            <a:cxnSpLocks/>
          </p:cNvCxnSpPr>
          <p:nvPr/>
        </p:nvCxnSpPr>
        <p:spPr>
          <a:xfrm flipH="1" flipV="1">
            <a:off x="8208874" y="4795539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0B7976-F567-452A-B4CC-0B25A30FC90D}"/>
              </a:ext>
            </a:extLst>
          </p:cNvPr>
          <p:cNvSpPr txBox="1"/>
          <p:nvPr/>
        </p:nvSpPr>
        <p:spPr>
          <a:xfrm>
            <a:off x="8971546" y="3354222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自分勝手な生き方はしたくないから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E56FD03-4278-422D-8021-75EBE9D507F9}"/>
              </a:ext>
            </a:extLst>
          </p:cNvPr>
          <p:cNvCxnSpPr>
            <a:cxnSpLocks/>
          </p:cNvCxnSpPr>
          <p:nvPr/>
        </p:nvCxnSpPr>
        <p:spPr>
          <a:xfrm flipH="1" flipV="1">
            <a:off x="7796085" y="3586267"/>
            <a:ext cx="924404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4AB8D6-D7B5-4F6E-8FCF-9973450A147F}"/>
              </a:ext>
            </a:extLst>
          </p:cNvPr>
          <p:cNvCxnSpPr>
            <a:cxnSpLocks/>
          </p:cNvCxnSpPr>
          <p:nvPr/>
        </p:nvCxnSpPr>
        <p:spPr>
          <a:xfrm flipH="1">
            <a:off x="9694250" y="396160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4409952-1132-47A5-AE29-94E94105654D}"/>
              </a:ext>
            </a:extLst>
          </p:cNvPr>
          <p:cNvCxnSpPr/>
          <p:nvPr/>
        </p:nvCxnSpPr>
        <p:spPr>
          <a:xfrm flipH="1">
            <a:off x="7756203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E2C131-8DEC-4ED2-97FB-EC0DE350420F}"/>
              </a:ext>
            </a:extLst>
          </p:cNvPr>
          <p:cNvSpPr txBox="1"/>
          <p:nvPr/>
        </p:nvSpPr>
        <p:spPr>
          <a:xfrm>
            <a:off x="8309406" y="852931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そういう風に授業で習ったから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8F349D9-77E5-4980-B8EA-CF6937C4CAEB}"/>
              </a:ext>
            </a:extLst>
          </p:cNvPr>
          <p:cNvSpPr/>
          <p:nvPr/>
        </p:nvSpPr>
        <p:spPr>
          <a:xfrm>
            <a:off x="2820202" y="606392"/>
            <a:ext cx="7688576" cy="1181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D067523-DDA8-4412-8E93-AED882CE1DCF}"/>
              </a:ext>
            </a:extLst>
          </p:cNvPr>
          <p:cNvSpPr/>
          <p:nvPr/>
        </p:nvSpPr>
        <p:spPr>
          <a:xfrm>
            <a:off x="2820201" y="3164790"/>
            <a:ext cx="8643485" cy="2501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D65B8C0-D216-4166-8B26-7B40DD6F338D}"/>
              </a:ext>
            </a:extLst>
          </p:cNvPr>
          <p:cNvSpPr txBox="1"/>
          <p:nvPr/>
        </p:nvSpPr>
        <p:spPr>
          <a:xfrm>
            <a:off x="306683" y="99143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自覚していない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8250A-F149-4DFE-98FA-E3AE1B97416E}"/>
              </a:ext>
            </a:extLst>
          </p:cNvPr>
          <p:cNvSpPr txBox="1"/>
          <p:nvPr/>
        </p:nvSpPr>
        <p:spPr>
          <a:xfrm>
            <a:off x="383957" y="381546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自覚している</a:t>
            </a:r>
          </a:p>
        </p:txBody>
      </p:sp>
    </p:spTree>
    <p:extLst>
      <p:ext uri="{BB962C8B-B14F-4D97-AF65-F5344CB8AC3E}">
        <p14:creationId xmlns:p14="http://schemas.microsoft.com/office/powerpoint/2010/main" val="36259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993598" y="334289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4057193" y="3248820"/>
            <a:ext cx="118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031" y="2242046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583903" y="1766524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497846" y="2915070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380" y="2054012"/>
            <a:ext cx="914400" cy="914400"/>
          </a:xfrm>
          <a:prstGeom prst="rect">
            <a:avLst/>
          </a:prstGeom>
        </p:spPr>
      </p:pic>
      <p:pic>
        <p:nvPicPr>
          <p:cNvPr id="64" name="グラフィックス 63" descr="男性 枠線">
            <a:extLst>
              <a:ext uri="{FF2B5EF4-FFF2-40B4-BE49-F238E27FC236}">
                <a16:creationId xmlns:a16="http://schemas.microsoft.com/office/drawing/2014/main" id="{57C27EC5-AC93-4243-A128-7E5C03B98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4813" y="1891837"/>
            <a:ext cx="683127" cy="653550"/>
          </a:xfrm>
          <a:prstGeom prst="rect">
            <a:avLst/>
          </a:prstGeom>
        </p:spPr>
      </p:pic>
      <p:pic>
        <p:nvPicPr>
          <p:cNvPr id="65" name="グラフィックス 64" descr="男性 枠線">
            <a:extLst>
              <a:ext uri="{FF2B5EF4-FFF2-40B4-BE49-F238E27FC236}">
                <a16:creationId xmlns:a16="http://schemas.microsoft.com/office/drawing/2014/main" id="{61BF1B1C-EF46-4E29-A602-256630D16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7603" y="2429322"/>
            <a:ext cx="683127" cy="653550"/>
          </a:xfrm>
          <a:prstGeom prst="rect">
            <a:avLst/>
          </a:prstGeom>
        </p:spPr>
      </p:pic>
      <p:pic>
        <p:nvPicPr>
          <p:cNvPr id="66" name="グラフィックス 65" descr="男性 枠線">
            <a:extLst>
              <a:ext uri="{FF2B5EF4-FFF2-40B4-BE49-F238E27FC236}">
                <a16:creationId xmlns:a16="http://schemas.microsoft.com/office/drawing/2014/main" id="{1F021CAF-DA1C-4BFE-9B49-CF5A27E3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3308" y="2429322"/>
            <a:ext cx="683127" cy="653550"/>
          </a:xfrm>
          <a:prstGeom prst="rect">
            <a:avLst/>
          </a:prstGeom>
        </p:spPr>
      </p:pic>
      <p:sp>
        <p:nvSpPr>
          <p:cNvPr id="67" name="楕円 66">
            <a:extLst>
              <a:ext uri="{FF2B5EF4-FFF2-40B4-BE49-F238E27FC236}">
                <a16:creationId xmlns:a16="http://schemas.microsoft.com/office/drawing/2014/main" id="{2FAFCF4C-2F90-4343-8188-606ADDC7DF36}"/>
              </a:ext>
            </a:extLst>
          </p:cNvPr>
          <p:cNvSpPr/>
          <p:nvPr/>
        </p:nvSpPr>
        <p:spPr>
          <a:xfrm>
            <a:off x="3645024" y="179835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A95A72DD-5D11-42D1-AF67-9AE3734C5767}"/>
              </a:ext>
            </a:extLst>
          </p:cNvPr>
          <p:cNvSpPr/>
          <p:nvPr/>
        </p:nvSpPr>
        <p:spPr>
          <a:xfrm>
            <a:off x="360412" y="781275"/>
            <a:ext cx="4649002" cy="929126"/>
          </a:xfrm>
          <a:prstGeom prst="wedgeRoundRectCallout">
            <a:avLst>
              <a:gd name="adj1" fmla="val -29322"/>
              <a:gd name="adj2" fmla="val 832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①その衣服がなぜ大切かを示す物語の提示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E43A5D9F-2601-43CB-8ABF-A58F81C1D4CB}"/>
              </a:ext>
            </a:extLst>
          </p:cNvPr>
          <p:cNvSpPr/>
          <p:nvPr/>
        </p:nvSpPr>
        <p:spPr>
          <a:xfrm>
            <a:off x="360412" y="4173799"/>
            <a:ext cx="4649002" cy="929126"/>
          </a:xfrm>
          <a:prstGeom prst="wedgeRoundRectCallout">
            <a:avLst>
              <a:gd name="adj1" fmla="val 25543"/>
              <a:gd name="adj2" fmla="val -1063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②その衣服との新しいつきあい方に関する物語の提示</a:t>
            </a:r>
          </a:p>
        </p:txBody>
      </p:sp>
      <p:pic>
        <p:nvPicPr>
          <p:cNvPr id="69" name="グラフィックス 68" descr="男性 単色塗りつぶし">
            <a:extLst>
              <a:ext uri="{FF2B5EF4-FFF2-40B4-BE49-F238E27FC236}">
                <a16:creationId xmlns:a16="http://schemas.microsoft.com/office/drawing/2014/main" id="{1DFF10E1-015C-4D4F-AEFE-7D382E7E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6192" y="1279635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A7FFF4-ECB7-4416-AA09-0181BFFC7637}"/>
              </a:ext>
            </a:extLst>
          </p:cNvPr>
          <p:cNvGrpSpPr/>
          <p:nvPr/>
        </p:nvGrpSpPr>
        <p:grpSpPr>
          <a:xfrm>
            <a:off x="8576110" y="307349"/>
            <a:ext cx="796207" cy="788691"/>
            <a:chOff x="9165797" y="1077991"/>
            <a:chExt cx="1451411" cy="1440728"/>
          </a:xfrm>
        </p:grpSpPr>
        <p:pic>
          <p:nvPicPr>
            <p:cNvPr id="72" name="グラフィックス 71" descr="男性 枠線">
              <a:extLst>
                <a:ext uri="{FF2B5EF4-FFF2-40B4-BE49-F238E27FC236}">
                  <a16:creationId xmlns:a16="http://schemas.microsoft.com/office/drawing/2014/main" id="{94FE893E-C484-422C-A0C5-7F55B076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3" name="グラフィックス 72" descr="男性 枠線">
              <a:extLst>
                <a:ext uri="{FF2B5EF4-FFF2-40B4-BE49-F238E27FC236}">
                  <a16:creationId xmlns:a16="http://schemas.microsoft.com/office/drawing/2014/main" id="{E84D2866-DA68-4E5C-BD5E-D6A0411C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4" name="グラフィックス 73" descr="男性 枠線">
              <a:extLst>
                <a:ext uri="{FF2B5EF4-FFF2-40B4-BE49-F238E27FC236}">
                  <a16:creationId xmlns:a16="http://schemas.microsoft.com/office/drawing/2014/main" id="{1BB03C49-672C-4CB9-B6F4-C9C85D38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A754E29E-EBF1-4B6F-A357-BFA8FA54938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370E5FB-5EE1-4521-80F2-4D09D862E209}"/>
              </a:ext>
            </a:extLst>
          </p:cNvPr>
          <p:cNvGrpSpPr/>
          <p:nvPr/>
        </p:nvGrpSpPr>
        <p:grpSpPr>
          <a:xfrm>
            <a:off x="8604645" y="1610350"/>
            <a:ext cx="796207" cy="788691"/>
            <a:chOff x="9165797" y="1077991"/>
            <a:chExt cx="1451411" cy="1440728"/>
          </a:xfrm>
        </p:grpSpPr>
        <p:pic>
          <p:nvPicPr>
            <p:cNvPr id="77" name="グラフィックス 76" descr="男性 枠線">
              <a:extLst>
                <a:ext uri="{FF2B5EF4-FFF2-40B4-BE49-F238E27FC236}">
                  <a16:creationId xmlns:a16="http://schemas.microsoft.com/office/drawing/2014/main" id="{1377E1CD-D4E8-43BC-8332-32172165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8" name="グラフィックス 77" descr="男性 枠線">
              <a:extLst>
                <a:ext uri="{FF2B5EF4-FFF2-40B4-BE49-F238E27FC236}">
                  <a16:creationId xmlns:a16="http://schemas.microsoft.com/office/drawing/2014/main" id="{AEC14700-CFC6-4835-8F3D-3A463E72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9" name="グラフィックス 78" descr="男性 枠線">
              <a:extLst>
                <a:ext uri="{FF2B5EF4-FFF2-40B4-BE49-F238E27FC236}">
                  <a16:creationId xmlns:a16="http://schemas.microsoft.com/office/drawing/2014/main" id="{05A421E5-BEBD-4899-B62D-0BB70D54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0983C44-2583-41EE-B6DE-A24C0E8AEE0E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18491D4-690E-4C5B-8E63-7022751473AA}"/>
              </a:ext>
            </a:extLst>
          </p:cNvPr>
          <p:cNvSpPr txBox="1"/>
          <p:nvPr/>
        </p:nvSpPr>
        <p:spPr>
          <a:xfrm>
            <a:off x="9456387" y="772874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C2E295E-0E61-4CC9-9C06-3DF4682688D9}"/>
              </a:ext>
            </a:extLst>
          </p:cNvPr>
          <p:cNvSpPr txBox="1"/>
          <p:nvPr/>
        </p:nvSpPr>
        <p:spPr>
          <a:xfrm>
            <a:off x="9456387" y="2004695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6F10E89-0EBA-434F-8B8D-38FD383464DC}"/>
              </a:ext>
            </a:extLst>
          </p:cNvPr>
          <p:cNvSpPr txBox="1"/>
          <p:nvPr/>
        </p:nvSpPr>
        <p:spPr>
          <a:xfrm>
            <a:off x="6906997" y="1910873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4" name="矢印: 左右 3">
            <a:extLst>
              <a:ext uri="{FF2B5EF4-FFF2-40B4-BE49-F238E27FC236}">
                <a16:creationId xmlns:a16="http://schemas.microsoft.com/office/drawing/2014/main" id="{0F96FCCC-6EB8-4E4F-BAB9-B879D6BC5731}"/>
              </a:ext>
            </a:extLst>
          </p:cNvPr>
          <p:cNvSpPr/>
          <p:nvPr/>
        </p:nvSpPr>
        <p:spPr>
          <a:xfrm rot="19771293">
            <a:off x="8033036" y="1004242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63B50676-D8F8-48F6-AB1F-8292794819DE}"/>
              </a:ext>
            </a:extLst>
          </p:cNvPr>
          <p:cNvSpPr/>
          <p:nvPr/>
        </p:nvSpPr>
        <p:spPr>
          <a:xfrm rot="1764715">
            <a:off x="8041914" y="1704417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BC4B3C-069A-4773-ABE0-F9377A1843BD}"/>
              </a:ext>
            </a:extLst>
          </p:cNvPr>
          <p:cNvSpPr txBox="1"/>
          <p:nvPr/>
        </p:nvSpPr>
        <p:spPr>
          <a:xfrm>
            <a:off x="6722639" y="2677772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③出品者は同様のやり取りを</a:t>
            </a:r>
            <a:endParaRPr kumimoji="1" lang="en-US" altLang="ja-JP" dirty="0"/>
          </a:p>
          <a:p>
            <a:r>
              <a:rPr kumimoji="1" lang="ja-JP" altLang="en-US" dirty="0"/>
              <a:t>もうひとつ別の受け手グループとも行う</a:t>
            </a:r>
          </a:p>
        </p:txBody>
      </p:sp>
      <p:pic>
        <p:nvPicPr>
          <p:cNvPr id="117" name="グラフィックス 116" descr="男性 単色塗りつぶし">
            <a:extLst>
              <a:ext uri="{FF2B5EF4-FFF2-40B4-BE49-F238E27FC236}">
                <a16:creationId xmlns:a16="http://schemas.microsoft.com/office/drawing/2014/main" id="{8CE2FE37-61AE-48D6-A6EA-B3F3EB44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909" y="4666026"/>
            <a:ext cx="516760" cy="494386"/>
          </a:xfrm>
          <a:prstGeom prst="rect">
            <a:avLst/>
          </a:prstGeom>
        </p:spPr>
      </p:pic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8B5E528C-C60D-493C-A174-6019F4B97A68}"/>
              </a:ext>
            </a:extLst>
          </p:cNvPr>
          <p:cNvGrpSpPr/>
          <p:nvPr/>
        </p:nvGrpSpPr>
        <p:grpSpPr>
          <a:xfrm>
            <a:off x="8612827" y="3693740"/>
            <a:ext cx="796207" cy="788691"/>
            <a:chOff x="9165797" y="1077991"/>
            <a:chExt cx="1451411" cy="1440728"/>
          </a:xfrm>
        </p:grpSpPr>
        <p:pic>
          <p:nvPicPr>
            <p:cNvPr id="119" name="グラフィックス 118" descr="男性 枠線">
              <a:extLst>
                <a:ext uri="{FF2B5EF4-FFF2-40B4-BE49-F238E27FC236}">
                  <a16:creationId xmlns:a16="http://schemas.microsoft.com/office/drawing/2014/main" id="{D4F3DF9C-D5DE-4917-9B07-4C82E1D80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0" name="グラフィックス 119" descr="男性 枠線">
              <a:extLst>
                <a:ext uri="{FF2B5EF4-FFF2-40B4-BE49-F238E27FC236}">
                  <a16:creationId xmlns:a16="http://schemas.microsoft.com/office/drawing/2014/main" id="{EDFB6814-4C8E-4C43-B0AC-56823658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1" name="グラフィックス 120" descr="男性 枠線">
              <a:extLst>
                <a:ext uri="{FF2B5EF4-FFF2-40B4-BE49-F238E27FC236}">
                  <a16:creationId xmlns:a16="http://schemas.microsoft.com/office/drawing/2014/main" id="{BC5CC01A-7C9C-446A-AF8A-6BA12FEE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8CBC400A-1602-45B1-9955-7AFC36012BD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AD5658B0-47EB-43E6-ACDA-7E93D96B996C}"/>
              </a:ext>
            </a:extLst>
          </p:cNvPr>
          <p:cNvGrpSpPr/>
          <p:nvPr/>
        </p:nvGrpSpPr>
        <p:grpSpPr>
          <a:xfrm>
            <a:off x="8641362" y="4996741"/>
            <a:ext cx="796207" cy="788691"/>
            <a:chOff x="9165797" y="1077991"/>
            <a:chExt cx="1451411" cy="1440728"/>
          </a:xfrm>
        </p:grpSpPr>
        <p:pic>
          <p:nvPicPr>
            <p:cNvPr id="124" name="グラフィックス 123" descr="男性 枠線">
              <a:extLst>
                <a:ext uri="{FF2B5EF4-FFF2-40B4-BE49-F238E27FC236}">
                  <a16:creationId xmlns:a16="http://schemas.microsoft.com/office/drawing/2014/main" id="{3BF9181F-EA9F-4967-9ADD-AD264D2E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5" name="グラフィックス 124" descr="男性 枠線">
              <a:extLst>
                <a:ext uri="{FF2B5EF4-FFF2-40B4-BE49-F238E27FC236}">
                  <a16:creationId xmlns:a16="http://schemas.microsoft.com/office/drawing/2014/main" id="{552D5914-E0B8-43F5-A64E-787126353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6" name="グラフィックス 125" descr="男性 枠線">
              <a:extLst>
                <a:ext uri="{FF2B5EF4-FFF2-40B4-BE49-F238E27FC236}">
                  <a16:creationId xmlns:a16="http://schemas.microsoft.com/office/drawing/2014/main" id="{6EF8C195-3159-4877-B2F3-B383C254C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E9369D72-363C-4582-93EE-54CE9093AC17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82F7900-EFDD-4CCC-9C4F-5EDF198B0C40}"/>
              </a:ext>
            </a:extLst>
          </p:cNvPr>
          <p:cNvSpPr txBox="1"/>
          <p:nvPr/>
        </p:nvSpPr>
        <p:spPr>
          <a:xfrm>
            <a:off x="9493104" y="4159265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39D74CC-62F1-4962-8066-232D18BCD7C9}"/>
              </a:ext>
            </a:extLst>
          </p:cNvPr>
          <p:cNvSpPr txBox="1"/>
          <p:nvPr/>
        </p:nvSpPr>
        <p:spPr>
          <a:xfrm>
            <a:off x="9493104" y="5391086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0415786-C20C-4DF0-8A7D-9DEEFD8D7A52}"/>
              </a:ext>
            </a:extLst>
          </p:cNvPr>
          <p:cNvSpPr txBox="1"/>
          <p:nvPr/>
        </p:nvSpPr>
        <p:spPr>
          <a:xfrm>
            <a:off x="6943714" y="5297264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662347E-5625-4B63-8335-4C2880B9225F}"/>
              </a:ext>
            </a:extLst>
          </p:cNvPr>
          <p:cNvSpPr txBox="1"/>
          <p:nvPr/>
        </p:nvSpPr>
        <p:spPr>
          <a:xfrm>
            <a:off x="6767538" y="6063637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④出品者は、納得できる物語を提示した受け手グループに衣服を渡す</a:t>
            </a:r>
          </a:p>
        </p:txBody>
      </p:sp>
      <p:pic>
        <p:nvPicPr>
          <p:cNvPr id="134" name="グラフィックス 133" descr="クルタ 単色塗りつぶし">
            <a:extLst>
              <a:ext uri="{FF2B5EF4-FFF2-40B4-BE49-F238E27FC236}">
                <a16:creationId xmlns:a16="http://schemas.microsoft.com/office/drawing/2014/main" id="{E9BE56B8-82BE-4AAE-A6CF-FABB10AED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098" y="5360629"/>
            <a:ext cx="563905" cy="56390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F0EEC073-4800-48EE-84D3-651446219F3F}"/>
              </a:ext>
            </a:extLst>
          </p:cNvPr>
          <p:cNvSpPr/>
          <p:nvPr/>
        </p:nvSpPr>
        <p:spPr>
          <a:xfrm rot="2100172">
            <a:off x="8139347" y="4996741"/>
            <a:ext cx="375385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8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BE122460-37E9-4036-8104-A4DF2003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6B09E05-5EC6-4293-B81C-CFA923015403}"/>
              </a:ext>
            </a:extLst>
          </p:cNvPr>
          <p:cNvGrpSpPr/>
          <p:nvPr/>
        </p:nvGrpSpPr>
        <p:grpSpPr>
          <a:xfrm>
            <a:off x="2743200" y="715365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382D6C5B-96E0-434D-9626-FB0142844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1689ABA5-09A5-4772-93EF-48E7BD3B5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1545735C-7F99-4A6C-BB25-2D1EA15A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BEEE5BE-7C53-4E2B-B0B8-ADE5E2E31A2F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51341EB-781A-428C-8E8D-A56A7BD9014D}"/>
              </a:ext>
            </a:extLst>
          </p:cNvPr>
          <p:cNvGrpSpPr/>
          <p:nvPr/>
        </p:nvGrpSpPr>
        <p:grpSpPr>
          <a:xfrm>
            <a:off x="2771735" y="2018366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7BA9FEB0-C502-4996-9607-D9F02873C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E173398-4E60-45CF-A8E1-B4F2D6EBF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CF0A9D87-8BCC-4CCB-A12C-B735BB7E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738DB29-F57F-4FA0-A5D9-6679E9CCBD7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6622B920-91BE-4E75-9BC4-9E01A11BDA44}"/>
              </a:ext>
            </a:extLst>
          </p:cNvPr>
          <p:cNvSpPr/>
          <p:nvPr/>
        </p:nvSpPr>
        <p:spPr>
          <a:xfrm rot="19771293">
            <a:off x="2200126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15121B77-1EC6-4CB9-AD71-1C09CDC906E2}"/>
              </a:ext>
            </a:extLst>
          </p:cNvPr>
          <p:cNvSpPr/>
          <p:nvPr/>
        </p:nvSpPr>
        <p:spPr>
          <a:xfrm rot="1764715">
            <a:off x="2209004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BD291D-2DA2-4E86-BF50-E24B3186EBA6}"/>
              </a:ext>
            </a:extLst>
          </p:cNvPr>
          <p:cNvSpPr/>
          <p:nvPr/>
        </p:nvSpPr>
        <p:spPr>
          <a:xfrm>
            <a:off x="1617045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CB13ED-2CFD-4E2F-929A-B6E2E81C36BF}"/>
              </a:ext>
            </a:extLst>
          </p:cNvPr>
          <p:cNvSpPr txBox="1"/>
          <p:nvPr/>
        </p:nvSpPr>
        <p:spPr>
          <a:xfrm>
            <a:off x="2256631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pic>
        <p:nvPicPr>
          <p:cNvPr id="20" name="グラフィックス 19" descr="男性 単色塗りつぶし">
            <a:extLst>
              <a:ext uri="{FF2B5EF4-FFF2-40B4-BE49-F238E27FC236}">
                <a16:creationId xmlns:a16="http://schemas.microsoft.com/office/drawing/2014/main" id="{0B87B178-7231-412A-8689-A3B34C0C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FFBD14-0753-4923-8CE2-106A4930317B}"/>
              </a:ext>
            </a:extLst>
          </p:cNvPr>
          <p:cNvGrpSpPr/>
          <p:nvPr/>
        </p:nvGrpSpPr>
        <p:grpSpPr>
          <a:xfrm>
            <a:off x="5921618" y="715365"/>
            <a:ext cx="796207" cy="788691"/>
            <a:chOff x="9165797" y="1077991"/>
            <a:chExt cx="1451411" cy="1440728"/>
          </a:xfrm>
        </p:grpSpPr>
        <p:pic>
          <p:nvPicPr>
            <p:cNvPr id="22" name="グラフィックス 21" descr="男性 枠線">
              <a:extLst>
                <a:ext uri="{FF2B5EF4-FFF2-40B4-BE49-F238E27FC236}">
                  <a16:creationId xmlns:a16="http://schemas.microsoft.com/office/drawing/2014/main" id="{A0059223-C66D-4D71-84BB-C95F1910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3" name="グラフィックス 22" descr="男性 枠線">
              <a:extLst>
                <a:ext uri="{FF2B5EF4-FFF2-40B4-BE49-F238E27FC236}">
                  <a16:creationId xmlns:a16="http://schemas.microsoft.com/office/drawing/2014/main" id="{F3444D36-B50F-46AD-9592-F180D88D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C32B2BB7-31CB-496B-A8B6-520D41CF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AB560B4-9523-47A3-A47E-02A3EA46D066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1A2A739-4474-4A18-AD67-A58D9A188A3C}"/>
              </a:ext>
            </a:extLst>
          </p:cNvPr>
          <p:cNvGrpSpPr/>
          <p:nvPr/>
        </p:nvGrpSpPr>
        <p:grpSpPr>
          <a:xfrm>
            <a:off x="5950153" y="2018366"/>
            <a:ext cx="796207" cy="788691"/>
            <a:chOff x="9165797" y="1077991"/>
            <a:chExt cx="1451411" cy="1440728"/>
          </a:xfrm>
        </p:grpSpPr>
        <p:pic>
          <p:nvPicPr>
            <p:cNvPr id="27" name="グラフィックス 26" descr="男性 枠線">
              <a:extLst>
                <a:ext uri="{FF2B5EF4-FFF2-40B4-BE49-F238E27FC236}">
                  <a16:creationId xmlns:a16="http://schemas.microsoft.com/office/drawing/2014/main" id="{54F36833-3C63-4A0A-AA83-C77A2579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8" name="グラフィックス 27" descr="男性 枠線">
              <a:extLst>
                <a:ext uri="{FF2B5EF4-FFF2-40B4-BE49-F238E27FC236}">
                  <a16:creationId xmlns:a16="http://schemas.microsoft.com/office/drawing/2014/main" id="{7C8A9704-DCFC-4F90-A736-9CCADBB8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9" name="グラフィックス 28" descr="男性 枠線">
              <a:extLst>
                <a:ext uri="{FF2B5EF4-FFF2-40B4-BE49-F238E27FC236}">
                  <a16:creationId xmlns:a16="http://schemas.microsoft.com/office/drawing/2014/main" id="{A007D9A2-52A2-43C6-8CB3-122342F8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B91DA56-76AE-4953-9363-77DCB23419A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A0904BB2-A56C-4DA7-AF37-600522667E01}"/>
              </a:ext>
            </a:extLst>
          </p:cNvPr>
          <p:cNvSpPr/>
          <p:nvPr/>
        </p:nvSpPr>
        <p:spPr>
          <a:xfrm rot="19771293">
            <a:off x="5378544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F150AE8E-B8D3-4826-BA49-2F26C61AB575}"/>
              </a:ext>
            </a:extLst>
          </p:cNvPr>
          <p:cNvSpPr/>
          <p:nvPr/>
        </p:nvSpPr>
        <p:spPr>
          <a:xfrm rot="1764715">
            <a:off x="5387422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271AF88-CE08-497F-B2D1-A44687EB842A}"/>
              </a:ext>
            </a:extLst>
          </p:cNvPr>
          <p:cNvSpPr/>
          <p:nvPr/>
        </p:nvSpPr>
        <p:spPr>
          <a:xfrm>
            <a:off x="4795463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グラフィックス 34" descr="男性 単色塗りつぶし">
            <a:extLst>
              <a:ext uri="{FF2B5EF4-FFF2-40B4-BE49-F238E27FC236}">
                <a16:creationId xmlns:a16="http://schemas.microsoft.com/office/drawing/2014/main" id="{CD069C5E-F5C8-4547-A601-6EF187A3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776E4C2-C830-43C1-A11F-63FC54C6B077}"/>
              </a:ext>
            </a:extLst>
          </p:cNvPr>
          <p:cNvGrpSpPr/>
          <p:nvPr/>
        </p:nvGrpSpPr>
        <p:grpSpPr>
          <a:xfrm>
            <a:off x="9017567" y="716248"/>
            <a:ext cx="796207" cy="788691"/>
            <a:chOff x="9165797" y="1077991"/>
            <a:chExt cx="1451411" cy="1440728"/>
          </a:xfrm>
        </p:grpSpPr>
        <p:pic>
          <p:nvPicPr>
            <p:cNvPr id="37" name="グラフィックス 36" descr="男性 枠線">
              <a:extLst>
                <a:ext uri="{FF2B5EF4-FFF2-40B4-BE49-F238E27FC236}">
                  <a16:creationId xmlns:a16="http://schemas.microsoft.com/office/drawing/2014/main" id="{A3C2664C-02AD-4B84-9124-C6B7FE95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3BFE2652-EEA9-4733-A259-7ABED607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9" name="グラフィックス 38" descr="男性 枠線">
              <a:extLst>
                <a:ext uri="{FF2B5EF4-FFF2-40B4-BE49-F238E27FC236}">
                  <a16:creationId xmlns:a16="http://schemas.microsoft.com/office/drawing/2014/main" id="{17881B09-8CFC-4830-A87F-566E585D6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40CD6F4A-82D1-4345-B718-5F95DEF437F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B2C6093-84BB-4553-AF47-8B067A76DF10}"/>
              </a:ext>
            </a:extLst>
          </p:cNvPr>
          <p:cNvGrpSpPr/>
          <p:nvPr/>
        </p:nvGrpSpPr>
        <p:grpSpPr>
          <a:xfrm>
            <a:off x="9046102" y="2019249"/>
            <a:ext cx="796207" cy="788691"/>
            <a:chOff x="9165797" y="1077991"/>
            <a:chExt cx="1451411" cy="1440728"/>
          </a:xfrm>
        </p:grpSpPr>
        <p:pic>
          <p:nvPicPr>
            <p:cNvPr id="42" name="グラフィックス 41" descr="男性 枠線">
              <a:extLst>
                <a:ext uri="{FF2B5EF4-FFF2-40B4-BE49-F238E27FC236}">
                  <a16:creationId xmlns:a16="http://schemas.microsoft.com/office/drawing/2014/main" id="{F05FA123-9536-42E7-AEA6-D310234C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3" name="グラフィックス 42" descr="男性 枠線">
              <a:extLst>
                <a:ext uri="{FF2B5EF4-FFF2-40B4-BE49-F238E27FC236}">
                  <a16:creationId xmlns:a16="http://schemas.microsoft.com/office/drawing/2014/main" id="{8A455C48-8988-4954-8462-177620CA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44" name="グラフィックス 43" descr="男性 枠線">
              <a:extLst>
                <a:ext uri="{FF2B5EF4-FFF2-40B4-BE49-F238E27FC236}">
                  <a16:creationId xmlns:a16="http://schemas.microsoft.com/office/drawing/2014/main" id="{FA13A65A-FD3E-4BD5-8C46-287BBA92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FA8D81D-E66D-4229-A460-8CE51449C22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DDAD5AF7-A524-4286-ADC8-CBAC5062E74A}"/>
              </a:ext>
            </a:extLst>
          </p:cNvPr>
          <p:cNvSpPr/>
          <p:nvPr/>
        </p:nvSpPr>
        <p:spPr>
          <a:xfrm rot="19771293">
            <a:off x="8474493" y="1413141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右 46">
            <a:extLst>
              <a:ext uri="{FF2B5EF4-FFF2-40B4-BE49-F238E27FC236}">
                <a16:creationId xmlns:a16="http://schemas.microsoft.com/office/drawing/2014/main" id="{F953BB58-E811-4A73-9A07-8F3334FCF228}"/>
              </a:ext>
            </a:extLst>
          </p:cNvPr>
          <p:cNvSpPr/>
          <p:nvPr/>
        </p:nvSpPr>
        <p:spPr>
          <a:xfrm rot="1764715">
            <a:off x="8483371" y="2113316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76F9B93-C85B-4308-AF3E-ED6B4E52B259}"/>
              </a:ext>
            </a:extLst>
          </p:cNvPr>
          <p:cNvSpPr/>
          <p:nvPr/>
        </p:nvSpPr>
        <p:spPr>
          <a:xfrm>
            <a:off x="7891412" y="424761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7AC622-BBD0-4B00-9186-72A66C101FAE}"/>
              </a:ext>
            </a:extLst>
          </p:cNvPr>
          <p:cNvSpPr txBox="1"/>
          <p:nvPr/>
        </p:nvSpPr>
        <p:spPr>
          <a:xfrm>
            <a:off x="5390728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50D345-5EAE-4321-B765-109EFB5CD906}"/>
              </a:ext>
            </a:extLst>
          </p:cNvPr>
          <p:cNvSpPr txBox="1"/>
          <p:nvPr/>
        </p:nvSpPr>
        <p:spPr>
          <a:xfrm>
            <a:off x="8571125" y="305603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6D3D8313-4E29-4710-A5A3-9A4C4A0CB8C3}"/>
              </a:ext>
            </a:extLst>
          </p:cNvPr>
          <p:cNvCxnSpPr>
            <a:stCxn id="2" idx="0"/>
            <a:endCxn id="22" idx="0"/>
          </p:cNvCxnSpPr>
          <p:nvPr/>
        </p:nvCxnSpPr>
        <p:spPr>
          <a:xfrm rot="5400000" flipH="1" flipV="1">
            <a:off x="3693456" y="-925255"/>
            <a:ext cx="921112" cy="4304700"/>
          </a:xfrm>
          <a:prstGeom prst="curvedConnector3">
            <a:avLst>
              <a:gd name="adj1" fmla="val 13989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3A6E6A10-5D44-497A-AC61-6C8F4A7D4D77}"/>
              </a:ext>
            </a:extLst>
          </p:cNvPr>
          <p:cNvCxnSpPr>
            <a:cxnSpLocks/>
            <a:stCxn id="20" idx="2"/>
            <a:endCxn id="43" idx="2"/>
          </p:cNvCxnSpPr>
          <p:nvPr/>
        </p:nvCxnSpPr>
        <p:spPr>
          <a:xfrm rot="16200000" flipH="1">
            <a:off x="6948262" y="413854"/>
            <a:ext cx="540389" cy="4076753"/>
          </a:xfrm>
          <a:prstGeom prst="curvedConnector3">
            <a:avLst>
              <a:gd name="adj1" fmla="val 14230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E5DDCC2A-C00C-4776-8A10-C38CC03CB6E8}"/>
              </a:ext>
            </a:extLst>
          </p:cNvPr>
          <p:cNvCxnSpPr>
            <a:cxnSpLocks/>
            <a:stCxn id="35" idx="2"/>
            <a:endCxn id="11" idx="2"/>
          </p:cNvCxnSpPr>
          <p:nvPr/>
        </p:nvCxnSpPr>
        <p:spPr>
          <a:xfrm rot="5400000">
            <a:off x="5558988" y="4501"/>
            <a:ext cx="538623" cy="4895460"/>
          </a:xfrm>
          <a:prstGeom prst="curvedConnector3">
            <a:avLst>
              <a:gd name="adj1" fmla="val 14244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73D96D-7FD7-4A81-84F0-0CD871AA6009}"/>
              </a:ext>
            </a:extLst>
          </p:cNvPr>
          <p:cNvSpPr txBox="1"/>
          <p:nvPr/>
        </p:nvSpPr>
        <p:spPr>
          <a:xfrm>
            <a:off x="3787601" y="63962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6CC87F7-2A54-4706-A78B-64DD4A172E8D}"/>
              </a:ext>
            </a:extLst>
          </p:cNvPr>
          <p:cNvSpPr txBox="1"/>
          <p:nvPr/>
        </p:nvSpPr>
        <p:spPr>
          <a:xfrm>
            <a:off x="3937697" y="2879528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69D553C-7B30-40CC-B815-863F7F103010}"/>
              </a:ext>
            </a:extLst>
          </p:cNvPr>
          <p:cNvSpPr txBox="1"/>
          <p:nvPr/>
        </p:nvSpPr>
        <p:spPr>
          <a:xfrm>
            <a:off x="7071794" y="2919479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pic>
        <p:nvPicPr>
          <p:cNvPr id="72" name="グラフィックス 71" descr="男性 枠線">
            <a:extLst>
              <a:ext uri="{FF2B5EF4-FFF2-40B4-BE49-F238E27FC236}">
                <a16:creationId xmlns:a16="http://schemas.microsoft.com/office/drawing/2014/main" id="{8DEFD759-4D35-48EF-B37E-1844CFE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6866" y="2434289"/>
            <a:ext cx="374746" cy="357770"/>
          </a:xfrm>
          <a:prstGeom prst="rect">
            <a:avLst/>
          </a:prstGeom>
        </p:spPr>
      </p:pic>
      <p:pic>
        <p:nvPicPr>
          <p:cNvPr id="74" name="グラフィックス 73" descr="男性 枠線">
            <a:extLst>
              <a:ext uri="{FF2B5EF4-FFF2-40B4-BE49-F238E27FC236}">
                <a16:creationId xmlns:a16="http://schemas.microsoft.com/office/drawing/2014/main" id="{EE33910D-3C3B-42E9-AB20-83E945E3D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5669" y="1135297"/>
            <a:ext cx="374746" cy="3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885</Words>
  <Application>Microsoft Office PowerPoint</Application>
  <PresentationFormat>ワイド画面</PresentationFormat>
  <Paragraphs>247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280</cp:revision>
  <dcterms:created xsi:type="dcterms:W3CDTF">2021-07-14T06:37:01Z</dcterms:created>
  <dcterms:modified xsi:type="dcterms:W3CDTF">2021-12-21T05:22:21Z</dcterms:modified>
</cp:coreProperties>
</file>