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56" r:id="rId4"/>
    <p:sldId id="265" r:id="rId5"/>
    <p:sldId id="259" r:id="rId6"/>
    <p:sldId id="260" r:id="rId7"/>
    <p:sldId id="261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CBBF3-F71E-48C4-94F7-C0FC5390F76D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F0A3B-83EB-40E4-BF9D-4B52ECD0C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4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CFD37-7233-4926-A865-F40098919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0C8405-00F7-4DD4-BA24-B25A06CED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031095-EBD7-47C8-A2F0-7CB13299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BBF2-01E8-40CA-A36D-EEF441918621}" type="datetime1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2E3672-AB6D-4A03-98AC-CED36497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0F991C-0AD2-43E2-984E-7D63266C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2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9530C-2B73-477D-A04E-BCB136B2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60A9A1-5302-4D0F-8DB2-ADBFE9EF2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F0074A-9631-419D-8B62-692DBA86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C6CC-49C6-47D1-B1D3-9BF503878B51}" type="datetime1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48F630-0FE9-4388-9FCB-A9C43522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A681E6-5C26-4122-B51B-C3D795CF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10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544121-DB77-4A5C-BD83-F7E5A6B00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7DF35F-0C74-469B-A0BC-11069212E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DE9C89-4E4C-4232-AB91-309ABB00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FC17-ACE6-42A9-9C3D-980BA357B55C}" type="datetime1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F615C0-8C95-43F4-83D1-B76F1880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BE563-2A0A-443C-B23D-B6BA5C57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0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1E46F-86B3-416B-B04C-19620DB2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030194-0DBB-49D7-807B-0471ED0C0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7ACA30-1988-4676-B372-F0B4B4A2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C3FA-FE31-46F9-9B13-161B98906F70}" type="datetime1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9ECC3-71D4-45FE-B2AA-951CC902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E48B3A-CD9A-427D-8E39-FEA06DFA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89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47B0D-FE01-4DC5-939B-0B9A5F12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C949FC-F200-4F83-A8FC-04B683D33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7625B-6DD5-4739-857F-026DECA6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580F-F4CA-45C4-82AA-3B1AEDE2D9CB}" type="datetime1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9801AD-5102-4A1E-8C0C-DB05EA1D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079B1-FFFD-4B0C-88D6-5947F333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30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39BDDD-E92B-4380-B433-87B89A44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A07A68-A578-4F3D-858E-F0D01CDC6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7743BF-BC12-4185-9EC4-DFD5300BF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D3DECB-53F3-46F6-8967-9CED8A44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0C7A-6BCA-499C-8C91-0167866E57B4}" type="datetime1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CBCB30-932F-48BF-83A3-A71F3153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72AED3-16C1-44CC-91D4-4F4F6362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83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3271FA-70BB-420E-95F0-05AEE1ED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FA9872-C070-48F3-8199-3FBCBFB06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628263-24CB-41B8-BED9-BAAB35901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ADAF4F-F8E6-4A1B-BA23-FAFD918A4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404C1C-D6C7-4CB5-92A1-4E8189496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DF05E0-18F1-4252-AF5F-E62C6D3E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851F-64A7-42BA-B52B-C5487933A59D}" type="datetime1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7AFF95-05AD-441F-984F-80BC6858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F20AD9-ADBD-457E-A72F-8621046B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93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7E920-9325-49FA-8384-B75CE7D4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922D74-DE07-4CA4-ADA9-DF21FEF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CF53-9BD9-4A5D-8F81-CB888E26DFD6}" type="datetime1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12AE8B-8C9A-4FD0-9607-7DEA6EBF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05ECDE-462E-4184-AE64-1E8103DC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75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3E910AA-4967-4BCE-A449-EA7F5692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30A4-6A44-45F2-AA88-540F3202003D}" type="datetime1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01697F-BC97-41F3-8AFF-1A4BBE1E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046BAF-EC18-4DBD-889D-B8ED8AC6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19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C6AD9-8B75-43DD-B40A-F22CE16A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0B301B-44E5-4970-98D6-E8366E96C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9A4E90-BE1F-4451-BC9B-75C053E12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D658DA-220F-42FE-AB69-E8FFBA82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E606-9007-4BAC-AC2B-8BA18644D06F}" type="datetime1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C9BFDC-CAAC-42A5-B495-EF0AA00D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7EB81-76A0-4866-B3D5-CDAA388E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70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6C6C1-6DA5-43A8-9CE1-804F52D4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E9CC77-2235-43F4-94FD-B320E748D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263B7-E6C6-41B0-8074-EFF9840FD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09ADD3-1DAD-4669-9C71-7F3D9F1D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53BC-A20F-43D8-A6EF-86E98CCF7130}" type="datetime1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3412C8-742D-4AF2-8EDD-8A03402A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73FE61-F396-4F2A-BA45-297FC683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2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404FE8F-0550-42F9-B198-0F567702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70FA7F-FE03-4C7F-AA54-F4255B6E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179C6B-D0A7-46B3-8D3B-37ECA411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1DFFF-76AF-4950-A089-4AD0ADED04B6}" type="datetime1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8C97B0-C2F1-4B0C-82D4-39D3820A1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1EC641-CEFC-44EF-B779-2CFC23690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88C4-BCCD-44D1-B24B-C55BA695B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64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70A71-CB5D-4355-98EA-AA003A5A7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出品者用シート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7013C7-6327-42D2-8965-70553F91D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衣服プロファイルシート</a:t>
            </a:r>
            <a:endParaRPr kumimoji="1" lang="en-US" altLang="ja-JP" dirty="0"/>
          </a:p>
          <a:p>
            <a:r>
              <a:rPr kumimoji="1" lang="ja-JP" altLang="en-US" dirty="0"/>
              <a:t>と</a:t>
            </a:r>
            <a:endParaRPr kumimoji="1" lang="en-US" altLang="ja-JP" dirty="0"/>
          </a:p>
          <a:p>
            <a:r>
              <a:rPr kumimoji="1" lang="ja-JP" altLang="en-US" dirty="0"/>
              <a:t>物語シート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B6B5FA-A4F8-4D6A-A376-D0E81FB7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3768B7-3D80-40DA-AB2F-9B3303FE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捨てられない理由は？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D4EB53-675C-4FAD-91C3-6D067666D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/>
              <a:t>（</a:t>
            </a:r>
            <a:r>
              <a:rPr kumimoji="1" lang="ja-JP" altLang="en-US" sz="2800" dirty="0">
                <a:solidFill>
                  <a:srgbClr val="FF0000"/>
                </a:solidFill>
              </a:rPr>
              <a:t>ここに上書き記入してください。括弧は消してください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6F35B5-7627-416C-AE87-C2A0ACEE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78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D51B2B7-C005-4706-AA62-2E41639F3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衣服プロファイルシート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63238E5E-6740-41EA-9550-A9AB13F93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次のスライド（</a:t>
            </a:r>
            <a:r>
              <a:rPr lang="en-US" altLang="ja-JP" dirty="0"/>
              <a:t>1</a:t>
            </a:r>
            <a:r>
              <a:rPr lang="ja-JP" altLang="en-US" dirty="0"/>
              <a:t>枚）に必要な情報を書き込んでください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DD69DF7-E4DF-4AD2-A729-08BF0782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66BBCED-A567-4CB8-98B7-F41366A6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衣服プロファイルシート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1361826-4797-4280-A12E-0086D1235CD2}"/>
              </a:ext>
            </a:extLst>
          </p:cNvPr>
          <p:cNvSpPr/>
          <p:nvPr/>
        </p:nvSpPr>
        <p:spPr>
          <a:xfrm>
            <a:off x="1187777" y="1828800"/>
            <a:ext cx="4298623" cy="46640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衣服のイメージ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（ここに、衣服の写真やイラストを貼ってください。全く同じものでなくても構いません）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EE02D76-79F5-4670-B54E-3E623C20FAD7}"/>
              </a:ext>
            </a:extLst>
          </p:cNvPr>
          <p:cNvSpPr txBox="1"/>
          <p:nvPr/>
        </p:nvSpPr>
        <p:spPr>
          <a:xfrm>
            <a:off x="5976592" y="1830176"/>
            <a:ext cx="5646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種類：（</a:t>
            </a:r>
            <a:r>
              <a:rPr kumimoji="1" lang="ja-JP" altLang="en-US" sz="2400" dirty="0">
                <a:solidFill>
                  <a:srgbClr val="FF0000"/>
                </a:solidFill>
              </a:rPr>
              <a:t>ここに上書き記入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　</a:t>
            </a:r>
            <a:r>
              <a:rPr kumimoji="1" lang="ja-JP" altLang="en-US" sz="2000" dirty="0"/>
              <a:t>＊「シャツ」「ブラウス」など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CD2D57-548C-489E-98AB-9E53D709C959}"/>
              </a:ext>
            </a:extLst>
          </p:cNvPr>
          <p:cNvSpPr txBox="1"/>
          <p:nvPr/>
        </p:nvSpPr>
        <p:spPr>
          <a:xfrm>
            <a:off x="5976591" y="3056608"/>
            <a:ext cx="5646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状態： （</a:t>
            </a:r>
            <a:r>
              <a:rPr kumimoji="1" lang="ja-JP" altLang="en-US" sz="2400" dirty="0">
                <a:solidFill>
                  <a:srgbClr val="FF0000"/>
                </a:solidFill>
              </a:rPr>
              <a:t>ここに上書き記入</a:t>
            </a:r>
            <a:r>
              <a:rPr kumimoji="1" lang="ja-JP" altLang="en-US" sz="2400" dirty="0"/>
              <a:t>）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　</a:t>
            </a:r>
            <a:r>
              <a:rPr kumimoji="1" lang="ja-JP" altLang="en-US" sz="2000" dirty="0"/>
              <a:t>＊「少しほつれている」「新品同然」など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D7F8FF-5D29-4172-AABF-02A165C650A7}"/>
              </a:ext>
            </a:extLst>
          </p:cNvPr>
          <p:cNvSpPr txBox="1"/>
          <p:nvPr/>
        </p:nvSpPr>
        <p:spPr>
          <a:xfrm>
            <a:off x="5976590" y="4283041"/>
            <a:ext cx="5646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着用年数： （</a:t>
            </a:r>
            <a:r>
              <a:rPr kumimoji="1" lang="ja-JP" altLang="en-US" sz="2400" dirty="0">
                <a:solidFill>
                  <a:srgbClr val="FF0000"/>
                </a:solidFill>
              </a:rPr>
              <a:t>ここに上書き記入</a:t>
            </a:r>
            <a:r>
              <a:rPr kumimoji="1" lang="ja-JP" altLang="en-US" sz="2400" dirty="0"/>
              <a:t>）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/>
              <a:t>　</a:t>
            </a:r>
            <a:endParaRPr kumimoji="1" lang="ja-JP" altLang="en-US" sz="20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0B132A-6CEF-4DAB-8CBB-D77637DA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23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FD6F7C5D-0F0A-430C-A3F1-B9636C63F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物語シート</a:t>
            </a:r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2C826F39-77CC-497D-95D7-A9760B248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ja-JP" altLang="en-US" dirty="0">
                <a:solidFill>
                  <a:srgbClr val="FF0000"/>
                </a:solidFill>
              </a:rPr>
              <a:t>・次スライド以降、各スライド表題の質問に答える形で書き込んでください。</a:t>
            </a:r>
            <a:endParaRPr lang="en-US" altLang="ja-JP" dirty="0">
              <a:solidFill>
                <a:srgbClr val="FF0000"/>
              </a:solidFill>
            </a:endParaRPr>
          </a:p>
          <a:p>
            <a:pPr algn="l"/>
            <a:r>
              <a:rPr kumimoji="1" lang="ja-JP" altLang="en-US" sz="2400" dirty="0">
                <a:solidFill>
                  <a:srgbClr val="FF0000"/>
                </a:solidFill>
              </a:rPr>
              <a:t>・行数は自由です。短くても長くても構いません。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 algn="l"/>
            <a:r>
              <a:rPr kumimoji="1" lang="ja-JP" altLang="en-US" sz="2400" dirty="0">
                <a:solidFill>
                  <a:srgbClr val="FF0000"/>
                </a:solidFill>
              </a:rPr>
              <a:t>・文章だけでなく写真やイラストを貼っても構いませんが、</a:t>
            </a:r>
            <a:r>
              <a:rPr kumimoji="1" lang="ja-JP" altLang="en-US" sz="2400" u="sng" dirty="0">
                <a:solidFill>
                  <a:srgbClr val="FF0000"/>
                </a:solidFill>
              </a:rPr>
              <a:t>文章は必ず書いてください</a:t>
            </a:r>
            <a:r>
              <a:rPr kumimoji="1" lang="ja-JP" altLang="en-US" sz="2400" dirty="0">
                <a:solidFill>
                  <a:srgbClr val="FF0000"/>
                </a:solidFill>
              </a:rPr>
              <a:t>。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33AC5F6-0C4C-43B5-B1EA-A0D66EFA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8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D720351-5DA2-4F5F-9181-F15090EE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その服を手に入れたいきさつは？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A9DC93-980D-4EA9-9DB7-B7E5B831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/>
              <a:t>（</a:t>
            </a:r>
            <a:r>
              <a:rPr kumimoji="1" lang="ja-JP" altLang="en-US" sz="2800" dirty="0">
                <a:solidFill>
                  <a:srgbClr val="FF0000"/>
                </a:solidFill>
              </a:rPr>
              <a:t>ここに上書き記入してください。括弧は消してください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A03D5C-FE34-4BD2-B987-3D9465DC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B727A-85D8-4F5B-91B6-21CB2360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どんな場面で着ることが多かった？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B2A5FA-5650-408A-B295-5D5EDF85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/>
              <a:t>（</a:t>
            </a:r>
            <a:r>
              <a:rPr kumimoji="1" lang="ja-JP" altLang="en-US" sz="2800" dirty="0">
                <a:solidFill>
                  <a:srgbClr val="FF0000"/>
                </a:solidFill>
              </a:rPr>
              <a:t>ここに上書き記入してください。括弧は消してください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  <a:p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120556-978A-4DEE-B688-66289D7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18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279256-69A7-42C4-8AA3-4B95268B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その服にまつわる思い出は？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AB75D0-4863-40C9-BA83-900F80E6F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/>
              <a:t>（</a:t>
            </a:r>
            <a:r>
              <a:rPr kumimoji="1" lang="ja-JP" altLang="en-US" sz="2800" dirty="0">
                <a:solidFill>
                  <a:srgbClr val="FF0000"/>
                </a:solidFill>
              </a:rPr>
              <a:t>ここに上書き記入してください。括弧は消してください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  <a:p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5D43DE-D73A-4978-884E-06752043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79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C29DE6-2430-4016-B907-B50D05DF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その服の良いところ・好きなところは？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ED6539-CA5F-478F-B996-C8982FF5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/>
              <a:t>（</a:t>
            </a:r>
            <a:r>
              <a:rPr kumimoji="1" lang="ja-JP" altLang="en-US" sz="2800" dirty="0">
                <a:solidFill>
                  <a:srgbClr val="FF0000"/>
                </a:solidFill>
              </a:rPr>
              <a:t>ここに上書き記入してください。括弧は消してください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E6296B-C563-4CA7-B5E3-2F7EC23C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5E116-202B-4CE4-B1D6-384A280F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どうして着なくなった？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9BE234-0D31-4C8F-9D4C-9D3677D8E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/>
              <a:t>（</a:t>
            </a:r>
            <a:r>
              <a:rPr kumimoji="1" lang="ja-JP" altLang="en-US" sz="2800" dirty="0">
                <a:solidFill>
                  <a:srgbClr val="FF0000"/>
                </a:solidFill>
              </a:rPr>
              <a:t>ここに上書き記入してください。括弧は消してください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822DE2-9CC5-401C-9FF8-C908CE0D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88C4-BCCD-44D1-B24B-C55BA695B6C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03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277</Words>
  <Application>Microsoft Office PowerPoint</Application>
  <PresentationFormat>ワイド画面</PresentationFormat>
  <Paragraphs>41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出品者用シート</vt:lpstr>
      <vt:lpstr>衣服プロファイルシート</vt:lpstr>
      <vt:lpstr>衣服プロファイルシート</vt:lpstr>
      <vt:lpstr>物語シート</vt:lpstr>
      <vt:lpstr>その服を手に入れたいきさつは？</vt:lpstr>
      <vt:lpstr>どんな場面で着ることが多かった？</vt:lpstr>
      <vt:lpstr>その服にまつわる思い出は？</vt:lpstr>
      <vt:lpstr>その服の良いところ・好きなところは？</vt:lpstr>
      <vt:lpstr>どうして着なくなった？</vt:lpstr>
      <vt:lpstr>捨てられない理由は？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晋 小山田</dc:creator>
  <cp:lastModifiedBy>晋 小山田</cp:lastModifiedBy>
  <cp:revision>82</cp:revision>
  <dcterms:created xsi:type="dcterms:W3CDTF">2021-10-27T00:23:00Z</dcterms:created>
  <dcterms:modified xsi:type="dcterms:W3CDTF">2022-01-05T05:24:46Z</dcterms:modified>
</cp:coreProperties>
</file>