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タイトル スライド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ja-JP" sz="6000" strike="noStrike" u="none">
                <a:solidFill>
                  <a:schemeClr val="dk1"/>
                </a:solidFill>
                <a:effectLst/>
                <a:uFillTx/>
                <a:latin typeface="游ゴシック Light"/>
              </a:rPr>
              <a:t>マスター タイトルの書式設定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&lt;日付/時刻&gt;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rPr>
              <a:t>&lt;フッター&gt;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C806F9B-C688-4859-9DC3-36CCC51C1B4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&lt;番号&gt;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タイトル付きのコンテン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3200" strike="noStrike" u="none">
                <a:solidFill>
                  <a:schemeClr val="dk1"/>
                </a:solidFill>
                <a:effectLst/>
                <a:uFillTx/>
                <a:latin typeface="游ゴシック Light"/>
              </a:rPr>
              <a:t>マスター タイトルの書式設定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マスター テキストの書式設定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2 </a:t>
            </a:r>
            <a:r>
              <a:rPr b="0" lang="ja-JP" sz="2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3 </a:t>
            </a:r>
            <a:r>
              <a:rPr b="0" lang="ja-JP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4 </a:t>
            </a: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5 </a:t>
            </a: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ja-JP" sz="16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マスター テキストの書式設定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&lt;日付/時刻&gt;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rPr>
              <a:t>&lt;フッター&gt;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EF161F-4F1C-44CA-B8DC-87497E5FC89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&lt;番号&gt;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タイトル付きの図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3200" strike="noStrike" u="none">
                <a:solidFill>
                  <a:schemeClr val="dk1"/>
                </a:solidFill>
                <a:effectLst/>
                <a:uFillTx/>
                <a:latin typeface="游ゴシック Light"/>
              </a:rPr>
              <a:t>マスター タイトルの書式設定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クリックしてアウトラインのテキストを編集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2</a:t>
            </a:r>
            <a:r>
              <a:rPr b="0" lang="ja-JP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 アウトライン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3</a:t>
            </a:r>
            <a:r>
              <a:rPr b="0" lang="ja-JP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 アウトライン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4</a:t>
            </a:r>
            <a:r>
              <a:rPr b="0" lang="ja-JP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 アウトライン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5</a:t>
            </a:r>
            <a:r>
              <a:rPr b="0" lang="ja-JP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 アウトライン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6</a:t>
            </a:r>
            <a:r>
              <a:rPr b="0" lang="ja-JP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 アウトライン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7</a:t>
            </a:r>
            <a:r>
              <a:rPr b="0" lang="ja-JP" sz="32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 アウトライン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ja-JP" sz="16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マスター テキストの書式設定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&lt;日付/時刻&gt;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rPr>
              <a:t>&lt;フッター&gt;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55A79B8-0FA6-4E36-9125-4F3DEFCA535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&lt;番号&gt;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タイトルと縦書きテキスト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4400" strike="noStrike" u="none">
                <a:solidFill>
                  <a:schemeClr val="dk1"/>
                </a:solidFill>
                <a:effectLst/>
                <a:uFillTx/>
                <a:latin typeface="游ゴシック Light"/>
              </a:rPr>
              <a:t>マスター タイトルの書式設定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マスター テキストの書式設定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2 </a:t>
            </a:r>
            <a:r>
              <a:rPr b="0" lang="ja-JP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3 </a:t>
            </a: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4 </a:t>
            </a: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5 </a:t>
            </a: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&lt;日付/時刻&gt;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rPr>
              <a:t>&lt;フッター&gt;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795FD85-B177-4C6A-B4BF-A30DC47C526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&lt;番号&gt;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縦書きタイトルと&#10;縦書きテキスト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4400" strike="noStrike" u="none">
                <a:solidFill>
                  <a:schemeClr val="dk1"/>
                </a:solidFill>
                <a:effectLst/>
                <a:uFillTx/>
                <a:latin typeface="游ゴシック Light"/>
              </a:rPr>
              <a:t>マスター タイトルの書式設定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マスター テキストの書式設定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2 </a:t>
            </a:r>
            <a:r>
              <a:rPr b="0" lang="ja-JP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3 </a:t>
            </a: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4 </a:t>
            </a: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5 </a:t>
            </a: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&lt;日付/時刻&gt;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rPr>
              <a:t>&lt;フッター&gt;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2010478-1D71-46CA-A036-28C9994426E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&lt;番号&gt;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タイトルとコンテン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4400" strike="noStrike" u="none">
                <a:solidFill>
                  <a:schemeClr val="dk1"/>
                </a:solidFill>
                <a:effectLst/>
                <a:uFillTx/>
                <a:latin typeface="游ゴシック Light"/>
              </a:rPr>
              <a:t>マスター タイトルの書式設定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マスター テキストの書式設定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2 </a:t>
            </a:r>
            <a:r>
              <a:rPr b="0" lang="ja-JP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3 </a:t>
            </a: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4 </a:t>
            </a: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5 </a:t>
            </a: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&lt;日付/時刻&gt;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rPr>
              <a:t>&lt;フッター&gt;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E1C42D8-7AF5-4037-A22D-268060459A2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&lt;番号&gt;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セクション見出し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6000" strike="noStrike" u="none">
                <a:solidFill>
                  <a:schemeClr val="dk1"/>
                </a:solidFill>
                <a:effectLst/>
                <a:uFillTx/>
                <a:latin typeface="游ゴシック Light"/>
              </a:rPr>
              <a:t>マスター タイトルの書式設定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ja-JP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マスター テキストの書式設定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&lt;日付/時刻&gt;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rPr>
              <a:t>&lt;フッター&gt;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24AAB0D-52E1-4EBF-90D5-1BCAAD423DB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&lt;番号&gt;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2 つのコンテン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4400" strike="noStrike" u="none">
                <a:solidFill>
                  <a:schemeClr val="dk1"/>
                </a:solidFill>
                <a:effectLst/>
                <a:uFillTx/>
                <a:latin typeface="游ゴシック Light"/>
              </a:rPr>
              <a:t>マスター タイトルの書式設定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マスター テキストの書式設定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2 </a:t>
            </a:r>
            <a:r>
              <a:rPr b="0" lang="ja-JP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3 </a:t>
            </a: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4 </a:t>
            </a: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5 </a:t>
            </a: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マスター テキストの書式設定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2 </a:t>
            </a:r>
            <a:r>
              <a:rPr b="0" lang="ja-JP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3 </a:t>
            </a: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4 </a:t>
            </a: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5 </a:t>
            </a: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&lt;日付/時刻&gt;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rPr>
              <a:t>&lt;フッター&gt;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424E295-CE64-496E-B79C-1273550322C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&lt;番号&gt;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比較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4400" strike="noStrike" u="none">
                <a:solidFill>
                  <a:schemeClr val="dk1"/>
                </a:solidFill>
                <a:effectLst/>
                <a:uFillTx/>
                <a:latin typeface="游ゴシック Light"/>
              </a:rPr>
              <a:t>マスター タイトルの書式設定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ja-JP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マスター テキストの書式設定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マスター テキストの書式設定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2 </a:t>
            </a:r>
            <a:r>
              <a:rPr b="0" lang="ja-JP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3 </a:t>
            </a: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4 </a:t>
            </a: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5 </a:t>
            </a: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ja-JP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マスター テキストの書式設定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マスター テキストの書式設定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2 </a:t>
            </a:r>
            <a:r>
              <a:rPr b="0" lang="ja-JP" sz="24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3 </a:t>
            </a: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4 </a:t>
            </a: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5 </a:t>
            </a: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&lt;日付/時刻&gt;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rPr>
              <a:t>&lt;フッター&gt;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77B4EF-254B-4446-8BEE-5BDDCA1AC4E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&lt;番号&gt;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タイトルのみ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ja-JP" sz="4400" strike="noStrike" u="none">
                <a:solidFill>
                  <a:schemeClr val="dk1"/>
                </a:solidFill>
                <a:effectLst/>
                <a:uFillTx/>
                <a:latin typeface="游ゴシック Light"/>
              </a:rPr>
              <a:t>マスター タイトルの書式設定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&lt;日付/時刻&gt;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rPr>
              <a:t>&lt;フッター&gt;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9C7F4C8-B85A-48B1-9FCD-7AAD32C6DAB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&lt;番号&gt;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白紙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&lt;日付/時刻&gt;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 JP"/>
              </a:rPr>
              <a:t>&lt;フッター&gt;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7B741DF-083E-4D67-8EFB-12C3B82355C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游ゴシック"/>
              </a:rPr>
              <a:t>&lt;番号&gt;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クリックしてタイトルテキストを編集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クリックしてアウトラインのテキストを編集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2</a:t>
            </a: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 アウトライン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3</a:t>
            </a: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 アウトライン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4</a:t>
            </a:r>
            <a:r>
              <a:rPr b="0" lang="ja-JP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 アウトライン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5</a:t>
            </a: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 アウトライン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6</a:t>
            </a: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 アウトライン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第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7</a:t>
            </a:r>
            <a:r>
              <a:rPr b="0" lang="ja-JP" sz="20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レベル アウトライン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游ゴシック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テキスト ボックス 3"/>
          <p:cNvSpPr/>
          <p:nvPr/>
        </p:nvSpPr>
        <p:spPr>
          <a:xfrm>
            <a:off x="1064880" y="1419840"/>
            <a:ext cx="398916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ja-JP" sz="2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すばらしい！！！！！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0" name="Picture 2" descr="くじら"/>
          <p:cNvPicPr/>
          <p:nvPr/>
        </p:nvPicPr>
        <p:blipFill>
          <a:blip r:embed="rId1"/>
          <a:stretch/>
        </p:blipFill>
        <p:spPr>
          <a:xfrm>
            <a:off x="1789920" y="1681560"/>
            <a:ext cx="2350080" cy="235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テキスト ボックス 6"/>
          <p:cNvSpPr/>
          <p:nvPr/>
        </p:nvSpPr>
        <p:spPr>
          <a:xfrm>
            <a:off x="3580560" y="4429800"/>
            <a:ext cx="60955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https://tegakisozai.com/archives/7198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テキスト ボックス 1"/>
          <p:cNvSpPr/>
          <p:nvPr/>
        </p:nvSpPr>
        <p:spPr>
          <a:xfrm>
            <a:off x="1064880" y="1419840"/>
            <a:ext cx="333324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ja-JP" sz="2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なかなかやるな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…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3" name="Picture 4" descr="サーカスでボールに乗るクマ"/>
          <p:cNvPicPr/>
          <p:nvPr/>
        </p:nvPicPr>
        <p:blipFill>
          <a:blip r:embed="rId1"/>
          <a:stretch/>
        </p:blipFill>
        <p:spPr>
          <a:xfrm>
            <a:off x="1337040" y="2010240"/>
            <a:ext cx="2082960" cy="208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テキスト ボックス 7"/>
          <p:cNvSpPr/>
          <p:nvPr/>
        </p:nvSpPr>
        <p:spPr>
          <a:xfrm>
            <a:off x="4984920" y="4433760"/>
            <a:ext cx="60955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https://tegakisozai.com/archives/40503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"/>
          <p:cNvGrpSpPr/>
          <p:nvPr/>
        </p:nvGrpSpPr>
        <p:grpSpPr>
          <a:xfrm>
            <a:off x="1010880" y="1419840"/>
            <a:ext cx="2692800" cy="2699280"/>
            <a:chOff x="1010880" y="1419840"/>
            <a:chExt cx="2692800" cy="2699280"/>
          </a:xfrm>
        </p:grpSpPr>
        <p:sp>
          <p:nvSpPr>
            <p:cNvPr id="66" name="テキスト ボックス 1"/>
            <p:cNvSpPr/>
            <p:nvPr/>
          </p:nvSpPr>
          <p:spPr>
            <a:xfrm>
              <a:off x="1010880" y="1419840"/>
              <a:ext cx="2692800" cy="51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ja-JP" sz="2800" strike="noStrike" u="none">
                  <a:solidFill>
                    <a:schemeClr val="dk1"/>
                  </a:solidFill>
                  <a:effectLst/>
                  <a:uFillTx/>
                  <a:latin typeface="游ゴシック"/>
                </a:rPr>
                <a:t>がんばったね！</a:t>
              </a:r>
              <a:endPara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pic>
          <p:nvPicPr>
            <p:cNvPr id="67" name="Picture 2" descr="鹿（オス）"/>
            <p:cNvPicPr/>
            <p:nvPr/>
          </p:nvPicPr>
          <p:blipFill>
            <a:blip r:embed="rId1"/>
            <a:stretch/>
          </p:blipFill>
          <p:spPr>
            <a:xfrm>
              <a:off x="1260000" y="1904400"/>
              <a:ext cx="2214720" cy="22147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8" name="テキスト ボックス 3"/>
          <p:cNvSpPr/>
          <p:nvPr/>
        </p:nvSpPr>
        <p:spPr>
          <a:xfrm>
            <a:off x="4506480" y="4275360"/>
            <a:ext cx="60955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https://tegakisozai.com/archives/25107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テキスト ボックス 1"/>
          <p:cNvSpPr/>
          <p:nvPr/>
        </p:nvSpPr>
        <p:spPr>
          <a:xfrm>
            <a:off x="1064880" y="1419840"/>
            <a:ext cx="140400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ja-JP" sz="2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残念！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0" name="Picture 2" descr="まりものイラスト"/>
          <p:cNvPicPr/>
          <p:nvPr/>
        </p:nvPicPr>
        <p:blipFill>
          <a:blip r:embed="rId1"/>
          <a:stretch/>
        </p:blipFill>
        <p:spPr>
          <a:xfrm>
            <a:off x="1080000" y="1942920"/>
            <a:ext cx="942480" cy="942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" name="テキスト ボックス 4"/>
          <p:cNvSpPr/>
          <p:nvPr/>
        </p:nvSpPr>
        <p:spPr>
          <a:xfrm>
            <a:off x="3796560" y="4573080"/>
            <a:ext cx="609552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游ゴシック"/>
              </a:rPr>
              <a:t>https://www.irasutoya.com/2016/01/blog-post_603.html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デザインの設定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 pitchFamily="0" charset="1"/>
        <a:ea typeface=""/>
        <a:cs typeface=""/>
      </a:majorFont>
      <a:minorFont>
        <a:latin typeface="游ゴシック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LibreOffice/25.2.3.2$Windows_X86_64 LibreOffice_project/bbb074479178df812d175f709636b368952c2ce3</Application>
  <AppVersion>15.0000</AppVersion>
  <Words>67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2025-03-27T07:37:50Z</dcterms:created>
  <dc:creator>晋 小山田</dc:creator>
  <dc:description/>
  <dc:language>ja-JP</dc:language>
  <cp:lastModifiedBy/>
  <dcterms:modified xsi:type="dcterms:W3CDTF">2025-05-24T11:15:40Z</dcterms:modified>
  <cp:revision>3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ワイド画面</vt:lpwstr>
  </property>
  <property fmtid="{D5CDD505-2E9C-101B-9397-08002B2CF9AE}" pid="3" name="Slides">
    <vt:i4>4</vt:i4>
  </property>
</Properties>
</file>