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晋 小山田" userId="eb56e1a646e5d9b0" providerId="LiveId" clId="{2ACD405B-7A78-44E0-8339-48553BF09281}"/>
    <pc:docChg chg="undo custSel addSld modSld addMainMaster delMainMaster modMainMaster">
      <pc:chgData name="晋 小山田" userId="eb56e1a646e5d9b0" providerId="LiveId" clId="{2ACD405B-7A78-44E0-8339-48553BF09281}" dt="2025-03-27T08:00:48.814" v="686" actId="1076"/>
      <pc:docMkLst>
        <pc:docMk/>
      </pc:docMkLst>
      <pc:sldChg chg="addSp delSp modSp new mod modClrScheme chgLayout">
        <pc:chgData name="晋 小山田" userId="eb56e1a646e5d9b0" providerId="LiveId" clId="{2ACD405B-7A78-44E0-8339-48553BF09281}" dt="2025-03-27T07:47:36.883" v="344" actId="1076"/>
        <pc:sldMkLst>
          <pc:docMk/>
          <pc:sldMk cId="891275230" sldId="256"/>
        </pc:sldMkLst>
        <pc:spChg chg="del">
          <ac:chgData name="晋 小山田" userId="eb56e1a646e5d9b0" providerId="LiveId" clId="{2ACD405B-7A78-44E0-8339-48553BF09281}" dt="2025-03-27T07:38:04.329" v="2" actId="700"/>
          <ac:spMkLst>
            <pc:docMk/>
            <pc:sldMk cId="891275230" sldId="256"/>
            <ac:spMk id="2" creationId="{35DC7BB9-DC78-4103-A177-FB2A68F7C8C7}"/>
          </ac:spMkLst>
        </pc:spChg>
        <pc:spChg chg="del">
          <ac:chgData name="晋 小山田" userId="eb56e1a646e5d9b0" providerId="LiveId" clId="{2ACD405B-7A78-44E0-8339-48553BF09281}" dt="2025-03-27T07:38:04.329" v="2" actId="700"/>
          <ac:spMkLst>
            <pc:docMk/>
            <pc:sldMk cId="891275230" sldId="256"/>
            <ac:spMk id="3" creationId="{C65DDC11-872B-4ED6-A28B-573794167156}"/>
          </ac:spMkLst>
        </pc:spChg>
        <pc:spChg chg="add mod">
          <ac:chgData name="晋 小山田" userId="eb56e1a646e5d9b0" providerId="LiveId" clId="{2ACD405B-7A78-44E0-8339-48553BF09281}" dt="2025-03-27T07:38:43.111" v="91" actId="20577"/>
          <ac:spMkLst>
            <pc:docMk/>
            <pc:sldMk cId="891275230" sldId="256"/>
            <ac:spMk id="4" creationId="{296321F2-BA00-4DB9-BAC2-CC11D65D0AA2}"/>
          </ac:spMkLst>
        </pc:spChg>
        <pc:spChg chg="add mod">
          <ac:chgData name="晋 小山田" userId="eb56e1a646e5d9b0" providerId="LiveId" clId="{2ACD405B-7A78-44E0-8339-48553BF09281}" dt="2025-03-27T07:42:32.243" v="264" actId="1076"/>
          <ac:spMkLst>
            <pc:docMk/>
            <pc:sldMk cId="891275230" sldId="256"/>
            <ac:spMk id="7" creationId="{7210D59D-4F1F-4A19-AEBA-EA1947A6CF1D}"/>
          </ac:spMkLst>
        </pc:spChg>
        <pc:spChg chg="add mod">
          <ac:chgData name="晋 小山田" userId="eb56e1a646e5d9b0" providerId="LiveId" clId="{2ACD405B-7A78-44E0-8339-48553BF09281}" dt="2025-03-27T07:47:36.883" v="344" actId="1076"/>
          <ac:spMkLst>
            <pc:docMk/>
            <pc:sldMk cId="891275230" sldId="256"/>
            <ac:spMk id="8" creationId="{4F784549-DE67-4496-AB60-34FC6B09EC35}"/>
          </ac:spMkLst>
        </pc:spChg>
        <pc:picChg chg="add mod">
          <ac:chgData name="晋 小山田" userId="eb56e1a646e5d9b0" providerId="LiveId" clId="{2ACD405B-7A78-44E0-8339-48553BF09281}" dt="2025-03-27T07:47:34.124" v="343" actId="1076"/>
          <ac:picMkLst>
            <pc:docMk/>
            <pc:sldMk cId="891275230" sldId="256"/>
            <ac:picMk id="1026" creationId="{D9F83B63-2512-481C-8FC1-5E4E0DC41094}"/>
          </ac:picMkLst>
        </pc:picChg>
      </pc:sldChg>
      <pc:sldChg chg="addSp delSp modSp new mod">
        <pc:chgData name="晋 小山田" userId="eb56e1a646e5d9b0" providerId="LiveId" clId="{2ACD405B-7A78-44E0-8339-48553BF09281}" dt="2025-03-27T07:52:09.779" v="648" actId="14100"/>
        <pc:sldMkLst>
          <pc:docMk/>
          <pc:sldMk cId="2437479384" sldId="257"/>
        </pc:sldMkLst>
        <pc:spChg chg="add mod">
          <ac:chgData name="晋 小山田" userId="eb56e1a646e5d9b0" providerId="LiveId" clId="{2ACD405B-7A78-44E0-8339-48553BF09281}" dt="2025-03-27T07:42:17.144" v="262" actId="20577"/>
          <ac:spMkLst>
            <pc:docMk/>
            <pc:sldMk cId="2437479384" sldId="257"/>
            <ac:spMk id="2" creationId="{5E9BE4C7-9367-467E-A81C-7E14C7FD740B}"/>
          </ac:spMkLst>
        </pc:spChg>
        <pc:spChg chg="add del mod">
          <ac:chgData name="晋 小山田" userId="eb56e1a646e5d9b0" providerId="LiveId" clId="{2ACD405B-7A78-44E0-8339-48553BF09281}" dt="2025-03-27T07:45:05.760" v="277" actId="478"/>
          <ac:spMkLst>
            <pc:docMk/>
            <pc:sldMk cId="2437479384" sldId="257"/>
            <ac:spMk id="5" creationId="{3EC2BC4A-0353-4B87-AF57-EDB99D312B46}"/>
          </ac:spMkLst>
        </pc:spChg>
        <pc:spChg chg="add mod">
          <ac:chgData name="晋 小山田" userId="eb56e1a646e5d9b0" providerId="LiveId" clId="{2ACD405B-7A78-44E0-8339-48553BF09281}" dt="2025-03-27T07:45:56.428" v="282" actId="1076"/>
          <ac:spMkLst>
            <pc:docMk/>
            <pc:sldMk cId="2437479384" sldId="257"/>
            <ac:spMk id="8" creationId="{3529750B-D522-4ECD-A97E-E8ECC2464DA9}"/>
          </ac:spMkLst>
        </pc:spChg>
        <pc:spChg chg="add mod">
          <ac:chgData name="晋 小山田" userId="eb56e1a646e5d9b0" providerId="LiveId" clId="{2ACD405B-7A78-44E0-8339-48553BF09281}" dt="2025-03-27T07:52:09.779" v="648" actId="14100"/>
          <ac:spMkLst>
            <pc:docMk/>
            <pc:sldMk cId="2437479384" sldId="257"/>
            <ac:spMk id="9" creationId="{ED346915-0658-4292-84F5-02420A3E3832}"/>
          </ac:spMkLst>
        </pc:spChg>
        <pc:picChg chg="add del mod">
          <ac:chgData name="晋 小山田" userId="eb56e1a646e5d9b0" providerId="LiveId" clId="{2ACD405B-7A78-44E0-8339-48553BF09281}" dt="2025-03-27T07:45:04.908" v="276" actId="478"/>
          <ac:picMkLst>
            <pc:docMk/>
            <pc:sldMk cId="2437479384" sldId="257"/>
            <ac:picMk id="2050" creationId="{73D9A5DD-0C68-4713-9555-004ADEC8BA2A}"/>
          </ac:picMkLst>
        </pc:picChg>
        <pc:picChg chg="add mod">
          <ac:chgData name="晋 小山田" userId="eb56e1a646e5d9b0" providerId="LiveId" clId="{2ACD405B-7A78-44E0-8339-48553BF09281}" dt="2025-03-27T07:47:41.992" v="346" actId="14100"/>
          <ac:picMkLst>
            <pc:docMk/>
            <pc:sldMk cId="2437479384" sldId="257"/>
            <ac:picMk id="2052" creationId="{B6BFBEA4-EE94-44C6-AD0D-413047058B6B}"/>
          </ac:picMkLst>
        </pc:picChg>
      </pc:sldChg>
      <pc:sldChg chg="addSp modSp new mod">
        <pc:chgData name="晋 小山田" userId="eb56e1a646e5d9b0" providerId="LiveId" clId="{2ACD405B-7A78-44E0-8339-48553BF09281}" dt="2025-03-27T07:52:31.416" v="651" actId="14100"/>
        <pc:sldMkLst>
          <pc:docMk/>
          <pc:sldMk cId="128448319" sldId="258"/>
        </pc:sldMkLst>
        <pc:spChg chg="add mod">
          <ac:chgData name="晋 小山田" userId="eb56e1a646e5d9b0" providerId="LiveId" clId="{2ACD405B-7A78-44E0-8339-48553BF09281}" dt="2025-03-27T07:52:29.166" v="650" actId="14100"/>
          <ac:spMkLst>
            <pc:docMk/>
            <pc:sldMk cId="128448319" sldId="258"/>
            <ac:spMk id="2" creationId="{39D889D9-F345-489C-B643-10C91C497325}"/>
          </ac:spMkLst>
        </pc:spChg>
        <pc:spChg chg="add mod">
          <ac:chgData name="晋 小山田" userId="eb56e1a646e5d9b0" providerId="LiveId" clId="{2ACD405B-7A78-44E0-8339-48553BF09281}" dt="2025-03-27T07:45:01.451" v="275"/>
          <ac:spMkLst>
            <pc:docMk/>
            <pc:sldMk cId="128448319" sldId="258"/>
            <ac:spMk id="4" creationId="{8C68E39F-888B-4D4E-A106-54DCAED1F518}"/>
          </ac:spMkLst>
        </pc:spChg>
        <pc:spChg chg="add mod">
          <ac:chgData name="晋 小山田" userId="eb56e1a646e5d9b0" providerId="LiveId" clId="{2ACD405B-7A78-44E0-8339-48553BF09281}" dt="2025-03-27T07:52:31.416" v="651" actId="14100"/>
          <ac:spMkLst>
            <pc:docMk/>
            <pc:sldMk cId="128448319" sldId="258"/>
            <ac:spMk id="5" creationId="{7340B8AC-7203-4BFB-B236-58E110F41DD8}"/>
          </ac:spMkLst>
        </pc:spChg>
        <pc:picChg chg="add mod">
          <ac:chgData name="晋 小山田" userId="eb56e1a646e5d9b0" providerId="LiveId" clId="{2ACD405B-7A78-44E0-8339-48553BF09281}" dt="2025-03-27T07:52:29.166" v="650" actId="14100"/>
          <ac:picMkLst>
            <pc:docMk/>
            <pc:sldMk cId="128448319" sldId="258"/>
            <ac:picMk id="3" creationId="{E311B73C-F004-46F7-B3D6-301BDB0F3EEC}"/>
          </ac:picMkLst>
        </pc:picChg>
      </pc:sldChg>
      <pc:sldChg chg="addSp modSp new mod">
        <pc:chgData name="晋 小山田" userId="eb56e1a646e5d9b0" providerId="LiveId" clId="{2ACD405B-7A78-44E0-8339-48553BF09281}" dt="2025-03-27T08:00:48.814" v="686" actId="1076"/>
        <pc:sldMkLst>
          <pc:docMk/>
          <pc:sldMk cId="1509368096" sldId="259"/>
        </pc:sldMkLst>
        <pc:spChg chg="add mod">
          <ac:chgData name="晋 小山田" userId="eb56e1a646e5d9b0" providerId="LiveId" clId="{2ACD405B-7A78-44E0-8339-48553BF09281}" dt="2025-03-27T07:53:06.114" v="682" actId="1076"/>
          <ac:spMkLst>
            <pc:docMk/>
            <pc:sldMk cId="1509368096" sldId="259"/>
            <ac:spMk id="2" creationId="{9C63363B-E821-437B-B34B-B468A0050EF5}"/>
          </ac:spMkLst>
        </pc:spChg>
        <pc:spChg chg="add mod">
          <ac:chgData name="晋 小山田" userId="eb56e1a646e5d9b0" providerId="LiveId" clId="{2ACD405B-7A78-44E0-8339-48553BF09281}" dt="2025-03-27T07:50:47.139" v="598" actId="1076"/>
          <ac:spMkLst>
            <pc:docMk/>
            <pc:sldMk cId="1509368096" sldId="259"/>
            <ac:spMk id="5" creationId="{5889B193-F745-4524-822B-003668AD9066}"/>
          </ac:spMkLst>
        </pc:spChg>
        <pc:spChg chg="add mod">
          <ac:chgData name="晋 小山田" userId="eb56e1a646e5d9b0" providerId="LiveId" clId="{2ACD405B-7A78-44E0-8339-48553BF09281}" dt="2025-03-27T08:00:48.814" v="686" actId="1076"/>
          <ac:spMkLst>
            <pc:docMk/>
            <pc:sldMk cId="1509368096" sldId="259"/>
            <ac:spMk id="6" creationId="{CC1BA6E7-72D0-4228-A0B5-9CB51E20A940}"/>
          </ac:spMkLst>
        </pc:spChg>
        <pc:picChg chg="add mod">
          <ac:chgData name="晋 小山田" userId="eb56e1a646e5d9b0" providerId="LiveId" clId="{2ACD405B-7A78-44E0-8339-48553BF09281}" dt="2025-03-27T07:53:06.114" v="682" actId="1076"/>
          <ac:picMkLst>
            <pc:docMk/>
            <pc:sldMk cId="1509368096" sldId="259"/>
            <ac:picMk id="4098" creationId="{D3498DCE-8F4B-468E-852C-C1259BFBA862}"/>
          </ac:picMkLst>
        </pc:picChg>
      </pc:sldChg>
      <pc:sldMasterChg chg="del addSldLayout delSldLayout">
        <pc:chgData name="晋 小山田" userId="eb56e1a646e5d9b0" providerId="LiveId" clId="{2ACD405B-7A78-44E0-8339-48553BF09281}" dt="2025-03-27T07:38:04.329" v="2" actId="700"/>
        <pc:sldMasterMkLst>
          <pc:docMk/>
          <pc:sldMasterMk cId="2599111688" sldId="2147483648"/>
        </pc:sldMasterMkLst>
        <pc:sldLayoutChg chg="add del">
          <pc:chgData name="晋 小山田" userId="eb56e1a646e5d9b0" providerId="LiveId" clId="{2ACD405B-7A78-44E0-8339-48553BF09281}" dt="2025-03-27T07:38:04.329" v="2" actId="700"/>
          <pc:sldLayoutMkLst>
            <pc:docMk/>
            <pc:sldMasterMk cId="2599111688" sldId="2147483648"/>
            <pc:sldLayoutMk cId="1509583043" sldId="2147483649"/>
          </pc:sldLayoutMkLst>
        </pc:sldLayoutChg>
      </pc:sldMasterChg>
      <pc:sldMasterChg chg="new mod addSldLayout">
        <pc:chgData name="晋 小山田" userId="eb56e1a646e5d9b0" providerId="LiveId" clId="{2ACD405B-7A78-44E0-8339-48553BF09281}" dt="2025-03-27T07:37:58.295" v="1" actId="6938"/>
        <pc:sldMasterMkLst>
          <pc:docMk/>
          <pc:sldMasterMk cId="2588272247" sldId="2147483650"/>
        </pc:sldMasterMkLst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086573195" sldId="2147483651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400912053" sldId="2147483652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739082200" sldId="2147483653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90837562" sldId="2147483654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361173590" sldId="2147483655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134343160" sldId="2147483656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125264822" sldId="2147483657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496355221" sldId="2147483658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161160654" sldId="2147483659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294077646" sldId="2147483660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28753812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4FB2-6908-4C58-ADD6-D4B29EDF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1C9F9A-DCA1-495C-A586-5D6C99DD9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D72FF0-C16A-4A3C-B71E-ECF2083E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D3BC9-6E37-4792-BF57-FFDB2B22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28076-E009-4238-BF7C-7DF1BE7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6DA9-C801-44D7-BEFB-636EE1A4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407F33-1792-4215-AD90-4E0BF53A9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77577-9B5A-458E-BAC5-70FB9625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DEBD56-6A99-4A26-9DC3-74E5F64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D1212-E5DE-41F6-A88F-240153F0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3AD6FA-EE16-41D3-A121-3600D5FA3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15C278-138B-4FAF-A66B-E632AEA1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F8342-6E4B-48C5-831B-7E1C663C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CDEAE-9525-4D82-B516-1951233C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D9F85-BA31-4490-883D-B0575EA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BB2BC-BA50-417E-9AD9-626C7C43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438CD-DB83-4D1E-B612-68138CB0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2D99C-059C-47BB-83B6-E6C13160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12C9F-08B9-4984-9153-45A55AD3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DD4A1C-CCBB-47CF-84B7-D097228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1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B0E03-4F22-4237-969E-F526EBDA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7BFD4F-5FC9-4347-9290-5273C17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1432F-167B-421E-9002-81BD8E93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ADA50-5D43-4E98-93F2-784C2A22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C0C3C-E54D-4908-BF7C-D5C4AED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8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9628A-161E-44C4-B2B0-B35F6FF7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23CFB-9CFF-4A38-A180-4E760D23C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06F8F3-A2E2-407B-96E7-991690F2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94E737-B8C5-410E-8859-487640FB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31643-B88F-4CAD-8390-F178A95A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8A6A06-1093-4F20-983D-2F0D400C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563C5-CDDA-4E37-BDC9-C1C8250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786C9-10F5-40EC-BC8F-98CD652E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7D2E1A-58C6-46A5-A1EF-8E3EBD69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1E73C1-2AC9-4D17-A5C1-2AD4780D2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9CB9E2-6F64-47ED-A69C-D35309E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E7F8AA-BA3E-4C8F-87C6-E72E10A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09A5D6-5C56-472F-81D0-EEEABFE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D7B75-4633-48CC-AE0F-0BA8DF3A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99BEB-2FEC-4959-B752-65F4F27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52BAEB-3E8B-467B-A780-FD70C5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11418B-C270-4CF8-B35D-CE89B91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7D53A8-50B9-4D52-86BE-01E4613F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34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5675C7-3E81-4A0C-895A-31AB47C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5D08D5-BFE8-49DE-8658-4299D2E3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3FE05B-A7C9-4E70-B429-F5978744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F6284-4A8F-4C50-8395-6E044785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4A27B-3B22-4594-BA79-F5C679A2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7DB192-3849-4D3D-AF3A-FF22645BA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B05360-3CDD-45AF-9B8F-FD37A2F6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B877D-D7C7-459C-B267-D847C6F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11D60E-FC24-4348-9B59-6265293B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5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AA14D-5399-40A4-983D-7E75E947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DB9E0D-8BAD-43FF-A57E-8654362B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B54D47-6712-4342-B2E7-94A538EA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860FDC-EB36-4848-B9A1-D7F89CA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506389-45CD-4C02-B013-39A866DE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36235E-6917-4B29-8D9E-77BD5D43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60D97A-AFAD-452C-A793-AD18999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CDBFD-C60C-4897-9166-D7EB4680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A399A-0047-4FCB-87C5-E17557877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B201-24B9-44DF-9311-20C24C0047F0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1A66B-9943-4051-A7D7-A265F7D9F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70150D-5029-4098-BEFD-624BF60D7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27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6321F2-BA00-4DB9-BAC2-CC11D65D0AA2}"/>
              </a:ext>
            </a:extLst>
          </p:cNvPr>
          <p:cNvSpPr txBox="1"/>
          <p:nvPr/>
        </p:nvSpPr>
        <p:spPr>
          <a:xfrm>
            <a:off x="1064871" y="1419828"/>
            <a:ext cx="338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すばらしい！！！！！</a:t>
            </a:r>
            <a:endParaRPr kumimoji="1" lang="en-US" altLang="ja-JP" dirty="0"/>
          </a:p>
          <a:p>
            <a:r>
              <a:rPr kumimoji="1" lang="ja-JP" altLang="en-US" dirty="0"/>
              <a:t>自然資源経営学科で才能を</a:t>
            </a:r>
            <a:br>
              <a:rPr kumimoji="1" lang="en-US" altLang="ja-JP" dirty="0"/>
            </a:br>
            <a:r>
              <a:rPr kumimoji="1" lang="ja-JP" altLang="en-US" dirty="0"/>
              <a:t>開花させよう！</a:t>
            </a:r>
          </a:p>
        </p:txBody>
      </p:sp>
      <p:pic>
        <p:nvPicPr>
          <p:cNvPr id="1026" name="Picture 2" descr="くじら">
            <a:extLst>
              <a:ext uri="{FF2B5EF4-FFF2-40B4-BE49-F238E27FC236}">
                <a16:creationId xmlns:a16="http://schemas.microsoft.com/office/drawing/2014/main" id="{D9F83B63-2512-481C-8FC1-5E4E0DC4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0" y="1288651"/>
            <a:ext cx="2766348" cy="276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10D59D-4F1F-4A19-AEBA-EA1947A6CF1D}"/>
              </a:ext>
            </a:extLst>
          </p:cNvPr>
          <p:cNvSpPr txBox="1"/>
          <p:nvPr/>
        </p:nvSpPr>
        <p:spPr>
          <a:xfrm>
            <a:off x="3580435" y="4429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https://tegakisozai.com/archives/7198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84549-DE67-4496-AB60-34FC6B09EC35}"/>
              </a:ext>
            </a:extLst>
          </p:cNvPr>
          <p:cNvSpPr txBox="1"/>
          <p:nvPr/>
        </p:nvSpPr>
        <p:spPr>
          <a:xfrm>
            <a:off x="3447327" y="3714977"/>
            <a:ext cx="338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才能を開花させたクジラ</a:t>
            </a:r>
          </a:p>
        </p:txBody>
      </p:sp>
    </p:spTree>
    <p:extLst>
      <p:ext uri="{BB962C8B-B14F-4D97-AF65-F5344CB8AC3E}">
        <p14:creationId xmlns:p14="http://schemas.microsoft.com/office/powerpoint/2010/main" val="89127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9BE4C7-9367-467E-A81C-7E14C7FD740B}"/>
              </a:ext>
            </a:extLst>
          </p:cNvPr>
          <p:cNvSpPr txBox="1"/>
          <p:nvPr/>
        </p:nvSpPr>
        <p:spPr>
          <a:xfrm>
            <a:off x="1064871" y="1419828"/>
            <a:ext cx="338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なかなかやるな</a:t>
            </a:r>
            <a:r>
              <a:rPr kumimoji="1" lang="en-US" altLang="ja-JP" dirty="0"/>
              <a:t>…</a:t>
            </a:r>
          </a:p>
          <a:p>
            <a:r>
              <a:rPr kumimoji="1" lang="ja-JP" altLang="en-US" dirty="0"/>
              <a:t>自然資源経営学科は</a:t>
            </a:r>
            <a:br>
              <a:rPr kumimoji="1" lang="en-US" altLang="ja-JP" dirty="0"/>
            </a:br>
            <a:r>
              <a:rPr kumimoji="1" lang="ja-JP" altLang="en-US" dirty="0"/>
              <a:t>君を待っているぞ！</a:t>
            </a:r>
          </a:p>
        </p:txBody>
      </p:sp>
      <p:pic>
        <p:nvPicPr>
          <p:cNvPr id="2052" name="Picture 4" descr="サーカスでボールに乗るクマ">
            <a:extLst>
              <a:ext uri="{FF2B5EF4-FFF2-40B4-BE49-F238E27FC236}">
                <a16:creationId xmlns:a16="http://schemas.microsoft.com/office/drawing/2014/main" id="{B6BFBEA4-EE94-44C6-AD0D-41304705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13" y="1558724"/>
            <a:ext cx="2311079" cy="231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29750B-D522-4ECD-A97E-E8ECC2464DA9}"/>
              </a:ext>
            </a:extLst>
          </p:cNvPr>
          <p:cNvSpPr txBox="1"/>
          <p:nvPr/>
        </p:nvSpPr>
        <p:spPr>
          <a:xfrm>
            <a:off x="4984830" y="4433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https://tegakisozai.com/archives/40503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346915-0658-4292-84F5-02420A3E3832}"/>
              </a:ext>
            </a:extLst>
          </p:cNvPr>
          <p:cNvSpPr txBox="1"/>
          <p:nvPr/>
        </p:nvSpPr>
        <p:spPr>
          <a:xfrm>
            <a:off x="3051858" y="3869803"/>
            <a:ext cx="255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割とスキルの高いクマ</a:t>
            </a:r>
          </a:p>
        </p:txBody>
      </p:sp>
    </p:spTree>
    <p:extLst>
      <p:ext uri="{BB962C8B-B14F-4D97-AF65-F5344CB8AC3E}">
        <p14:creationId xmlns:p14="http://schemas.microsoft.com/office/powerpoint/2010/main" val="243747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889D9-F345-489C-B643-10C91C497325}"/>
              </a:ext>
            </a:extLst>
          </p:cNvPr>
          <p:cNvSpPr txBox="1"/>
          <p:nvPr/>
        </p:nvSpPr>
        <p:spPr>
          <a:xfrm>
            <a:off x="1064871" y="1419828"/>
            <a:ext cx="338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がんばったね！</a:t>
            </a:r>
            <a:br>
              <a:rPr kumimoji="1" lang="en-US" altLang="ja-JP" dirty="0"/>
            </a:br>
            <a:r>
              <a:rPr kumimoji="1" lang="ja-JP" altLang="en-US" dirty="0"/>
              <a:t>自然資源経営学科は</a:t>
            </a:r>
            <a:br>
              <a:rPr kumimoji="1" lang="en-US" altLang="ja-JP" dirty="0"/>
            </a:br>
            <a:r>
              <a:rPr kumimoji="1" lang="ja-JP" altLang="en-US" dirty="0"/>
              <a:t>君を全力でサポート</a:t>
            </a:r>
            <a:endParaRPr kumimoji="1" lang="en-US" altLang="ja-JP" dirty="0"/>
          </a:p>
          <a:p>
            <a:r>
              <a:rPr kumimoji="1" lang="ja-JP" altLang="en-US" dirty="0"/>
              <a:t>するよ！</a:t>
            </a:r>
          </a:p>
        </p:txBody>
      </p:sp>
      <p:pic>
        <p:nvPicPr>
          <p:cNvPr id="3" name="Picture 2" descr="鹿（オス）">
            <a:extLst>
              <a:ext uri="{FF2B5EF4-FFF2-40B4-BE49-F238E27FC236}">
                <a16:creationId xmlns:a16="http://schemas.microsoft.com/office/drawing/2014/main" id="{E311B73C-F004-46F7-B3D6-301BDB0F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55" y="1358579"/>
            <a:ext cx="2547877" cy="254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68E39F-888B-4D4E-A106-54DCAED1F518}"/>
              </a:ext>
            </a:extLst>
          </p:cNvPr>
          <p:cNvSpPr txBox="1"/>
          <p:nvPr/>
        </p:nvSpPr>
        <p:spPr>
          <a:xfrm>
            <a:off x="4506410" y="42754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https://tegakisozai.com/archives/25107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40B8AC-7203-4BFB-B236-58E110F41DD8}"/>
              </a:ext>
            </a:extLst>
          </p:cNvPr>
          <p:cNvSpPr txBox="1"/>
          <p:nvPr/>
        </p:nvSpPr>
        <p:spPr>
          <a:xfrm>
            <a:off x="3204259" y="3680253"/>
            <a:ext cx="26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癒やし効果強めのシカ</a:t>
            </a:r>
          </a:p>
        </p:txBody>
      </p:sp>
    </p:spTree>
    <p:extLst>
      <p:ext uri="{BB962C8B-B14F-4D97-AF65-F5344CB8AC3E}">
        <p14:creationId xmlns:p14="http://schemas.microsoft.com/office/powerpoint/2010/main" val="1284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63363B-E821-437B-B34B-B468A0050EF5}"/>
              </a:ext>
            </a:extLst>
          </p:cNvPr>
          <p:cNvSpPr txBox="1"/>
          <p:nvPr/>
        </p:nvSpPr>
        <p:spPr>
          <a:xfrm>
            <a:off x="1064871" y="1419828"/>
            <a:ext cx="338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残念だ！</a:t>
            </a:r>
            <a:endParaRPr kumimoji="1" lang="en-US" altLang="ja-JP" dirty="0"/>
          </a:p>
          <a:p>
            <a:r>
              <a:rPr kumimoji="1" lang="ja-JP" altLang="en-US" dirty="0"/>
              <a:t>だが自然資源経営学科は</a:t>
            </a:r>
            <a:br>
              <a:rPr kumimoji="1" lang="en-US" altLang="ja-JP" dirty="0"/>
            </a:br>
            <a:r>
              <a:rPr kumimoji="1" lang="ja-JP" altLang="en-US" dirty="0"/>
              <a:t>君を決して見捨てない！</a:t>
            </a:r>
          </a:p>
        </p:txBody>
      </p:sp>
      <p:pic>
        <p:nvPicPr>
          <p:cNvPr id="4098" name="Picture 2" descr="まりものイラスト">
            <a:extLst>
              <a:ext uri="{FF2B5EF4-FFF2-40B4-BE49-F238E27FC236}">
                <a16:creationId xmlns:a16="http://schemas.microsoft.com/office/drawing/2014/main" id="{D3498DCE-8F4B-468E-852C-C1259BF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81" y="2146389"/>
            <a:ext cx="1659038" cy="16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89B193-F745-4524-822B-003668AD9066}"/>
              </a:ext>
            </a:extLst>
          </p:cNvPr>
          <p:cNvSpPr txBox="1"/>
          <p:nvPr/>
        </p:nvSpPr>
        <p:spPr>
          <a:xfrm>
            <a:off x="3796497" y="45729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https://www.irasutoya.com/2016/01/blog-post_603.html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1BA6E7-72D0-4228-A0B5-9CB51E20A940}"/>
              </a:ext>
            </a:extLst>
          </p:cNvPr>
          <p:cNvSpPr txBox="1"/>
          <p:nvPr/>
        </p:nvSpPr>
        <p:spPr>
          <a:xfrm>
            <a:off x="2756704" y="3703402"/>
            <a:ext cx="293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湖の底で臥薪嘗胆マリモ</a:t>
            </a:r>
          </a:p>
        </p:txBody>
      </p:sp>
    </p:spTree>
    <p:extLst>
      <p:ext uri="{BB962C8B-B14F-4D97-AF65-F5344CB8AC3E}">
        <p14:creationId xmlns:p14="http://schemas.microsoft.com/office/powerpoint/2010/main" val="150936809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140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1</cp:revision>
  <dcterms:created xsi:type="dcterms:W3CDTF">2025-03-27T07:37:50Z</dcterms:created>
  <dcterms:modified xsi:type="dcterms:W3CDTF">2025-03-27T08:00:49Z</dcterms:modified>
</cp:coreProperties>
</file>