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6F7F23C-5052-4810-9EF8-0137AC42B61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573FDB-AE4F-4A5C-9C83-2BF6DBCB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function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"get ..." </a:t>
            </a:r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n-US" dirty="0" err="1">
                <a:latin typeface="Consolas" panose="020B0609020204030204" pitchFamily="49" charset="0"/>
              </a:rPr>
              <a:t>qiymatni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qaytaradi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calc</a:t>
            </a:r>
            <a:r>
              <a:rPr lang="en-US" dirty="0" smtClean="0">
                <a:latin typeface="Consolas" panose="020B0609020204030204" pitchFamily="49" charset="0"/>
              </a:rPr>
              <a:t> ..." </a:t>
            </a:r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n-US" dirty="0" err="1">
                <a:latin typeface="Consolas" panose="020B0609020204030204" pitchFamily="49" charset="0"/>
              </a:rPr>
              <a:t>biror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narsani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hisoblang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"create ..." </a:t>
            </a:r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n-US" dirty="0" err="1">
                <a:latin typeface="Consolas" panose="020B0609020204030204" pitchFamily="49" charset="0"/>
              </a:rPr>
              <a:t>biror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narsa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yaratish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latin typeface="Consolas" panose="020B0609020204030204" pitchFamily="49" charset="0"/>
              </a:rPr>
              <a:t>checkPermission</a:t>
            </a:r>
            <a:r>
              <a:rPr lang="en-US" dirty="0" smtClean="0">
                <a:latin typeface="Consolas" panose="020B0609020204030204" pitchFamily="49" charset="0"/>
              </a:rPr>
              <a:t> ..." </a:t>
            </a:r>
            <a:r>
              <a:rPr lang="en-US" dirty="0">
                <a:latin typeface="Consolas" panose="020B0609020204030204" pitchFamily="49" charset="0"/>
              </a:rPr>
              <a:t>- </a:t>
            </a:r>
            <a:r>
              <a:rPr lang="en-US" dirty="0" err="1">
                <a:latin typeface="Consolas" panose="020B0609020204030204" pitchFamily="49" charset="0"/>
              </a:rPr>
              <a:t>biror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narsani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tekshiring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mantiqiy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qiymatni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qaytaring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hokazo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2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56483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1. </a:t>
            </a:r>
            <a:r>
              <a:rPr lang="en-US" dirty="0">
                <a:latin typeface="Consolas" panose="020B0609020204030204" pitchFamily="49" charset="0"/>
              </a:rPr>
              <a:t>min(a</a:t>
            </a:r>
            <a:r>
              <a:rPr lang="en-US" dirty="0" smtClean="0">
                <a:latin typeface="Consolas" panose="020B0609020204030204" pitchFamily="49" charset="0"/>
              </a:rPr>
              <a:t>, b);  // min(2, 6) = 2;</a:t>
            </a:r>
          </a:p>
          <a:p>
            <a:r>
              <a:rPr lang="en-US" dirty="0" smtClean="0"/>
              <a:t>2.   </a:t>
            </a:r>
            <a:r>
              <a:rPr lang="en-US" dirty="0" smtClean="0">
                <a:latin typeface="Consolas" panose="020B0609020204030204" pitchFamily="49" charset="0"/>
              </a:rPr>
              <a:t>pow(x, n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en-US" dirty="0">
                <a:latin typeface="Consolas" panose="020B0609020204030204" pitchFamily="49" charset="0"/>
              </a:rPr>
              <a:t>pow(3, 2) = 3 * 3 = </a:t>
            </a:r>
            <a:r>
              <a:rPr lang="en-US" dirty="0" smtClean="0">
                <a:latin typeface="Consolas" panose="020B0609020204030204" pitchFamily="49" charset="0"/>
              </a:rPr>
              <a:t>9;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2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expressions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sayHi</a:t>
            </a:r>
            <a:r>
              <a:rPr lang="en-US" dirty="0">
                <a:latin typeface="Consolas" panose="020B0609020204030204" pitchFamily="49" charset="0"/>
              </a:rPr>
              <a:t> = function()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alert</a:t>
            </a:r>
            <a:r>
              <a:rPr lang="en-US" dirty="0">
                <a:latin typeface="Consolas" panose="020B0609020204030204" pitchFamily="49" charset="0"/>
              </a:rPr>
              <a:t>( "Hello" 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5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Expression vs Function Declaration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Expression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bajarilish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etib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kelganida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yaratiladi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faqat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paytdan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boshlab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foydalanish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bo'ladi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sayHi</a:t>
            </a:r>
            <a:r>
              <a:rPr lang="en-US" sz="1600" dirty="0">
                <a:latin typeface="Consolas" panose="020B0609020204030204" pitchFamily="49" charset="0"/>
              </a:rPr>
              <a:t>("John"); // error</a:t>
            </a:r>
            <a:r>
              <a:rPr lang="en-US" sz="1600" dirty="0" smtClean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let </a:t>
            </a:r>
            <a:r>
              <a:rPr lang="en-US" sz="1600" dirty="0" err="1">
                <a:latin typeface="Consolas" panose="020B0609020204030204" pitchFamily="49" charset="0"/>
              </a:rPr>
              <a:t>sayHi</a:t>
            </a:r>
            <a:r>
              <a:rPr lang="en-US" sz="1600" dirty="0">
                <a:latin typeface="Consolas" panose="020B0609020204030204" pitchFamily="49" charset="0"/>
              </a:rPr>
              <a:t> = function(name) { // (*) no magic any more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alert</a:t>
            </a:r>
            <a:r>
              <a:rPr lang="en-US" sz="1600" dirty="0">
                <a:latin typeface="Consolas" panose="020B0609020204030204" pitchFamily="49" charset="0"/>
              </a:rPr>
              <a:t>( `Hello, ${name}` 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}; 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Declaration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belgilanganidan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oldinroq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chaqirilishi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mumkin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sayHi</a:t>
            </a:r>
            <a:r>
              <a:rPr lang="en-US" sz="1600" dirty="0">
                <a:latin typeface="Consolas" panose="020B0609020204030204" pitchFamily="49" charset="0"/>
              </a:rPr>
              <a:t>("John"); // Hello, </a:t>
            </a:r>
            <a:r>
              <a:rPr lang="en-US" sz="1600" dirty="0" smtClean="0">
                <a:latin typeface="Consolas" panose="020B0609020204030204" pitchFamily="49" charset="0"/>
              </a:rPr>
              <a:t>John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function </a:t>
            </a:r>
            <a:r>
              <a:rPr lang="en-US" sz="1600" dirty="0" err="1">
                <a:latin typeface="Consolas" panose="020B0609020204030204" pitchFamily="49" charset="0"/>
              </a:rPr>
              <a:t>sayHi</a:t>
            </a:r>
            <a:r>
              <a:rPr lang="en-US" sz="1600" dirty="0">
                <a:latin typeface="Consolas" panose="020B0609020204030204" pitchFamily="49" charset="0"/>
              </a:rPr>
              <a:t>(name)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alert</a:t>
            </a:r>
            <a:r>
              <a:rPr lang="en-US" sz="1600" dirty="0">
                <a:latin typeface="Consolas" panose="020B0609020204030204" pitchFamily="49" charset="0"/>
              </a:rPr>
              <a:t>( `Hello, ${name}` );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75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253089"/>
            <a:ext cx="6107617" cy="5919111"/>
          </a:xfrm>
        </p:spPr>
      </p:pic>
    </p:spTree>
    <p:extLst>
      <p:ext uri="{BB962C8B-B14F-4D97-AF65-F5344CB8AC3E}">
        <p14:creationId xmlns:p14="http://schemas.microsoft.com/office/powerpoint/2010/main" val="396192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0" y="484632"/>
            <a:ext cx="11294978" cy="51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1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functions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 sum = (a, b) =&gt; a + b;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alert( sum(1, 2) ); // 3 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sum = 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en-US" dirty="0" smtClean="0">
                <a:latin typeface="Consolas" panose="020B0609020204030204" pitchFamily="49" charset="0"/>
              </a:rPr>
              <a:t>alert(“</a:t>
            </a:r>
            <a:r>
              <a:rPr lang="en-US" dirty="0" err="1" smtClean="0">
                <a:latin typeface="Consolas" panose="020B0609020204030204" pitchFamily="49" charset="0"/>
              </a:rPr>
              <a:t>Salom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dunyo</a:t>
            </a:r>
            <a:r>
              <a:rPr lang="en-US" dirty="0" smtClean="0">
                <a:latin typeface="Consolas" panose="020B0609020204030204" pitchFamily="49" charset="0"/>
              </a:rPr>
              <a:t>.”);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sum() 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Salom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dunyo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Multiline arrow functions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 sum = (a, b) =&gt; { // the curly brace opens a multiline function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let </a:t>
            </a:r>
            <a:r>
              <a:rPr lang="en-US" dirty="0">
                <a:latin typeface="Consolas" panose="020B0609020204030204" pitchFamily="49" charset="0"/>
              </a:rPr>
              <a:t>result = a + b;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return result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alert</a:t>
            </a:r>
            <a:r>
              <a:rPr lang="en-US" dirty="0">
                <a:latin typeface="Consolas" panose="020B0609020204030204" pitchFamily="49" charset="0"/>
              </a:rPr>
              <a:t>( sum(1, 2) ); //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5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Tarif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Funktsiyalar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dasturning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asosiy</a:t>
            </a:r>
            <a:r>
              <a:rPr lang="en-US" dirty="0" smtClean="0">
                <a:latin typeface="Consolas" panose="020B0609020204030204" pitchFamily="49" charset="0"/>
              </a:rPr>
              <a:t> "</a:t>
            </a:r>
            <a:r>
              <a:rPr lang="en-US" dirty="0" err="1" smtClean="0">
                <a:latin typeface="Consolas" panose="020B0609020204030204" pitchFamily="49" charset="0"/>
              </a:rPr>
              <a:t>qurilish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bloklari</a:t>
            </a:r>
            <a:r>
              <a:rPr lang="en-US" dirty="0" smtClean="0">
                <a:latin typeface="Consolas" panose="020B0609020204030204" pitchFamily="49" charset="0"/>
              </a:rPr>
              <a:t>" dir. </a:t>
            </a:r>
            <a:r>
              <a:rPr lang="en-US" dirty="0" err="1" smtClean="0">
                <a:latin typeface="Consolas" panose="020B0609020204030204" pitchFamily="49" charset="0"/>
              </a:rPr>
              <a:t>Ular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kodni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takrorlanmasdan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ko'p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marta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chaqirish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imkonini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beradi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348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showMessage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alert</a:t>
            </a:r>
            <a:r>
              <a:rPr lang="en-US" dirty="0">
                <a:latin typeface="Consolas" panose="020B0609020204030204" pitchFamily="49" charset="0"/>
              </a:rPr>
              <a:t>( 'Hello everyone!' 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funktsiya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so'zi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ketadi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so'ngra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funksiya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nomi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so'ngra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qavslar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orasidagi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parametrlar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ro'yxati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nihoyat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funksiya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shuningdek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funktsiya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tanasi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deb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ataladi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jingalak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qavslar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94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11901"/>
          </a:xfrm>
        </p:spPr>
        <p:txBody>
          <a:bodyPr/>
          <a:lstStyle/>
          <a:p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e'lon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o'zgaruvchi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funktsiya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ko'rinadi</a:t>
            </a:r>
            <a:r>
              <a:rPr lang="en-US" dirty="0" smtClean="0"/>
              <a:t>.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function </a:t>
            </a:r>
            <a:r>
              <a:rPr lang="en-US" sz="1400" dirty="0" err="1">
                <a:latin typeface="Consolas" panose="020B0609020204030204" pitchFamily="49" charset="0"/>
              </a:rPr>
              <a:t>showMessage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let </a:t>
            </a:r>
            <a:r>
              <a:rPr lang="en-US" sz="1400" dirty="0">
                <a:latin typeface="Consolas" panose="020B0609020204030204" pitchFamily="49" charset="0"/>
              </a:rPr>
              <a:t>message = </a:t>
            </a:r>
            <a:r>
              <a:rPr lang="en-US" sz="1400" dirty="0" smtClean="0">
                <a:latin typeface="Consolas" panose="020B0609020204030204" pitchFamily="49" charset="0"/>
              </a:rPr>
              <a:t>"Hello</a:t>
            </a:r>
            <a:r>
              <a:rPr lang="en-US" sz="1400" dirty="0">
                <a:latin typeface="Consolas" panose="020B0609020204030204" pitchFamily="49" charset="0"/>
              </a:rPr>
              <a:t>, I'm JavaScript</a:t>
            </a:r>
            <a:r>
              <a:rPr lang="en-US" sz="1400" dirty="0" smtClean="0">
                <a:latin typeface="Consolas" panose="020B0609020204030204" pitchFamily="49" charset="0"/>
              </a:rPr>
              <a:t>!"; </a:t>
            </a:r>
            <a:r>
              <a:rPr lang="en-US" sz="1400" dirty="0">
                <a:latin typeface="Consolas" panose="020B0609020204030204" pitchFamily="49" charset="0"/>
              </a:rPr>
              <a:t>// local variable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 alert</a:t>
            </a:r>
            <a:r>
              <a:rPr lang="en-US" sz="1400" dirty="0">
                <a:latin typeface="Consolas" panose="020B0609020204030204" pitchFamily="49" charset="0"/>
              </a:rPr>
              <a:t>( message 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showMessage</a:t>
            </a:r>
            <a:r>
              <a:rPr lang="en-US" sz="1400" dirty="0">
                <a:latin typeface="Consolas" panose="020B0609020204030204" pitchFamily="49" charset="0"/>
              </a:rPr>
              <a:t>(); // Hello, I'm JavaScript!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alert</a:t>
            </a:r>
            <a:r>
              <a:rPr lang="en-US" sz="1400" dirty="0">
                <a:latin typeface="Consolas" panose="020B0609020204030204" pitchFamily="49" charset="0"/>
              </a:rPr>
              <a:t>( message ); // &lt;-- Error! The variable is local to the function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6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</a:rPr>
              <a:t> = 'John</a:t>
            </a:r>
            <a:r>
              <a:rPr lang="en-US" dirty="0" smtClean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function </a:t>
            </a:r>
            <a:r>
              <a:rPr lang="en-US" dirty="0" err="1">
                <a:latin typeface="Consolas" panose="020B0609020204030204" pitchFamily="49" charset="0"/>
              </a:rPr>
              <a:t>showMessage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let </a:t>
            </a:r>
            <a:r>
              <a:rPr lang="en-US" dirty="0">
                <a:latin typeface="Consolas" panose="020B0609020204030204" pitchFamily="49" charset="0"/>
              </a:rPr>
              <a:t>message = 'Hello, ' + </a:t>
            </a:r>
            <a:r>
              <a:rPr lang="en-US" dirty="0" err="1">
                <a:latin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alert(message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showMessage</a:t>
            </a:r>
            <a:r>
              <a:rPr lang="en-US" dirty="0">
                <a:latin typeface="Consolas" panose="020B0609020204030204" pitchFamily="49" charset="0"/>
              </a:rPr>
              <a:t>(); // Hello, John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Izoh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Tashqi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o'zgaruvchi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faqat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bo'lmasa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ishlatiladi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Agar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funktsiya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ichida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nomli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o'zgaruvchi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e'lon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qilingan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bo'lsa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u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tashqi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o'zgaruvchini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e’tiborga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olmaydi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Masalan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quyidagi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kodda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funktsiya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mahalliy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userName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foydalanadi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Tashqi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o’zgaruvchi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e'tiborga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olinmaydi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let </a:t>
            </a:r>
            <a:r>
              <a:rPr lang="en-US" sz="1600" dirty="0" err="1">
                <a:latin typeface="Consolas" panose="020B0609020204030204" pitchFamily="49" charset="0"/>
              </a:rPr>
              <a:t>userName</a:t>
            </a:r>
            <a:r>
              <a:rPr lang="en-US" sz="1600" dirty="0">
                <a:latin typeface="Consolas" panose="020B0609020204030204" pitchFamily="49" charset="0"/>
              </a:rPr>
              <a:t> = 'John';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showMessage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let </a:t>
            </a:r>
            <a:r>
              <a:rPr lang="en-US" sz="1600" dirty="0" err="1">
                <a:latin typeface="Consolas" panose="020B0609020204030204" pitchFamily="49" charset="0"/>
              </a:rPr>
              <a:t>userName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"Bob"; </a:t>
            </a:r>
            <a:r>
              <a:rPr lang="en-US" sz="1600" dirty="0">
                <a:latin typeface="Consolas" panose="020B0609020204030204" pitchFamily="49" charset="0"/>
              </a:rPr>
              <a:t>// declare a local variable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let </a:t>
            </a:r>
            <a:r>
              <a:rPr lang="en-US" sz="1600" dirty="0">
                <a:latin typeface="Consolas" panose="020B0609020204030204" pitchFamily="49" charset="0"/>
              </a:rPr>
              <a:t>message = 'Hello, ' + </a:t>
            </a:r>
            <a:r>
              <a:rPr lang="en-US" sz="1600" dirty="0" err="1">
                <a:latin typeface="Consolas" panose="020B0609020204030204" pitchFamily="49" charset="0"/>
              </a:rPr>
              <a:t>userName</a:t>
            </a:r>
            <a:r>
              <a:rPr lang="en-US" sz="1600" dirty="0">
                <a:latin typeface="Consolas" panose="020B0609020204030204" pitchFamily="49" charset="0"/>
              </a:rPr>
              <a:t>; // Bob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alert(message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>
                <a:latin typeface="Consolas" panose="020B0609020204030204" pitchFamily="49" charset="0"/>
              </a:rPr>
              <a:t>the function will create and use its own </a:t>
            </a:r>
            <a:r>
              <a:rPr lang="en-US" sz="1600" dirty="0" err="1">
                <a:latin typeface="Consolas" panose="020B0609020204030204" pitchFamily="49" charset="0"/>
              </a:rPr>
              <a:t>userName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showMessage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alert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userName</a:t>
            </a:r>
            <a:r>
              <a:rPr lang="en-US" sz="1600" dirty="0">
                <a:latin typeface="Consolas" panose="020B0609020204030204" pitchFamily="49" charset="0"/>
              </a:rPr>
              <a:t> ); // John, unchanged, the function did not access the outer variable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6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</a:rPr>
              <a:t>showMessage</a:t>
            </a:r>
            <a:r>
              <a:rPr lang="en-US" dirty="0" smtClean="0">
                <a:latin typeface="Consolas" panose="020B0609020204030204" pitchFamily="49" charset="0"/>
              </a:rPr>
              <a:t>(from, text)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alert(from + </a:t>
            </a:r>
            <a:r>
              <a:rPr lang="en-US" dirty="0"/>
              <a:t>' </a:t>
            </a:r>
            <a:r>
              <a:rPr lang="en-US" dirty="0" smtClean="0">
                <a:latin typeface="Consolas" panose="020B0609020204030204" pitchFamily="49" charset="0"/>
              </a:rPr>
              <a:t>: </a:t>
            </a:r>
            <a:r>
              <a:rPr lang="en-US" dirty="0"/>
              <a:t>' </a:t>
            </a:r>
            <a:r>
              <a:rPr lang="en-US" dirty="0" smtClean="0"/>
              <a:t>+</a:t>
            </a:r>
            <a:r>
              <a:rPr lang="en-US" dirty="0" smtClean="0">
                <a:latin typeface="Consolas" panose="020B0609020204030204" pitchFamily="49" charset="0"/>
              </a:rPr>
              <a:t> text ) 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showMessage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/>
              <a:t>' </a:t>
            </a:r>
            <a:r>
              <a:rPr lang="en-US" dirty="0">
                <a:latin typeface="Consolas" panose="020B0609020204030204" pitchFamily="49" charset="0"/>
              </a:rPr>
              <a:t>Ann</a:t>
            </a:r>
            <a:r>
              <a:rPr lang="en-US" dirty="0"/>
              <a:t>' 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/>
              <a:t>' </a:t>
            </a:r>
            <a:r>
              <a:rPr lang="en-US" dirty="0" err="1" smtClean="0">
                <a:latin typeface="Consolas" panose="020B0609020204030204" pitchFamily="49" charset="0"/>
              </a:rPr>
              <a:t>salom</a:t>
            </a:r>
            <a:r>
              <a:rPr lang="en-US" dirty="0"/>
              <a:t>' </a:t>
            </a:r>
            <a:r>
              <a:rPr lang="en-US" dirty="0" smtClean="0">
                <a:latin typeface="Consolas" panose="020B0609020204030204" pitchFamily="49" charset="0"/>
              </a:rPr>
              <a:t>);  // </a:t>
            </a:r>
            <a:r>
              <a:rPr lang="en-US" i="1" dirty="0" smtClean="0">
                <a:latin typeface="Consolas" panose="020B0609020204030204" pitchFamily="49" charset="0"/>
              </a:rPr>
              <a:t>Ann: </a:t>
            </a:r>
            <a:r>
              <a:rPr lang="en-US" i="1" dirty="0" err="1" smtClean="0">
                <a:latin typeface="Consolas" panose="020B0609020204030204" pitchFamily="49" charset="0"/>
              </a:rPr>
              <a:t>salom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values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</a:rPr>
              <a:t>showMessage</a:t>
            </a:r>
            <a:r>
              <a:rPr lang="en-US" sz="1800" dirty="0">
                <a:latin typeface="Consolas" panose="020B0609020204030204" pitchFamily="49" charset="0"/>
              </a:rPr>
              <a:t>(from, text = </a:t>
            </a:r>
            <a:r>
              <a:rPr lang="en-US" sz="1800" dirty="0" smtClean="0">
                <a:latin typeface="Consolas" panose="020B0609020204030204" pitchFamily="49" charset="0"/>
              </a:rPr>
              <a:t>"no </a:t>
            </a:r>
            <a:r>
              <a:rPr lang="en-US" sz="1800" dirty="0">
                <a:latin typeface="Consolas" panose="020B0609020204030204" pitchFamily="49" charset="0"/>
              </a:rPr>
              <a:t>text </a:t>
            </a:r>
            <a:r>
              <a:rPr lang="en-US" sz="1800" dirty="0" smtClean="0">
                <a:latin typeface="Consolas" panose="020B0609020204030204" pitchFamily="49" charset="0"/>
              </a:rPr>
              <a:t>given")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alert</a:t>
            </a:r>
            <a:r>
              <a:rPr lang="en-US" sz="1800" dirty="0">
                <a:latin typeface="Consolas" panose="020B0609020204030204" pitchFamily="49" charset="0"/>
              </a:rPr>
              <a:t>( from + </a:t>
            </a:r>
            <a:r>
              <a:rPr lang="en-US" sz="1800" dirty="0" smtClean="0">
                <a:latin typeface="Consolas" panose="020B0609020204030204" pitchFamily="49" charset="0"/>
              </a:rPr>
              <a:t>": " </a:t>
            </a:r>
            <a:r>
              <a:rPr lang="en-US" sz="1800" dirty="0">
                <a:latin typeface="Consolas" panose="020B0609020204030204" pitchFamily="49" charset="0"/>
              </a:rPr>
              <a:t>+ text 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 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showMessage</a:t>
            </a:r>
            <a:r>
              <a:rPr lang="en-US" sz="1800" dirty="0" smtClean="0">
                <a:latin typeface="Consolas" panose="020B0609020204030204" pitchFamily="49" charset="0"/>
              </a:rPr>
              <a:t>("Ann"); </a:t>
            </a:r>
            <a:r>
              <a:rPr lang="en-US" sz="1800" dirty="0">
                <a:latin typeface="Consolas" panose="020B0609020204030204" pitchFamily="49" charset="0"/>
              </a:rPr>
              <a:t>// Ann: no text given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a value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function sum(a, b)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return </a:t>
            </a:r>
            <a:r>
              <a:rPr lang="en-US" dirty="0">
                <a:latin typeface="Consolas" panose="020B0609020204030204" pitchFamily="49" charset="0"/>
              </a:rPr>
              <a:t>a + b;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nb-NO" dirty="0">
                <a:latin typeface="Consolas" panose="020B0609020204030204" pitchFamily="49" charset="0"/>
              </a:rPr>
              <a:t>} </a:t>
            </a:r>
            <a:endParaRPr lang="nb-NO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 </a:t>
            </a:r>
            <a:endParaRPr lang="nb-NO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smtClean="0">
                <a:latin typeface="Consolas" panose="020B0609020204030204" pitchFamily="49" charset="0"/>
              </a:rPr>
              <a:t> let </a:t>
            </a:r>
            <a:r>
              <a:rPr lang="nb-NO" dirty="0">
                <a:latin typeface="Consolas" panose="020B0609020204030204" pitchFamily="49" charset="0"/>
              </a:rPr>
              <a:t>result = sum(1, 2);</a:t>
            </a:r>
            <a:br>
              <a:rPr lang="nb-NO" dirty="0">
                <a:latin typeface="Consolas" panose="020B0609020204030204" pitchFamily="49" charset="0"/>
              </a:rPr>
            </a:br>
            <a:r>
              <a:rPr lang="nb-NO" dirty="0" smtClean="0">
                <a:latin typeface="Consolas" panose="020B0609020204030204" pitchFamily="49" charset="0"/>
              </a:rPr>
              <a:t> alert</a:t>
            </a:r>
            <a:r>
              <a:rPr lang="nb-NO" dirty="0">
                <a:latin typeface="Consolas" panose="020B0609020204030204" pitchFamily="49" charset="0"/>
              </a:rPr>
              <a:t>( result ); // 3 </a:t>
            </a:r>
            <a:r>
              <a:rPr lang="nb-NO" dirty="0"/>
              <a:t/>
            </a:r>
            <a:br>
              <a:rPr lang="nb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55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102</TotalTime>
  <Words>320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Calibri</vt:lpstr>
      <vt:lpstr>Cambria</vt:lpstr>
      <vt:lpstr>Consolas</vt:lpstr>
      <vt:lpstr>Rockwell</vt:lpstr>
      <vt:lpstr>Rockwell Condensed</vt:lpstr>
      <vt:lpstr>Wingdings</vt:lpstr>
      <vt:lpstr>Дерево</vt:lpstr>
      <vt:lpstr>Functions</vt:lpstr>
      <vt:lpstr>Tarif</vt:lpstr>
      <vt:lpstr>Function Declaration  </vt:lpstr>
      <vt:lpstr>Local variables</vt:lpstr>
      <vt:lpstr>Outer variables</vt:lpstr>
      <vt:lpstr>Izoh</vt:lpstr>
      <vt:lpstr>Parametrs</vt:lpstr>
      <vt:lpstr>Default values  </vt:lpstr>
      <vt:lpstr>Returning a value  </vt:lpstr>
      <vt:lpstr>Naming a function</vt:lpstr>
      <vt:lpstr>exercise</vt:lpstr>
      <vt:lpstr>Function expressions  </vt:lpstr>
      <vt:lpstr>Function Expression vs Function Declaration  </vt:lpstr>
      <vt:lpstr>Презентация PowerPoint</vt:lpstr>
      <vt:lpstr>Презентация PowerPoint</vt:lpstr>
      <vt:lpstr>Arrow functions  </vt:lpstr>
      <vt:lpstr>Multiline arrow functions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DevOps</dc:creator>
  <cp:lastModifiedBy>OYBEK)</cp:lastModifiedBy>
  <cp:revision>15</cp:revision>
  <dcterms:created xsi:type="dcterms:W3CDTF">2022-03-01T07:31:35Z</dcterms:created>
  <dcterms:modified xsi:type="dcterms:W3CDTF">2024-10-03T06:53:14Z</dcterms:modified>
</cp:coreProperties>
</file>