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AAAA4-12A4-045B-51F4-B78E18D67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AFBF63-AC36-E73D-4940-9B9A3B79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3CE77-994A-CF82-95F4-C6895641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9AA09-0A6F-7622-52FB-862689F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6A437-68E3-D37B-6382-A3104F9D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4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9589-BC7B-0A9E-E1A4-7CBA1090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CBB7E0-6895-DD4E-F07F-E6CCC118C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962E0-9607-C75F-F083-B6785D75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85088-8882-65FA-B1CD-51B32F29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F8C78-D5D0-D93D-E098-B1159326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B4709C-D73C-7CB6-2AE7-A1E01B342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F0FDB-69FA-78AE-D240-8CC2FC30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746A-FFFD-E7CE-2013-B34C6842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CBED1-AA3B-F87F-0B2D-B7D94D3F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3115D-5F5E-9C6F-2E58-293E3F38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1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DF59D-3132-16A7-FFD7-3262C425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06111-5411-B359-2207-073F3B41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32E1D-5475-D723-919C-A8801C0E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A6D8C-505B-DA90-EF51-5001564F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4B5E4-0842-C441-4EBE-EA7163B3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79619-A4C1-A31F-1CB5-5C329CC1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85ACB-B07C-FCE6-9105-F941510B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DD5C5-E0D1-B6E3-DB72-84A7971C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216D8-8F2E-88C6-BCAA-A9989D77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92C09-746D-7763-BE4E-0D61ABA6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E68FB-C954-36E2-B8F5-A5C54856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58D9F-C4B8-2F8D-2EFA-8EABB886E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2254F-286A-826D-8375-D12061D9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167CB-E9FA-51C7-B8C8-2F78854E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73E5B-358C-5699-B9AF-1C0B6D45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A694B-C1CC-ECF3-2A93-3B4AD1E2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2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C4BD3-AA1E-FA5C-1CD8-B906FEFA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FDC3F-59C0-1BD9-3290-D3148BBB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1F67C-5FBE-78F4-75F4-B61E7431E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08CB89-420F-98FD-280B-A7A1F7103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8085D-59A6-B45E-E3A1-C6716ACD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5AE6E7-9F97-1E91-8979-18C06E96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A79DC1-3189-6E2C-B524-F6425B2D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D0854D-F34C-FE7A-AAFB-615BDCEA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4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C6997-B1C6-1F2E-9824-B6B78B1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8DDF5-10AE-78B3-576B-29A52487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E3A4A-9459-68BD-5748-3486B5CF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E8F44-04EB-D028-A723-A1E9313E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3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3E827E-4E81-B999-04FA-65CAC992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0FF495-7615-4E08-1D72-47952DA0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49D16-C397-CCE8-2C42-1F46E9E6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EDAC5-4525-B163-CDEA-3436D4E1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C524A-D590-18BA-12D7-D4300502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ACE6-30EC-6FD2-E3E7-389A1BF61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C2B57-1DBE-66C9-000B-55CAD26F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6EF81-940A-FEF9-1758-C0FCD14C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83CE4-DFF2-D713-3953-22F1B04A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5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AD16A-2204-F0E0-B2CD-836A8F17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394D77-B020-332F-5CCE-F68DC7B41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0E9D9E-CF07-28F3-924E-F99BE7D69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F544C-BD42-0930-4F5C-BAF1A89D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8A1B4-CBBC-AD20-C068-665ED2BE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E9A0E-FA48-262D-ED09-ADDE8DB6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458BD9-AE77-BA17-E705-9B3E4930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9E07-3150-267C-EA2A-FAD87DAD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50DA0-55CB-CA9D-85E7-079EED81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5E44-C67F-4A12-89ED-0A7BD67617E9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A9805-6958-22F2-DE5C-D7F80BD6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6A38F-B848-4F6A-2B42-C022DD2F2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ACC4-C479-4D57-A3B6-A16AA190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20개의 백룸 아이디어 - 2023 | 배경, 자연 사진, 사진">
            <a:extLst>
              <a:ext uri="{FF2B5EF4-FFF2-40B4-BE49-F238E27FC236}">
                <a16:creationId xmlns:a16="http://schemas.microsoft.com/office/drawing/2014/main" id="{CB33D30A-BCE4-5DAF-CE12-4ED40C84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81" y="238438"/>
            <a:ext cx="4589450" cy="6509004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reepy">
            <a:extLst>
              <a:ext uri="{FF2B5EF4-FFF2-40B4-BE49-F238E27FC236}">
                <a16:creationId xmlns:a16="http://schemas.microsoft.com/office/drawing/2014/main" id="{53A5B5F4-AEFB-BDB1-E7EB-4E259716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8563">
            <a:off x="162790" y="442653"/>
            <a:ext cx="3917373" cy="310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und a creepy analog-horror-ish image, idk how to find a full version :  r/analog_horror">
            <a:extLst>
              <a:ext uri="{FF2B5EF4-FFF2-40B4-BE49-F238E27FC236}">
                <a16:creationId xmlns:a16="http://schemas.microsoft.com/office/drawing/2014/main" id="{D2251FC1-4D5D-E34F-CBB1-2C6C98039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13" y="0"/>
            <a:ext cx="762040" cy="88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50+ Creepy HD Wallpapers and Backgrounds">
            <a:extLst>
              <a:ext uri="{FF2B5EF4-FFF2-40B4-BE49-F238E27FC236}">
                <a16:creationId xmlns:a16="http://schemas.microsoft.com/office/drawing/2014/main" id="{A77F1129-6EA8-9819-275F-455982165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28" y="151707"/>
            <a:ext cx="4109221" cy="230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E495147-371D-F93A-99BA-5D711496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18" y="283672"/>
            <a:ext cx="2515292" cy="377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비오는데 공포 썰&amp;무서운 영화 추천해주라 | 네이트 판">
            <a:extLst>
              <a:ext uri="{FF2B5EF4-FFF2-40B4-BE49-F238E27FC236}">
                <a16:creationId xmlns:a16="http://schemas.microsoft.com/office/drawing/2014/main" id="{A05419BA-84EF-A4C2-00BA-B88A50D2B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25" y="4211262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무서운 귀신 짤 : 네이버 블로그">
            <a:extLst>
              <a:ext uri="{FF2B5EF4-FFF2-40B4-BE49-F238E27FC236}">
                <a16:creationId xmlns:a16="http://schemas.microsoft.com/office/drawing/2014/main" id="{1021DC22-9FAF-A426-F110-EF4DFA1B8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56" y="2460567"/>
            <a:ext cx="2893262" cy="217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무서운 짤X)팥죽송 괴담의 진실">
            <a:extLst>
              <a:ext uri="{FF2B5EF4-FFF2-40B4-BE49-F238E27FC236}">
                <a16:creationId xmlns:a16="http://schemas.microsoft.com/office/drawing/2014/main" id="{C6148E85-8618-C65B-CDA3-713FB729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5662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이렇게나 귀여운데...팔로워 17만 '난쟁이 고양이' 슬픈 사연 | 중앙일보">
            <a:extLst>
              <a:ext uri="{FF2B5EF4-FFF2-40B4-BE49-F238E27FC236}">
                <a16:creationId xmlns:a16="http://schemas.microsoft.com/office/drawing/2014/main" id="{F46C5135-EDF6-1BF4-E71D-C3BCEFB8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053" y="1847936"/>
            <a:ext cx="1298327" cy="12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화재 현장서 구조된 강아지들 근황…“안락사 결정” | 서울신문">
            <a:extLst>
              <a:ext uri="{FF2B5EF4-FFF2-40B4-BE49-F238E27FC236}">
                <a16:creationId xmlns:a16="http://schemas.microsoft.com/office/drawing/2014/main" id="{2A3378C5-68B8-CC30-1436-5A3D7C59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646" y="3602895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세상에서 가장 못생긴 물고기 '블롭피시'의 내부는 어떻게 생겼을까? : 네이버 포스트">
            <a:extLst>
              <a:ext uri="{FF2B5EF4-FFF2-40B4-BE49-F238E27FC236}">
                <a16:creationId xmlns:a16="http://schemas.microsoft.com/office/drawing/2014/main" id="{54328F86-C661-72CB-C953-21D678C3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406" y="0"/>
            <a:ext cx="1928380" cy="142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기괴하고 그로테스크한 일러스트 작가 &quot;노자키 콘비프&quot; : 네이버 블로그">
            <a:extLst>
              <a:ext uri="{FF2B5EF4-FFF2-40B4-BE49-F238E27FC236}">
                <a16:creationId xmlns:a16="http://schemas.microsoft.com/office/drawing/2014/main" id="{5B995889-FA0D-7D98-B8A8-A045D94E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29" y="1667575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겁쟁이들이 구글에 검색하면 무조건 '악몽' 꾸게 되는 검색어 7 - 인사이트">
            <a:extLst>
              <a:ext uri="{FF2B5EF4-FFF2-40B4-BE49-F238E27FC236}">
                <a16:creationId xmlns:a16="http://schemas.microsoft.com/office/drawing/2014/main" id="{98A0B551-FD3D-215A-F5A0-2F83A6C7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52" y="5620702"/>
            <a:ext cx="457778" cy="5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겁쟁이들이 구글에 검색하면 무조건 '악몽' 꾸게 되는 검색어 7 - 인사이트">
            <a:extLst>
              <a:ext uri="{FF2B5EF4-FFF2-40B4-BE49-F238E27FC236}">
                <a16:creationId xmlns:a16="http://schemas.microsoft.com/office/drawing/2014/main" id="{D2D9B3F8-ABB1-A547-57B2-BFC78F08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9" y="5829605"/>
            <a:ext cx="564258" cy="67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겁쟁이들이 구글에 검색하면 무조건 '악몽' 꾸게 되는 검색어 7 - 인사이트">
            <a:extLst>
              <a:ext uri="{FF2B5EF4-FFF2-40B4-BE49-F238E27FC236}">
                <a16:creationId xmlns:a16="http://schemas.microsoft.com/office/drawing/2014/main" id="{30CD8392-E9C7-43E9-376C-0E83E033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67" y="5620702"/>
            <a:ext cx="315330" cy="3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0" descr="겁쟁이들이 구글에 검색하면 무조건 '악몽' 꾸게 되는 검색어 7 - 인사이트">
            <a:extLst>
              <a:ext uri="{FF2B5EF4-FFF2-40B4-BE49-F238E27FC236}">
                <a16:creationId xmlns:a16="http://schemas.microsoft.com/office/drawing/2014/main" id="{107A4741-4E99-FBE2-E644-DCB6854D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1" y="5530560"/>
            <a:ext cx="251442" cy="2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0" descr="겁쟁이들이 구글에 검색하면 무조건 '악몽' 꾸게 되는 검색어 7 - 인사이트">
            <a:extLst>
              <a:ext uri="{FF2B5EF4-FFF2-40B4-BE49-F238E27FC236}">
                <a16:creationId xmlns:a16="http://schemas.microsoft.com/office/drawing/2014/main" id="{48750357-7F2E-2A24-A2CF-8008124F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81" y="5520949"/>
            <a:ext cx="187190" cy="22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노자키 콘비프 : 네이버 블로그">
            <a:extLst>
              <a:ext uri="{FF2B5EF4-FFF2-40B4-BE49-F238E27FC236}">
                <a16:creationId xmlns:a16="http://schemas.microsoft.com/office/drawing/2014/main" id="{5EFB0861-680E-3734-CFCC-5F38A7D0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75" y="3151320"/>
            <a:ext cx="2270017" cy="28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기괴한 사진 모음::짱공유-무서운글터">
            <a:extLst>
              <a:ext uri="{FF2B5EF4-FFF2-40B4-BE49-F238E27FC236}">
                <a16:creationId xmlns:a16="http://schemas.microsoft.com/office/drawing/2014/main" id="{6B2927D4-F595-8C02-277D-7F798BAA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73" y="4503744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예찬 오</dc:creator>
  <cp:lastModifiedBy>예찬 오</cp:lastModifiedBy>
  <cp:revision>1</cp:revision>
  <dcterms:created xsi:type="dcterms:W3CDTF">2023-10-22T13:21:13Z</dcterms:created>
  <dcterms:modified xsi:type="dcterms:W3CDTF">2023-10-22T13:35:27Z</dcterms:modified>
</cp:coreProperties>
</file>