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626" r:id="rId2"/>
    <p:sldId id="627" r:id="rId3"/>
    <p:sldId id="267" r:id="rId4"/>
    <p:sldId id="648" r:id="rId5"/>
    <p:sldId id="650" r:id="rId6"/>
    <p:sldId id="652" r:id="rId7"/>
    <p:sldId id="649" r:id="rId8"/>
    <p:sldId id="651" r:id="rId9"/>
    <p:sldId id="654" r:id="rId10"/>
    <p:sldId id="268" r:id="rId11"/>
    <p:sldId id="646" r:id="rId12"/>
    <p:sldId id="64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showGuides="1">
      <p:cViewPr varScale="1">
        <p:scale>
          <a:sx n="63" d="100"/>
          <a:sy n="63" d="100"/>
        </p:scale>
        <p:origin x="804" y="3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02C11-C09A-4ACE-9D7A-CCD5AA8B4878}"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E20FA-FA32-4756-B1EB-057B8A95DD2C}" type="slidenum">
              <a:rPr lang="en-US" smtClean="0"/>
              <a:t>‹#›</a:t>
            </a:fld>
            <a:endParaRPr lang="en-US"/>
          </a:p>
        </p:txBody>
      </p:sp>
    </p:spTree>
    <p:extLst>
      <p:ext uri="{BB962C8B-B14F-4D97-AF65-F5344CB8AC3E}">
        <p14:creationId xmlns:p14="http://schemas.microsoft.com/office/powerpoint/2010/main" val="43928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Links: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https://unsplash.com/photos/fN603qcEA7g</a:t>
            </a:r>
          </a:p>
        </p:txBody>
      </p:sp>
      <p:sp>
        <p:nvSpPr>
          <p:cNvPr id="4" name="Slide Number Placeholder 3"/>
          <p:cNvSpPr>
            <a:spLocks noGrp="1"/>
          </p:cNvSpPr>
          <p:nvPr>
            <p:ph type="sldNum" sz="quarter" idx="5"/>
          </p:nvPr>
        </p:nvSpPr>
        <p:spPr/>
        <p:txBody>
          <a:bodyPr/>
          <a:lstStyle/>
          <a:p>
            <a:fld id="{95DDD579-49B2-4848-8B9E-FAC72A3B8248}" type="slidenum">
              <a:rPr lang="en-US" smtClean="0"/>
              <a:t>1</a:t>
            </a:fld>
            <a:endParaRPr lang="en-US"/>
          </a:p>
        </p:txBody>
      </p:sp>
    </p:spTree>
    <p:extLst>
      <p:ext uri="{BB962C8B-B14F-4D97-AF65-F5344CB8AC3E}">
        <p14:creationId xmlns:p14="http://schemas.microsoft.com/office/powerpoint/2010/main" val="133043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Links: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https://unsplash.com/photos/fN603qcEA7g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p:cNvSpPr>
            <a:spLocks noGrp="1"/>
          </p:cNvSpPr>
          <p:nvPr>
            <p:ph type="sldNum" sz="quarter" idx="5"/>
          </p:nvPr>
        </p:nvSpPr>
        <p:spPr/>
        <p:txBody>
          <a:bodyPr/>
          <a:lstStyle/>
          <a:p>
            <a:fld id="{95DDD579-49B2-4848-8B9E-FAC72A3B8248}" type="slidenum">
              <a:rPr lang="en-US" smtClean="0"/>
              <a:t>2</a:t>
            </a:fld>
            <a:endParaRPr lang="en-US"/>
          </a:p>
        </p:txBody>
      </p:sp>
    </p:spTree>
    <p:extLst>
      <p:ext uri="{BB962C8B-B14F-4D97-AF65-F5344CB8AC3E}">
        <p14:creationId xmlns:p14="http://schemas.microsoft.com/office/powerpoint/2010/main" val="2696554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t>https://www.pexels.com/photo/delivery-man-wearing-a-face-mask-carrying-boxes-4391478/</a:t>
            </a:r>
          </a:p>
          <a:p>
            <a:r>
              <a:rPr lang="en-US" dirty="0"/>
              <a:t>https://www.pexels.com/photo/delivery-man-wearing-a-face-mask-carrying-boxes-4391479/</a:t>
            </a:r>
          </a:p>
          <a:p>
            <a:r>
              <a:rPr lang="en-US" dirty="0"/>
              <a:t>https://www.pexels.com/photo/man-in-a-face-mask-handing-over-a-thermal-bag-to-another-man-4393668/</a:t>
            </a:r>
          </a:p>
          <a:p>
            <a:r>
              <a:rPr lang="en-US" dirty="0"/>
              <a:t>https://www.pexels.com/photo/man-wearing-a-face-mask-paying-for-pizza-delivery-4393444/</a:t>
            </a:r>
          </a:p>
        </p:txBody>
      </p:sp>
      <p:sp>
        <p:nvSpPr>
          <p:cNvPr id="4" name="Slide Number Placeholder 3"/>
          <p:cNvSpPr>
            <a:spLocks noGrp="1"/>
          </p:cNvSpPr>
          <p:nvPr>
            <p:ph type="sldNum" sz="quarter" idx="5"/>
          </p:nvPr>
        </p:nvSpPr>
        <p:spPr/>
        <p:txBody>
          <a:bodyPr/>
          <a:lstStyle/>
          <a:p>
            <a:fld id="{64BE20FA-FA32-4756-B1EB-057B8A95DD2C}" type="slidenum">
              <a:rPr lang="en-US" smtClean="0"/>
              <a:t>10</a:t>
            </a:fld>
            <a:endParaRPr lang="en-US"/>
          </a:p>
        </p:txBody>
      </p:sp>
    </p:spTree>
    <p:extLst>
      <p:ext uri="{BB962C8B-B14F-4D97-AF65-F5344CB8AC3E}">
        <p14:creationId xmlns:p14="http://schemas.microsoft.com/office/powerpoint/2010/main" val="3332398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https://www.pexels.com/photo/man-in-bubble-jacket-holding-tablet-computer-4484078/</a:t>
            </a:r>
          </a:p>
        </p:txBody>
      </p:sp>
      <p:sp>
        <p:nvSpPr>
          <p:cNvPr id="4" name="Slide Number Placeholder 3"/>
          <p:cNvSpPr>
            <a:spLocks noGrp="1"/>
          </p:cNvSpPr>
          <p:nvPr>
            <p:ph type="sldNum" sz="quarter" idx="5"/>
          </p:nvPr>
        </p:nvSpPr>
        <p:spPr/>
        <p:txBody>
          <a:bodyPr/>
          <a:lstStyle/>
          <a:p>
            <a:fld id="{95DDD579-49B2-4848-8B9E-FAC72A3B8248}" type="slidenum">
              <a:rPr lang="en-US" smtClean="0"/>
              <a:t>11</a:t>
            </a:fld>
            <a:endParaRPr lang="en-US"/>
          </a:p>
        </p:txBody>
      </p:sp>
    </p:spTree>
    <p:extLst>
      <p:ext uri="{BB962C8B-B14F-4D97-AF65-F5344CB8AC3E}">
        <p14:creationId xmlns:p14="http://schemas.microsoft.com/office/powerpoint/2010/main" val="2942771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t>https://www.pexels.com/photo/black-sail-ship-on-body-of-water-906982/</a:t>
            </a:r>
          </a:p>
        </p:txBody>
      </p:sp>
      <p:sp>
        <p:nvSpPr>
          <p:cNvPr id="4" name="Slide Number Placeholder 3"/>
          <p:cNvSpPr>
            <a:spLocks noGrp="1"/>
          </p:cNvSpPr>
          <p:nvPr>
            <p:ph type="sldNum" sz="quarter" idx="5"/>
          </p:nvPr>
        </p:nvSpPr>
        <p:spPr/>
        <p:txBody>
          <a:bodyPr/>
          <a:lstStyle/>
          <a:p>
            <a:fld id="{64BE20FA-FA32-4756-B1EB-057B8A95DD2C}" type="slidenum">
              <a:rPr lang="en-US" smtClean="0"/>
              <a:t>12</a:t>
            </a:fld>
            <a:endParaRPr lang="en-US"/>
          </a:p>
        </p:txBody>
      </p:sp>
    </p:spTree>
    <p:extLst>
      <p:ext uri="{BB962C8B-B14F-4D97-AF65-F5344CB8AC3E}">
        <p14:creationId xmlns:p14="http://schemas.microsoft.com/office/powerpoint/2010/main" val="3632552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8F12BDB-ED0E-4830-856E-E45322015B7C}"/>
              </a:ext>
            </a:extLst>
          </p:cNvPr>
          <p:cNvSpPr>
            <a:spLocks noGrp="1"/>
          </p:cNvSpPr>
          <p:nvPr>
            <p:ph type="pic" sz="quarter" idx="10"/>
          </p:nvPr>
        </p:nvSpPr>
        <p:spPr>
          <a:xfrm>
            <a:off x="0" y="0"/>
            <a:ext cx="9985829" cy="6858000"/>
          </a:xfrm>
          <a:solidFill>
            <a:schemeClr val="bg1">
              <a:lumMod val="85000"/>
            </a:schemeClr>
          </a:solidFill>
        </p:spPr>
        <p:txBody>
          <a:bodyPr>
            <a:normAutofit/>
          </a:bodyPr>
          <a:lstStyle>
            <a:lvl1pPr>
              <a:defRPr sz="1800"/>
            </a:lvl1pPr>
          </a:lstStyle>
          <a:p>
            <a:endParaRPr lang="en-US"/>
          </a:p>
        </p:txBody>
      </p:sp>
    </p:spTree>
    <p:extLst>
      <p:ext uri="{BB962C8B-B14F-4D97-AF65-F5344CB8AC3E}">
        <p14:creationId xmlns:p14="http://schemas.microsoft.com/office/powerpoint/2010/main" val="41062254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762001" y="685800"/>
            <a:ext cx="10668000" cy="5486400"/>
          </a:xfrm>
          <a:custGeom>
            <a:avLst/>
            <a:gdLst>
              <a:gd name="connsiteX0" fmla="*/ 0 w 21335999"/>
              <a:gd name="connsiteY0" fmla="*/ 0 h 10972800"/>
              <a:gd name="connsiteX1" fmla="*/ 2679227 w 21335999"/>
              <a:gd name="connsiteY1" fmla="*/ 0 h 10972800"/>
              <a:gd name="connsiteX2" fmla="*/ 7292704 w 21335999"/>
              <a:gd name="connsiteY2" fmla="*/ 0 h 10972800"/>
              <a:gd name="connsiteX3" fmla="*/ 11422469 w 21335999"/>
              <a:gd name="connsiteY3" fmla="*/ 0 h 10972800"/>
              <a:gd name="connsiteX4" fmla="*/ 11487623 w 21335999"/>
              <a:gd name="connsiteY4" fmla="*/ 0 h 10972800"/>
              <a:gd name="connsiteX5" fmla="*/ 14043295 w 21335999"/>
              <a:gd name="connsiteY5" fmla="*/ 0 h 10972800"/>
              <a:gd name="connsiteX6" fmla="*/ 18656771 w 21335999"/>
              <a:gd name="connsiteY6" fmla="*/ 0 h 10972800"/>
              <a:gd name="connsiteX7" fmla="*/ 21335999 w 21335999"/>
              <a:gd name="connsiteY7" fmla="*/ 0 h 10972800"/>
              <a:gd name="connsiteX8" fmla="*/ 21335999 w 21335999"/>
              <a:gd name="connsiteY8" fmla="*/ 10972800 h 10972800"/>
              <a:gd name="connsiteX9" fmla="*/ 18656771 w 21335999"/>
              <a:gd name="connsiteY9" fmla="*/ 10972800 h 10972800"/>
              <a:gd name="connsiteX10" fmla="*/ 14043295 w 21335999"/>
              <a:gd name="connsiteY10" fmla="*/ 10972800 h 10972800"/>
              <a:gd name="connsiteX11" fmla="*/ 9913530 w 21335999"/>
              <a:gd name="connsiteY11" fmla="*/ 10972800 h 10972800"/>
              <a:gd name="connsiteX12" fmla="*/ 9848376 w 21335999"/>
              <a:gd name="connsiteY12" fmla="*/ 10972800 h 10972800"/>
              <a:gd name="connsiteX13" fmla="*/ 7292704 w 21335999"/>
              <a:gd name="connsiteY13" fmla="*/ 10972800 h 10972800"/>
              <a:gd name="connsiteX14" fmla="*/ 2679227 w 21335999"/>
              <a:gd name="connsiteY14" fmla="*/ 10972800 h 10972800"/>
              <a:gd name="connsiteX15" fmla="*/ 0 w 21335999"/>
              <a:gd name="connsiteY15" fmla="*/ 10972800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335999" h="10972800">
                <a:moveTo>
                  <a:pt x="0" y="0"/>
                </a:moveTo>
                <a:lnTo>
                  <a:pt x="2679227" y="0"/>
                </a:lnTo>
                <a:lnTo>
                  <a:pt x="7292704" y="0"/>
                </a:lnTo>
                <a:lnTo>
                  <a:pt x="11422469" y="0"/>
                </a:lnTo>
                <a:lnTo>
                  <a:pt x="11487623" y="0"/>
                </a:lnTo>
                <a:lnTo>
                  <a:pt x="14043295" y="0"/>
                </a:lnTo>
                <a:lnTo>
                  <a:pt x="18656771" y="0"/>
                </a:lnTo>
                <a:lnTo>
                  <a:pt x="21335999" y="0"/>
                </a:lnTo>
                <a:lnTo>
                  <a:pt x="21335999" y="10972800"/>
                </a:lnTo>
                <a:lnTo>
                  <a:pt x="18656771" y="10972800"/>
                </a:lnTo>
                <a:lnTo>
                  <a:pt x="14043295" y="10972800"/>
                </a:lnTo>
                <a:lnTo>
                  <a:pt x="9913530" y="10972800"/>
                </a:lnTo>
                <a:lnTo>
                  <a:pt x="9848376" y="10972800"/>
                </a:lnTo>
                <a:lnTo>
                  <a:pt x="7292704" y="10972800"/>
                </a:lnTo>
                <a:lnTo>
                  <a:pt x="2679227" y="10972800"/>
                </a:lnTo>
                <a:lnTo>
                  <a:pt x="0" y="10972800"/>
                </a:lnTo>
                <a:close/>
              </a:path>
            </a:pathLst>
          </a:custGeom>
          <a:solidFill>
            <a:schemeClr val="bg1">
              <a:lumMod val="85000"/>
            </a:schemeClr>
          </a:solidFill>
        </p:spPr>
        <p:txBody>
          <a:bodyPr wrap="square" anchor="t" anchorCtr="0">
            <a:noAutofit/>
          </a:bodyPr>
          <a:lstStyle>
            <a:lvl1pPr marL="285750" indent="-285750" algn="l">
              <a:buFont typeface="Arial" panose="020B0604020202020204" pitchFamily="34" charset="0"/>
              <a:buChar char="•"/>
              <a:defRPr sz="1800">
                <a:solidFill>
                  <a:schemeClr val="tx1"/>
                </a:solidFill>
                <a:latin typeface="+mn-lt"/>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8575812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
    <p:bg>
      <p:bgPr>
        <a:solidFill>
          <a:schemeClr val="accent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09600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1364343 w 6096000"/>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6096000" y="6858000"/>
                </a:lnTo>
                <a:lnTo>
                  <a:pt x="0" y="6858000"/>
                </a:lnTo>
                <a:lnTo>
                  <a:pt x="1364343" y="3429000"/>
                </a:lnTo>
                <a:close/>
              </a:path>
            </a:pathLst>
          </a:custGeom>
          <a:solidFill>
            <a:schemeClr val="bg1">
              <a:lumMod val="85000"/>
            </a:schemeClr>
          </a:solidFill>
        </p:spPr>
        <p:txBody>
          <a:bodyPr wrap="square" anchor="t" anchorCtr="0">
            <a:noAutofit/>
          </a:bodyPr>
          <a:lstStyle>
            <a:lvl1pPr algn="l">
              <a:defRPr sz="1800">
                <a:solidFill>
                  <a:schemeClr val="tx1"/>
                </a:solidFill>
              </a:defRPr>
            </a:lvl1pPr>
          </a:lstStyle>
          <a:p>
            <a:endParaRPr lang="en-US" dirty="0"/>
          </a:p>
        </p:txBody>
      </p:sp>
    </p:spTree>
    <p:extLst>
      <p:ext uri="{BB962C8B-B14F-4D97-AF65-F5344CB8AC3E}">
        <p14:creationId xmlns:p14="http://schemas.microsoft.com/office/powerpoint/2010/main" val="424612258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83105" y="0"/>
            <a:ext cx="6671104" cy="6858000"/>
          </a:xfrm>
          <a:custGeom>
            <a:avLst/>
            <a:gdLst>
              <a:gd name="connsiteX0" fmla="*/ 0 w 13342207"/>
              <a:gd name="connsiteY0" fmla="*/ 0 h 13716000"/>
              <a:gd name="connsiteX1" fmla="*/ 371769 w 13342207"/>
              <a:gd name="connsiteY1" fmla="*/ 0 h 13716000"/>
              <a:gd name="connsiteX2" fmla="*/ 571499 w 13342207"/>
              <a:gd name="connsiteY2" fmla="*/ 0 h 13716000"/>
              <a:gd name="connsiteX3" fmla="*/ 657796 w 13342207"/>
              <a:gd name="connsiteY3" fmla="*/ 0 h 13716000"/>
              <a:gd name="connsiteX4" fmla="*/ 943270 w 13342207"/>
              <a:gd name="connsiteY4" fmla="*/ 0 h 13716000"/>
              <a:gd name="connsiteX5" fmla="*/ 1029565 w 13342207"/>
              <a:gd name="connsiteY5" fmla="*/ 0 h 13716000"/>
              <a:gd name="connsiteX6" fmla="*/ 1071034 w 13342207"/>
              <a:gd name="connsiteY6" fmla="*/ 0 h 13716000"/>
              <a:gd name="connsiteX7" fmla="*/ 1229294 w 13342207"/>
              <a:gd name="connsiteY7" fmla="*/ 0 h 13716000"/>
              <a:gd name="connsiteX8" fmla="*/ 1442804 w 13342207"/>
              <a:gd name="connsiteY8" fmla="*/ 0 h 13716000"/>
              <a:gd name="connsiteX9" fmla="*/ 1601064 w 13342207"/>
              <a:gd name="connsiteY9" fmla="*/ 0 h 13716000"/>
              <a:gd name="connsiteX10" fmla="*/ 1642534 w 13342207"/>
              <a:gd name="connsiteY10" fmla="*/ 0 h 13716000"/>
              <a:gd name="connsiteX11" fmla="*/ 1728829 w 13342207"/>
              <a:gd name="connsiteY11" fmla="*/ 0 h 13716000"/>
              <a:gd name="connsiteX12" fmla="*/ 2014304 w 13342207"/>
              <a:gd name="connsiteY12" fmla="*/ 0 h 13716000"/>
              <a:gd name="connsiteX13" fmla="*/ 2100599 w 13342207"/>
              <a:gd name="connsiteY13" fmla="*/ 0 h 13716000"/>
              <a:gd name="connsiteX14" fmla="*/ 2300329 w 13342207"/>
              <a:gd name="connsiteY14" fmla="*/ 0 h 13716000"/>
              <a:gd name="connsiteX15" fmla="*/ 2672100 w 13342207"/>
              <a:gd name="connsiteY15" fmla="*/ 0 h 13716000"/>
              <a:gd name="connsiteX16" fmla="*/ 4051299 w 13342207"/>
              <a:gd name="connsiteY16" fmla="*/ 0 h 13716000"/>
              <a:gd name="connsiteX17" fmla="*/ 4622799 w 13342207"/>
              <a:gd name="connsiteY17" fmla="*/ 0 h 13716000"/>
              <a:gd name="connsiteX18" fmla="*/ 4709094 w 13342207"/>
              <a:gd name="connsiteY18" fmla="*/ 0 h 13716000"/>
              <a:gd name="connsiteX19" fmla="*/ 5280594 w 13342207"/>
              <a:gd name="connsiteY19" fmla="*/ 0 h 13716000"/>
              <a:gd name="connsiteX20" fmla="*/ 13342207 w 13342207"/>
              <a:gd name="connsiteY20" fmla="*/ 13716000 h 13716000"/>
              <a:gd name="connsiteX21" fmla="*/ 12770707 w 13342207"/>
              <a:gd name="connsiteY21" fmla="*/ 13716000 h 13716000"/>
              <a:gd name="connsiteX22" fmla="*/ 12684411 w 13342207"/>
              <a:gd name="connsiteY22" fmla="*/ 13716000 h 13716000"/>
              <a:gd name="connsiteX23" fmla="*/ 12112912 w 13342207"/>
              <a:gd name="connsiteY23" fmla="*/ 13716000 h 13716000"/>
              <a:gd name="connsiteX24" fmla="*/ 10733712 w 13342207"/>
              <a:gd name="connsiteY24" fmla="*/ 13716000 h 13716000"/>
              <a:gd name="connsiteX25" fmla="*/ 10361942 w 13342207"/>
              <a:gd name="connsiteY25" fmla="*/ 13716000 h 13716000"/>
              <a:gd name="connsiteX26" fmla="*/ 10162212 w 13342207"/>
              <a:gd name="connsiteY26" fmla="*/ 13716000 h 13716000"/>
              <a:gd name="connsiteX27" fmla="*/ 10075917 w 13342207"/>
              <a:gd name="connsiteY27" fmla="*/ 13716000 h 13716000"/>
              <a:gd name="connsiteX28" fmla="*/ 9790442 w 13342207"/>
              <a:gd name="connsiteY28" fmla="*/ 13716000 h 13716000"/>
              <a:gd name="connsiteX29" fmla="*/ 9704147 w 13342207"/>
              <a:gd name="connsiteY29" fmla="*/ 13716000 h 13716000"/>
              <a:gd name="connsiteX30" fmla="*/ 9662677 w 13342207"/>
              <a:gd name="connsiteY30" fmla="*/ 13716000 h 13716000"/>
              <a:gd name="connsiteX31" fmla="*/ 9504417 w 13342207"/>
              <a:gd name="connsiteY31" fmla="*/ 13716000 h 13716000"/>
              <a:gd name="connsiteX32" fmla="*/ 9290907 w 13342207"/>
              <a:gd name="connsiteY32" fmla="*/ 13716000 h 13716000"/>
              <a:gd name="connsiteX33" fmla="*/ 9132647 w 13342207"/>
              <a:gd name="connsiteY33" fmla="*/ 13716000 h 13716000"/>
              <a:gd name="connsiteX34" fmla="*/ 9091177 w 13342207"/>
              <a:gd name="connsiteY34" fmla="*/ 13716000 h 13716000"/>
              <a:gd name="connsiteX35" fmla="*/ 9004882 w 13342207"/>
              <a:gd name="connsiteY35" fmla="*/ 13716000 h 13716000"/>
              <a:gd name="connsiteX36" fmla="*/ 8719407 w 13342207"/>
              <a:gd name="connsiteY36" fmla="*/ 13716000 h 13716000"/>
              <a:gd name="connsiteX37" fmla="*/ 8633112 w 13342207"/>
              <a:gd name="connsiteY37" fmla="*/ 13716000 h 13716000"/>
              <a:gd name="connsiteX38" fmla="*/ 8433382 w 13342207"/>
              <a:gd name="connsiteY38" fmla="*/ 13716000 h 13716000"/>
              <a:gd name="connsiteX39" fmla="*/ 8061612 w 13342207"/>
              <a:gd name="connsiteY39"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342207" h="13716000">
                <a:moveTo>
                  <a:pt x="0" y="0"/>
                </a:moveTo>
                <a:lnTo>
                  <a:pt x="371769" y="0"/>
                </a:lnTo>
                <a:lnTo>
                  <a:pt x="571499" y="0"/>
                </a:lnTo>
                <a:lnTo>
                  <a:pt x="657796" y="0"/>
                </a:lnTo>
                <a:lnTo>
                  <a:pt x="943270" y="0"/>
                </a:lnTo>
                <a:lnTo>
                  <a:pt x="1029565" y="0"/>
                </a:lnTo>
                <a:lnTo>
                  <a:pt x="1071034" y="0"/>
                </a:lnTo>
                <a:lnTo>
                  <a:pt x="1229294" y="0"/>
                </a:lnTo>
                <a:lnTo>
                  <a:pt x="1442804" y="0"/>
                </a:lnTo>
                <a:lnTo>
                  <a:pt x="1601064" y="0"/>
                </a:lnTo>
                <a:lnTo>
                  <a:pt x="1642534" y="0"/>
                </a:lnTo>
                <a:lnTo>
                  <a:pt x="1728829" y="0"/>
                </a:lnTo>
                <a:lnTo>
                  <a:pt x="2014304" y="0"/>
                </a:lnTo>
                <a:lnTo>
                  <a:pt x="2100599" y="0"/>
                </a:lnTo>
                <a:lnTo>
                  <a:pt x="2300329" y="0"/>
                </a:lnTo>
                <a:lnTo>
                  <a:pt x="2672100" y="0"/>
                </a:lnTo>
                <a:lnTo>
                  <a:pt x="4051299" y="0"/>
                </a:lnTo>
                <a:lnTo>
                  <a:pt x="4622799" y="0"/>
                </a:lnTo>
                <a:lnTo>
                  <a:pt x="4709094" y="0"/>
                </a:lnTo>
                <a:lnTo>
                  <a:pt x="5280594" y="0"/>
                </a:lnTo>
                <a:lnTo>
                  <a:pt x="13342207" y="13716000"/>
                </a:lnTo>
                <a:lnTo>
                  <a:pt x="12770707" y="13716000"/>
                </a:lnTo>
                <a:lnTo>
                  <a:pt x="12684411" y="13716000"/>
                </a:lnTo>
                <a:lnTo>
                  <a:pt x="12112912" y="13716000"/>
                </a:lnTo>
                <a:lnTo>
                  <a:pt x="10733712" y="13716000"/>
                </a:lnTo>
                <a:lnTo>
                  <a:pt x="10361942" y="13716000"/>
                </a:lnTo>
                <a:lnTo>
                  <a:pt x="10162212" y="13716000"/>
                </a:lnTo>
                <a:lnTo>
                  <a:pt x="10075917" y="13716000"/>
                </a:lnTo>
                <a:lnTo>
                  <a:pt x="9790442" y="13716000"/>
                </a:lnTo>
                <a:lnTo>
                  <a:pt x="9704147" y="13716000"/>
                </a:lnTo>
                <a:lnTo>
                  <a:pt x="9662677" y="13716000"/>
                </a:lnTo>
                <a:lnTo>
                  <a:pt x="9504417" y="13716000"/>
                </a:lnTo>
                <a:lnTo>
                  <a:pt x="9290907" y="13716000"/>
                </a:lnTo>
                <a:lnTo>
                  <a:pt x="9132647" y="13716000"/>
                </a:lnTo>
                <a:lnTo>
                  <a:pt x="9091177" y="13716000"/>
                </a:lnTo>
                <a:lnTo>
                  <a:pt x="9004882" y="13716000"/>
                </a:lnTo>
                <a:lnTo>
                  <a:pt x="8719407" y="13716000"/>
                </a:lnTo>
                <a:lnTo>
                  <a:pt x="8633112" y="13716000"/>
                </a:lnTo>
                <a:lnTo>
                  <a:pt x="8433382" y="13716000"/>
                </a:lnTo>
                <a:lnTo>
                  <a:pt x="8061612" y="13716000"/>
                </a:lnTo>
                <a:close/>
              </a:path>
            </a:pathLst>
          </a:custGeom>
          <a:solidFill>
            <a:schemeClr val="bg1">
              <a:lumMod val="85000"/>
            </a:schemeClr>
          </a:solidFill>
        </p:spPr>
        <p:txBody>
          <a:bodyPr wrap="square" anchor="t" anchorCtr="0">
            <a:noAutofit/>
          </a:bodyPr>
          <a:lstStyle>
            <a:lvl1pPr marL="171450" indent="-171450" algn="l">
              <a:buFont typeface="Arial" panose="020B0604020202020204" pitchFamily="34" charset="0"/>
              <a:buChar char="•"/>
              <a:defRPr sz="1800">
                <a:solidFill>
                  <a:schemeClr val="tx1"/>
                </a:solidFill>
                <a:latin typeface="+mn-lt"/>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625854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9">
    <p:bg>
      <p:bgPr>
        <a:solidFill>
          <a:schemeClr val="accent3"/>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D28A41B-4E10-4D1E-9616-21E284B554A9}"/>
              </a:ext>
            </a:extLst>
          </p:cNvPr>
          <p:cNvSpPr>
            <a:spLocks noGrp="1"/>
          </p:cNvSpPr>
          <p:nvPr>
            <p:ph type="pic" sz="quarter" idx="10"/>
          </p:nvPr>
        </p:nvSpPr>
        <p:spPr>
          <a:xfrm>
            <a:off x="1270000" y="0"/>
            <a:ext cx="9652000" cy="6858000"/>
          </a:xfrm>
          <a:custGeom>
            <a:avLst/>
            <a:gdLst>
              <a:gd name="connsiteX0" fmla="*/ 0 w 9652000"/>
              <a:gd name="connsiteY0" fmla="*/ 0 h 6858000"/>
              <a:gd name="connsiteX1" fmla="*/ 7721600 w 9652000"/>
              <a:gd name="connsiteY1" fmla="*/ 0 h 6858000"/>
              <a:gd name="connsiteX2" fmla="*/ 9652000 w 9652000"/>
              <a:gd name="connsiteY2" fmla="*/ 6858000 h 6858000"/>
              <a:gd name="connsiteX3" fmla="*/ 1930400 w 965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52000" h="6858000">
                <a:moveTo>
                  <a:pt x="0" y="0"/>
                </a:moveTo>
                <a:lnTo>
                  <a:pt x="7721600" y="0"/>
                </a:lnTo>
                <a:lnTo>
                  <a:pt x="9652000" y="6858000"/>
                </a:lnTo>
                <a:lnTo>
                  <a:pt x="1930400" y="6858000"/>
                </a:lnTo>
                <a:close/>
              </a:path>
            </a:pathLst>
          </a:custGeom>
          <a:solidFill>
            <a:schemeClr val="bg1">
              <a:lumMod val="85000"/>
            </a:schemeClr>
          </a:solidFill>
        </p:spPr>
        <p:txBody>
          <a:bodyPr wrap="square">
            <a:noAutofit/>
          </a:bodyPr>
          <a:lstStyle/>
          <a:p>
            <a:endParaRPr lang="en-US"/>
          </a:p>
        </p:txBody>
      </p:sp>
    </p:spTree>
    <p:extLst>
      <p:ext uri="{BB962C8B-B14F-4D97-AF65-F5344CB8AC3E}">
        <p14:creationId xmlns:p14="http://schemas.microsoft.com/office/powerpoint/2010/main" val="736848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000452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free-power-point-templates.com/" TargetMode="Externa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5B4CCA-C686-4D32-8D7B-1C32B2E24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E125A5-8160-4EAD-B6B2-791E3A742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2F5E0-79D1-4D7D-99B3-1FE815F8B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C188B-3DDD-4AB5-80E3-A20B86A22CA2}" type="datetimeFigureOut">
              <a:rPr lang="en-US" smtClean="0"/>
              <a:t>11/16/2022</a:t>
            </a:fld>
            <a:endParaRPr lang="en-US"/>
          </a:p>
        </p:txBody>
      </p:sp>
      <p:sp>
        <p:nvSpPr>
          <p:cNvPr id="5" name="Footer Placeholder 4">
            <a:extLst>
              <a:ext uri="{FF2B5EF4-FFF2-40B4-BE49-F238E27FC236}">
                <a16:creationId xmlns:a16="http://schemas.microsoft.com/office/drawing/2014/main" id="{EA1110E6-02DB-4E2C-A882-EEFDBD8CA1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76CEE8-22D2-4D78-8ABA-E658B7F30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B0034-9495-41C0-AFFF-1AC6AD4E6651}" type="slidenum">
              <a:rPr lang="en-US" smtClean="0"/>
              <a:t>‹#›</a:t>
            </a:fld>
            <a:endParaRPr lang="en-US"/>
          </a:p>
        </p:txBody>
      </p:sp>
      <p:sp>
        <p:nvSpPr>
          <p:cNvPr id="8" name="TextBox 7">
            <a:extLst>
              <a:ext uri="{FF2B5EF4-FFF2-40B4-BE49-F238E27FC236}">
                <a16:creationId xmlns:a16="http://schemas.microsoft.com/office/drawing/2014/main" id="{104129C7-7B76-4A11-B0F7-CE5D177B89A6}"/>
              </a:ext>
            </a:extLst>
          </p:cNvPr>
          <p:cNvSpPr txBox="1"/>
          <p:nvPr userDrawn="1"/>
        </p:nvSpPr>
        <p:spPr>
          <a:xfrm>
            <a:off x="-46180" y="6889888"/>
            <a:ext cx="6096000" cy="276999"/>
          </a:xfrm>
          <a:prstGeom prst="rect">
            <a:avLst/>
          </a:prstGeom>
          <a:noFill/>
        </p:spPr>
        <p:txBody>
          <a:bodyPr wrap="square">
            <a:spAutoFit/>
          </a:bodyPr>
          <a:lstStyle/>
          <a:p>
            <a:r>
              <a:rPr lang="en-US" sz="1200">
                <a:solidFill>
                  <a:schemeClr val="bg1">
                    <a:lumMod val="65000"/>
                  </a:schemeClr>
                </a:solidFill>
                <a:hlinkClick r:id="rId8">
                  <a:extLst>
                    <a:ext uri="{A12FA001-AC4F-418D-AE19-62706E023703}">
                      <ahyp:hlinkClr xmlns:ahyp="http://schemas.microsoft.com/office/drawing/2018/hyperlinkcolor" val="tx"/>
                    </a:ext>
                  </a:extLst>
                </a:hlinkClick>
              </a:rPr>
              <a:t>https://www.free-power-point-templates.com/</a:t>
            </a:r>
            <a:endParaRPr lang="en-US" sz="1200">
              <a:solidFill>
                <a:schemeClr val="bg1">
                  <a:lumMod val="65000"/>
                </a:schemeClr>
              </a:solidFill>
            </a:endParaRPr>
          </a:p>
        </p:txBody>
      </p:sp>
      <p:sp>
        <p:nvSpPr>
          <p:cNvPr id="10" name="TextBox 9">
            <a:extLst>
              <a:ext uri="{FF2B5EF4-FFF2-40B4-BE49-F238E27FC236}">
                <a16:creationId xmlns:a16="http://schemas.microsoft.com/office/drawing/2014/main" id="{CEE9A7BB-8B38-42D8-92D7-777095D4F016}"/>
              </a:ext>
            </a:extLst>
          </p:cNvPr>
          <p:cNvSpPr txBox="1"/>
          <p:nvPr userDrawn="1"/>
        </p:nvSpPr>
        <p:spPr>
          <a:xfrm>
            <a:off x="11042213" y="6889887"/>
            <a:ext cx="1206062" cy="276999"/>
          </a:xfrm>
          <a:prstGeom prst="rect">
            <a:avLst/>
          </a:prstGeom>
          <a:noFill/>
        </p:spPr>
        <p:txBody>
          <a:bodyPr wrap="square">
            <a:spAutoFit/>
          </a:bodyPr>
          <a:lstStyle/>
          <a:p>
            <a:pPr algn="r"/>
            <a:r>
              <a:rPr lang="en-US" sz="1200">
                <a:solidFill>
                  <a:schemeClr val="bg1">
                    <a:lumMod val="65000"/>
                  </a:schemeClr>
                </a:solidFill>
              </a:rPr>
              <a:t>FPPT.com</a:t>
            </a:r>
          </a:p>
        </p:txBody>
      </p:sp>
    </p:spTree>
    <p:extLst>
      <p:ext uri="{BB962C8B-B14F-4D97-AF65-F5344CB8AC3E}">
        <p14:creationId xmlns:p14="http://schemas.microsoft.com/office/powerpoint/2010/main" val="280091650"/>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8" r:id="rId5"/>
    <p:sldLayoutId id="214748365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svg"/><Relationship Id="rId11" Type="http://schemas.openxmlformats.org/officeDocument/2006/relationships/image" Target="../media/image15.jp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39513B2-8C7D-4FC5-B315-A4B9BBE520B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1"/>
            <a:ext cx="12192000" cy="6858000"/>
          </a:xfrm>
        </p:spPr>
      </p:pic>
      <p:grpSp>
        <p:nvGrpSpPr>
          <p:cNvPr id="3" name="Group 2">
            <a:extLst>
              <a:ext uri="{FF2B5EF4-FFF2-40B4-BE49-F238E27FC236}">
                <a16:creationId xmlns:a16="http://schemas.microsoft.com/office/drawing/2014/main" id="{65265F68-53A7-4362-9430-D6A450FBCD11}"/>
              </a:ext>
            </a:extLst>
          </p:cNvPr>
          <p:cNvGrpSpPr/>
          <p:nvPr/>
        </p:nvGrpSpPr>
        <p:grpSpPr>
          <a:xfrm>
            <a:off x="0" y="14051"/>
            <a:ext cx="12192000" cy="6857999"/>
            <a:chOff x="756060" y="687393"/>
            <a:chExt cx="10678437" cy="5484807"/>
          </a:xfrm>
        </p:grpSpPr>
        <p:sp>
          <p:nvSpPr>
            <p:cNvPr id="9" name="TextBox 8"/>
            <p:cNvSpPr txBox="1">
              <a:spLocks/>
            </p:cNvSpPr>
            <p:nvPr/>
          </p:nvSpPr>
          <p:spPr>
            <a:xfrm rot="10800000" flipH="1" flipV="1">
              <a:off x="756060" y="687393"/>
              <a:ext cx="6957856" cy="5484807"/>
            </a:xfrm>
            <a:custGeom>
              <a:avLst/>
              <a:gdLst>
                <a:gd name="connsiteX0" fmla="*/ 0 w 14509748"/>
                <a:gd name="connsiteY0" fmla="*/ 0 h 10969614"/>
                <a:gd name="connsiteX1" fmla="*/ 4140200 w 14509748"/>
                <a:gd name="connsiteY1" fmla="*/ 0 h 10969614"/>
                <a:gd name="connsiteX2" fmla="*/ 4140200 w 14509748"/>
                <a:gd name="connsiteY2" fmla="*/ 1 h 10969614"/>
                <a:gd name="connsiteX3" fmla="*/ 14509748 w 14509748"/>
                <a:gd name="connsiteY3" fmla="*/ 1 h 10969614"/>
                <a:gd name="connsiteX4" fmla="*/ 8062332 w 14509748"/>
                <a:gd name="connsiteY4" fmla="*/ 10969614 h 10969614"/>
                <a:gd name="connsiteX5" fmla="*/ 1397000 w 14509748"/>
                <a:gd name="connsiteY5" fmla="*/ 10969614 h 10969614"/>
                <a:gd name="connsiteX6" fmla="*/ 1397000 w 14509748"/>
                <a:gd name="connsiteY6" fmla="*/ 10969613 h 10969614"/>
                <a:gd name="connsiteX7" fmla="*/ 594036 w 14509748"/>
                <a:gd name="connsiteY7" fmla="*/ 10969613 h 10969614"/>
                <a:gd name="connsiteX8" fmla="*/ 594036 w 14509748"/>
                <a:gd name="connsiteY8" fmla="*/ 1 h 10969614"/>
                <a:gd name="connsiteX9" fmla="*/ 0 w 14509748"/>
                <a:gd name="connsiteY9" fmla="*/ 1 h 10969614"/>
                <a:gd name="connsiteX10" fmla="*/ 0 w 14509748"/>
                <a:gd name="connsiteY10" fmla="*/ 0 h 10969614"/>
                <a:gd name="connsiteX0" fmla="*/ 0 w 14509748"/>
                <a:gd name="connsiteY0" fmla="*/ 1 h 10969614"/>
                <a:gd name="connsiteX1" fmla="*/ 4140200 w 14509748"/>
                <a:gd name="connsiteY1" fmla="*/ 0 h 10969614"/>
                <a:gd name="connsiteX2" fmla="*/ 4140200 w 14509748"/>
                <a:gd name="connsiteY2" fmla="*/ 1 h 10969614"/>
                <a:gd name="connsiteX3" fmla="*/ 14509748 w 14509748"/>
                <a:gd name="connsiteY3" fmla="*/ 1 h 10969614"/>
                <a:gd name="connsiteX4" fmla="*/ 8062332 w 14509748"/>
                <a:gd name="connsiteY4" fmla="*/ 10969614 h 10969614"/>
                <a:gd name="connsiteX5" fmla="*/ 1397000 w 14509748"/>
                <a:gd name="connsiteY5" fmla="*/ 10969614 h 10969614"/>
                <a:gd name="connsiteX6" fmla="*/ 1397000 w 14509748"/>
                <a:gd name="connsiteY6" fmla="*/ 10969613 h 10969614"/>
                <a:gd name="connsiteX7" fmla="*/ 594036 w 14509748"/>
                <a:gd name="connsiteY7" fmla="*/ 10969613 h 10969614"/>
                <a:gd name="connsiteX8" fmla="*/ 594036 w 14509748"/>
                <a:gd name="connsiteY8" fmla="*/ 1 h 10969614"/>
                <a:gd name="connsiteX9" fmla="*/ 0 w 14509748"/>
                <a:gd name="connsiteY9" fmla="*/ 1 h 10969614"/>
                <a:gd name="connsiteX0" fmla="*/ 0 w 13915712"/>
                <a:gd name="connsiteY0" fmla="*/ 1 h 10969614"/>
                <a:gd name="connsiteX1" fmla="*/ 3546164 w 13915712"/>
                <a:gd name="connsiteY1" fmla="*/ 0 h 10969614"/>
                <a:gd name="connsiteX2" fmla="*/ 3546164 w 13915712"/>
                <a:gd name="connsiteY2" fmla="*/ 1 h 10969614"/>
                <a:gd name="connsiteX3" fmla="*/ 13915712 w 13915712"/>
                <a:gd name="connsiteY3" fmla="*/ 1 h 10969614"/>
                <a:gd name="connsiteX4" fmla="*/ 7468296 w 13915712"/>
                <a:gd name="connsiteY4" fmla="*/ 10969614 h 10969614"/>
                <a:gd name="connsiteX5" fmla="*/ 802964 w 13915712"/>
                <a:gd name="connsiteY5" fmla="*/ 10969614 h 10969614"/>
                <a:gd name="connsiteX6" fmla="*/ 802964 w 13915712"/>
                <a:gd name="connsiteY6" fmla="*/ 10969613 h 10969614"/>
                <a:gd name="connsiteX7" fmla="*/ 0 w 13915712"/>
                <a:gd name="connsiteY7" fmla="*/ 10969613 h 10969614"/>
                <a:gd name="connsiteX8" fmla="*/ 0 w 13915712"/>
                <a:gd name="connsiteY8" fmla="*/ 1 h 109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5712" h="10969614">
                  <a:moveTo>
                    <a:pt x="0" y="1"/>
                  </a:moveTo>
                  <a:lnTo>
                    <a:pt x="3546164" y="0"/>
                  </a:lnTo>
                  <a:lnTo>
                    <a:pt x="3546164" y="1"/>
                  </a:lnTo>
                  <a:lnTo>
                    <a:pt x="13915712" y="1"/>
                  </a:lnTo>
                  <a:lnTo>
                    <a:pt x="7468296" y="10969614"/>
                  </a:lnTo>
                  <a:lnTo>
                    <a:pt x="802964" y="10969614"/>
                  </a:lnTo>
                  <a:lnTo>
                    <a:pt x="802964" y="10969613"/>
                  </a:lnTo>
                  <a:lnTo>
                    <a:pt x="0" y="10969613"/>
                  </a:lnTo>
                  <a:lnTo>
                    <a:pt x="0" y="1"/>
                  </a:lnTo>
                  <a:close/>
                </a:path>
              </a:pathLst>
            </a:custGeom>
            <a:solidFill>
              <a:schemeClr val="accent3">
                <a:alpha val="85000"/>
              </a:schemeClr>
            </a:solidFill>
          </p:spPr>
        </p:sp>
        <p:sp>
          <p:nvSpPr>
            <p:cNvPr id="10" name="TextBox 9"/>
            <p:cNvSpPr txBox="1">
              <a:spLocks/>
            </p:cNvSpPr>
            <p:nvPr/>
          </p:nvSpPr>
          <p:spPr>
            <a:xfrm flipH="1" flipV="1">
              <a:off x="4478084" y="687393"/>
              <a:ext cx="6956413" cy="5484807"/>
            </a:xfrm>
            <a:custGeom>
              <a:avLst/>
              <a:gdLst>
                <a:gd name="connsiteX0" fmla="*/ 8062333 w 14509749"/>
                <a:gd name="connsiteY0" fmla="*/ 10969614 h 10969614"/>
                <a:gd name="connsiteX1" fmla="*/ 1397000 w 14509749"/>
                <a:gd name="connsiteY1" fmla="*/ 10969614 h 10969614"/>
                <a:gd name="connsiteX2" fmla="*/ 1397000 w 14509749"/>
                <a:gd name="connsiteY2" fmla="*/ 10969613 h 10969614"/>
                <a:gd name="connsiteX3" fmla="*/ 596924 w 14509749"/>
                <a:gd name="connsiteY3" fmla="*/ 10969613 h 10969614"/>
                <a:gd name="connsiteX4" fmla="*/ 596924 w 14509749"/>
                <a:gd name="connsiteY4" fmla="*/ 1 h 10969614"/>
                <a:gd name="connsiteX5" fmla="*/ 0 w 14509749"/>
                <a:gd name="connsiteY5" fmla="*/ 1 h 10969614"/>
                <a:gd name="connsiteX6" fmla="*/ 0 w 14509749"/>
                <a:gd name="connsiteY6" fmla="*/ 0 h 10969614"/>
                <a:gd name="connsiteX7" fmla="*/ 4140201 w 14509749"/>
                <a:gd name="connsiteY7" fmla="*/ 0 h 10969614"/>
                <a:gd name="connsiteX8" fmla="*/ 4140201 w 14509749"/>
                <a:gd name="connsiteY8" fmla="*/ 1 h 10969614"/>
                <a:gd name="connsiteX9" fmla="*/ 14509749 w 14509749"/>
                <a:gd name="connsiteY9" fmla="*/ 1 h 10969614"/>
                <a:gd name="connsiteX10" fmla="*/ 8062333 w 14509749"/>
                <a:gd name="connsiteY10" fmla="*/ 10969614 h 10969614"/>
                <a:gd name="connsiteX0" fmla="*/ 8062333 w 14509749"/>
                <a:gd name="connsiteY0" fmla="*/ 10969614 h 10969614"/>
                <a:gd name="connsiteX1" fmla="*/ 1397000 w 14509749"/>
                <a:gd name="connsiteY1" fmla="*/ 10969614 h 10969614"/>
                <a:gd name="connsiteX2" fmla="*/ 1397000 w 14509749"/>
                <a:gd name="connsiteY2" fmla="*/ 10969613 h 10969614"/>
                <a:gd name="connsiteX3" fmla="*/ 596924 w 14509749"/>
                <a:gd name="connsiteY3" fmla="*/ 10969613 h 10969614"/>
                <a:gd name="connsiteX4" fmla="*/ 596924 w 14509749"/>
                <a:gd name="connsiteY4" fmla="*/ 1 h 10969614"/>
                <a:gd name="connsiteX5" fmla="*/ 0 w 14509749"/>
                <a:gd name="connsiteY5" fmla="*/ 1 h 10969614"/>
                <a:gd name="connsiteX6" fmla="*/ 4140201 w 14509749"/>
                <a:gd name="connsiteY6" fmla="*/ 0 h 10969614"/>
                <a:gd name="connsiteX7" fmla="*/ 4140201 w 14509749"/>
                <a:gd name="connsiteY7" fmla="*/ 1 h 10969614"/>
                <a:gd name="connsiteX8" fmla="*/ 14509749 w 14509749"/>
                <a:gd name="connsiteY8" fmla="*/ 1 h 10969614"/>
                <a:gd name="connsiteX9" fmla="*/ 8062333 w 14509749"/>
                <a:gd name="connsiteY9" fmla="*/ 10969614 h 10969614"/>
                <a:gd name="connsiteX0" fmla="*/ 7465409 w 13912825"/>
                <a:gd name="connsiteY0" fmla="*/ 10969614 h 10969614"/>
                <a:gd name="connsiteX1" fmla="*/ 800076 w 13912825"/>
                <a:gd name="connsiteY1" fmla="*/ 10969614 h 10969614"/>
                <a:gd name="connsiteX2" fmla="*/ 800076 w 13912825"/>
                <a:gd name="connsiteY2" fmla="*/ 10969613 h 10969614"/>
                <a:gd name="connsiteX3" fmla="*/ 0 w 13912825"/>
                <a:gd name="connsiteY3" fmla="*/ 10969613 h 10969614"/>
                <a:gd name="connsiteX4" fmla="*/ 0 w 13912825"/>
                <a:gd name="connsiteY4" fmla="*/ 1 h 10969614"/>
                <a:gd name="connsiteX5" fmla="*/ 3543277 w 13912825"/>
                <a:gd name="connsiteY5" fmla="*/ 0 h 10969614"/>
                <a:gd name="connsiteX6" fmla="*/ 3543277 w 13912825"/>
                <a:gd name="connsiteY6" fmla="*/ 1 h 10969614"/>
                <a:gd name="connsiteX7" fmla="*/ 13912825 w 13912825"/>
                <a:gd name="connsiteY7" fmla="*/ 1 h 10969614"/>
                <a:gd name="connsiteX8" fmla="*/ 7465409 w 13912825"/>
                <a:gd name="connsiteY8" fmla="*/ 10969614 h 109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2825" h="10969614">
                  <a:moveTo>
                    <a:pt x="7465409" y="10969614"/>
                  </a:moveTo>
                  <a:lnTo>
                    <a:pt x="800076" y="10969614"/>
                  </a:lnTo>
                  <a:lnTo>
                    <a:pt x="800076" y="10969613"/>
                  </a:lnTo>
                  <a:lnTo>
                    <a:pt x="0" y="10969613"/>
                  </a:lnTo>
                  <a:lnTo>
                    <a:pt x="0" y="1"/>
                  </a:lnTo>
                  <a:lnTo>
                    <a:pt x="3543277" y="0"/>
                  </a:lnTo>
                  <a:lnTo>
                    <a:pt x="3543277" y="1"/>
                  </a:lnTo>
                  <a:lnTo>
                    <a:pt x="13912825" y="1"/>
                  </a:lnTo>
                  <a:lnTo>
                    <a:pt x="7465409" y="10969614"/>
                  </a:lnTo>
                  <a:close/>
                </a:path>
              </a:pathLst>
            </a:custGeom>
            <a:solidFill>
              <a:schemeClr val="accent2">
                <a:alpha val="85000"/>
              </a:schemeClr>
            </a:solidFill>
          </p:spPr>
          <p:txBody>
            <a:bodyPr/>
            <a:lstStyle/>
            <a:p>
              <a:endParaRPr lang="en-US" dirty="0"/>
            </a:p>
          </p:txBody>
        </p:sp>
      </p:grpSp>
      <p:sp>
        <p:nvSpPr>
          <p:cNvPr id="6" name="Text Placeholder 10">
            <a:extLst>
              <a:ext uri="{FF2B5EF4-FFF2-40B4-BE49-F238E27FC236}">
                <a16:creationId xmlns:a16="http://schemas.microsoft.com/office/drawing/2014/main" id="{D406E9F3-A70C-45C8-B156-05CBC039B2A1}"/>
              </a:ext>
            </a:extLst>
          </p:cNvPr>
          <p:cNvSpPr txBox="1">
            <a:spLocks/>
          </p:cNvSpPr>
          <p:nvPr/>
        </p:nvSpPr>
        <p:spPr>
          <a:xfrm>
            <a:off x="6522720" y="3772868"/>
            <a:ext cx="2693138" cy="142814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Group Leader:</a:t>
            </a:r>
          </a:p>
          <a:p>
            <a:pPr algn="ctr">
              <a:lnSpc>
                <a:spcPct val="150000"/>
              </a:lnSpc>
            </a:pP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Ibrahim Ghaznavi </a:t>
            </a:r>
          </a:p>
          <a:p>
            <a:pPr algn="ctr">
              <a:lnSpc>
                <a:spcPct val="150000"/>
              </a:lnSpc>
            </a:pP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11218</a:t>
            </a:r>
          </a:p>
        </p:txBody>
      </p:sp>
      <p:sp>
        <p:nvSpPr>
          <p:cNvPr id="7" name="Text Placeholder 10">
            <a:extLst>
              <a:ext uri="{FF2B5EF4-FFF2-40B4-BE49-F238E27FC236}">
                <a16:creationId xmlns:a16="http://schemas.microsoft.com/office/drawing/2014/main" id="{701E7B0A-5F55-492A-9752-7DD7F1E3B160}"/>
              </a:ext>
            </a:extLst>
          </p:cNvPr>
          <p:cNvSpPr txBox="1">
            <a:spLocks/>
          </p:cNvSpPr>
          <p:nvPr/>
        </p:nvSpPr>
        <p:spPr>
          <a:xfrm>
            <a:off x="9382796" y="3814161"/>
            <a:ext cx="2693138" cy="1807354"/>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Group Member:</a:t>
            </a:r>
          </a:p>
          <a:p>
            <a:pPr algn="ctr">
              <a:lnSpc>
                <a:spcPct val="150000"/>
              </a:lnSpc>
            </a:pP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Asif Ullah</a:t>
            </a:r>
          </a:p>
          <a:p>
            <a:pPr algn="ctr">
              <a:lnSpc>
                <a:spcPct val="150000"/>
              </a:lnSpc>
            </a:pP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11210</a:t>
            </a: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50000"/>
              </a:lnSpc>
            </a:pP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7321B0B5-3E65-CF31-DF8B-C5CCBB3EFC15}"/>
              </a:ext>
            </a:extLst>
          </p:cNvPr>
          <p:cNvSpPr txBox="1"/>
          <p:nvPr/>
        </p:nvSpPr>
        <p:spPr>
          <a:xfrm>
            <a:off x="6668527" y="1828561"/>
            <a:ext cx="4837886" cy="830997"/>
          </a:xfrm>
          <a:prstGeom prst="rect">
            <a:avLst/>
          </a:prstGeom>
          <a:noFill/>
        </p:spPr>
        <p:txBody>
          <a:bodyPr wrap="square" rtlCol="0">
            <a:spAutoFit/>
          </a:bodyPr>
          <a:lstStyle/>
          <a:p>
            <a:pPr algn="ct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Supervisor: </a:t>
            </a:r>
          </a:p>
          <a:p>
            <a:pPr algn="ct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Sir Muhammad Adnan </a:t>
            </a:r>
          </a:p>
        </p:txBody>
      </p:sp>
      <p:sp>
        <p:nvSpPr>
          <p:cNvPr id="5" name="TextBox 4">
            <a:extLst>
              <a:ext uri="{FF2B5EF4-FFF2-40B4-BE49-F238E27FC236}">
                <a16:creationId xmlns:a16="http://schemas.microsoft.com/office/drawing/2014/main" id="{A751BEC6-AD1F-AF50-C424-BA6F185918BE}"/>
              </a:ext>
            </a:extLst>
          </p:cNvPr>
          <p:cNvSpPr txBox="1"/>
          <p:nvPr/>
        </p:nvSpPr>
        <p:spPr>
          <a:xfrm>
            <a:off x="1258114" y="2244059"/>
            <a:ext cx="4837886" cy="2123658"/>
          </a:xfrm>
          <a:prstGeom prst="rect">
            <a:avLst/>
          </a:prstGeom>
          <a:noFill/>
        </p:spPr>
        <p:txBody>
          <a:bodyPr wrap="square" rtlCol="0">
            <a:spAutoFit/>
          </a:bodyPr>
          <a:lstStyle/>
          <a:p>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Mod Graphics</a:t>
            </a:r>
          </a:p>
          <a:p>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Design and Printing</a:t>
            </a:r>
          </a:p>
        </p:txBody>
      </p:sp>
    </p:spTree>
    <p:extLst>
      <p:ext uri="{BB962C8B-B14F-4D97-AF65-F5344CB8AC3E}">
        <p14:creationId xmlns:p14="http://schemas.microsoft.com/office/powerpoint/2010/main" val="371689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Graphic 44" descr="Bullseye">
            <a:extLst>
              <a:ext uri="{FF2B5EF4-FFF2-40B4-BE49-F238E27FC236}">
                <a16:creationId xmlns:a16="http://schemas.microsoft.com/office/drawing/2014/main" id="{D70B57D2-E4E8-4D89-B4D5-8E78595B596A}"/>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348304" y="1173480"/>
            <a:ext cx="548640" cy="548640"/>
          </a:xfrm>
          <a:prstGeom prst="rect">
            <a:avLst/>
          </a:prstGeom>
        </p:spPr>
      </p:pic>
      <p:pic>
        <p:nvPicPr>
          <p:cNvPr id="49" name="Graphic 48" descr="Box trolley">
            <a:extLst>
              <a:ext uri="{FF2B5EF4-FFF2-40B4-BE49-F238E27FC236}">
                <a16:creationId xmlns:a16="http://schemas.microsoft.com/office/drawing/2014/main" id="{78E595B8-684C-4190-9797-B17E3D906A8E}"/>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0241806" y="1173480"/>
            <a:ext cx="548640" cy="548640"/>
          </a:xfrm>
          <a:prstGeom prst="rect">
            <a:avLst/>
          </a:prstGeom>
        </p:spPr>
      </p:pic>
      <p:pic>
        <p:nvPicPr>
          <p:cNvPr id="51" name="Graphic 50" descr="Box">
            <a:extLst>
              <a:ext uri="{FF2B5EF4-FFF2-40B4-BE49-F238E27FC236}">
                <a16:creationId xmlns:a16="http://schemas.microsoft.com/office/drawing/2014/main" id="{735F1EF7-BDA4-4B69-A740-9CF93A35028A}"/>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95054" y="3762300"/>
            <a:ext cx="548640" cy="548640"/>
          </a:xfrm>
          <a:prstGeom prst="rect">
            <a:avLst/>
          </a:prstGeom>
        </p:spPr>
      </p:pic>
      <p:pic>
        <p:nvPicPr>
          <p:cNvPr id="53" name="Graphic 52" descr="Send">
            <a:extLst>
              <a:ext uri="{FF2B5EF4-FFF2-40B4-BE49-F238E27FC236}">
                <a16:creationId xmlns:a16="http://schemas.microsoft.com/office/drawing/2014/main" id="{BD15D344-10FD-45D9-ADD3-EB2ACC605999}"/>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401553" y="3762300"/>
            <a:ext cx="548640" cy="548640"/>
          </a:xfrm>
          <a:prstGeom prst="rect">
            <a:avLst/>
          </a:prstGeom>
        </p:spPr>
      </p:pic>
      <p:sp>
        <p:nvSpPr>
          <p:cNvPr id="55" name="Text Placeholder 10">
            <a:extLst>
              <a:ext uri="{FF2B5EF4-FFF2-40B4-BE49-F238E27FC236}">
                <a16:creationId xmlns:a16="http://schemas.microsoft.com/office/drawing/2014/main" id="{C6D00E9E-3CB2-4482-B913-114AF5890E5C}"/>
              </a:ext>
            </a:extLst>
          </p:cNvPr>
          <p:cNvSpPr txBox="1">
            <a:spLocks/>
          </p:cNvSpPr>
          <p:nvPr/>
        </p:nvSpPr>
        <p:spPr>
          <a:xfrm>
            <a:off x="384102" y="4824058"/>
            <a:ext cx="2583542" cy="79169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6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You can edit this text for your presentation</a:t>
            </a:r>
          </a:p>
        </p:txBody>
      </p:sp>
      <p:sp>
        <p:nvSpPr>
          <p:cNvPr id="56" name="Text Placeholder 10">
            <a:extLst>
              <a:ext uri="{FF2B5EF4-FFF2-40B4-BE49-F238E27FC236}">
                <a16:creationId xmlns:a16="http://schemas.microsoft.com/office/drawing/2014/main" id="{4D9DA4C1-7078-4E38-B05F-7E92BDF85B45}"/>
              </a:ext>
            </a:extLst>
          </p:cNvPr>
          <p:cNvSpPr txBox="1">
            <a:spLocks/>
          </p:cNvSpPr>
          <p:nvPr/>
        </p:nvSpPr>
        <p:spPr>
          <a:xfrm>
            <a:off x="384101" y="4360470"/>
            <a:ext cx="2583542"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Title Here</a:t>
            </a:r>
          </a:p>
        </p:txBody>
      </p:sp>
      <p:sp>
        <p:nvSpPr>
          <p:cNvPr id="58" name="Text Placeholder 10">
            <a:extLst>
              <a:ext uri="{FF2B5EF4-FFF2-40B4-BE49-F238E27FC236}">
                <a16:creationId xmlns:a16="http://schemas.microsoft.com/office/drawing/2014/main" id="{D8FAE076-BD27-4D7C-9FFC-8E86822966A0}"/>
              </a:ext>
            </a:extLst>
          </p:cNvPr>
          <p:cNvSpPr txBox="1">
            <a:spLocks/>
          </p:cNvSpPr>
          <p:nvPr/>
        </p:nvSpPr>
        <p:spPr>
          <a:xfrm>
            <a:off x="6277603" y="4824058"/>
            <a:ext cx="2583542" cy="79169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6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You can edit this text for your presentation</a:t>
            </a:r>
          </a:p>
        </p:txBody>
      </p:sp>
      <p:sp>
        <p:nvSpPr>
          <p:cNvPr id="60" name="Text Placeholder 10">
            <a:extLst>
              <a:ext uri="{FF2B5EF4-FFF2-40B4-BE49-F238E27FC236}">
                <a16:creationId xmlns:a16="http://schemas.microsoft.com/office/drawing/2014/main" id="{BDB2A8C0-EF8A-4C08-8208-AF7A9EEB0DA3}"/>
              </a:ext>
            </a:extLst>
          </p:cNvPr>
          <p:cNvSpPr txBox="1">
            <a:spLocks/>
          </p:cNvSpPr>
          <p:nvPr/>
        </p:nvSpPr>
        <p:spPr>
          <a:xfrm>
            <a:off x="6277602" y="4360470"/>
            <a:ext cx="2583542"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Title Here</a:t>
            </a:r>
          </a:p>
        </p:txBody>
      </p:sp>
      <p:sp>
        <p:nvSpPr>
          <p:cNvPr id="64" name="Text Placeholder 10">
            <a:extLst>
              <a:ext uri="{FF2B5EF4-FFF2-40B4-BE49-F238E27FC236}">
                <a16:creationId xmlns:a16="http://schemas.microsoft.com/office/drawing/2014/main" id="{012A7600-3839-40E0-A066-D8B643FCE8DE}"/>
              </a:ext>
            </a:extLst>
          </p:cNvPr>
          <p:cNvSpPr txBox="1">
            <a:spLocks/>
          </p:cNvSpPr>
          <p:nvPr/>
        </p:nvSpPr>
        <p:spPr>
          <a:xfrm>
            <a:off x="3330853" y="1840420"/>
            <a:ext cx="2583542"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Title Here</a:t>
            </a:r>
          </a:p>
        </p:txBody>
      </p:sp>
      <p:sp>
        <p:nvSpPr>
          <p:cNvPr id="66" name="Text Placeholder 10">
            <a:extLst>
              <a:ext uri="{FF2B5EF4-FFF2-40B4-BE49-F238E27FC236}">
                <a16:creationId xmlns:a16="http://schemas.microsoft.com/office/drawing/2014/main" id="{46DC40A3-123E-429A-A7B7-07614CC4BE9C}"/>
              </a:ext>
            </a:extLst>
          </p:cNvPr>
          <p:cNvSpPr txBox="1">
            <a:spLocks/>
          </p:cNvSpPr>
          <p:nvPr/>
        </p:nvSpPr>
        <p:spPr>
          <a:xfrm>
            <a:off x="9224355" y="2304008"/>
            <a:ext cx="2583542" cy="79169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6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You can edit this text for your presentation</a:t>
            </a:r>
          </a:p>
        </p:txBody>
      </p:sp>
      <p:sp>
        <p:nvSpPr>
          <p:cNvPr id="68" name="Text Placeholder 10">
            <a:extLst>
              <a:ext uri="{FF2B5EF4-FFF2-40B4-BE49-F238E27FC236}">
                <a16:creationId xmlns:a16="http://schemas.microsoft.com/office/drawing/2014/main" id="{9C5277FB-C720-4739-A78F-2505FDCD6EB1}"/>
              </a:ext>
            </a:extLst>
          </p:cNvPr>
          <p:cNvSpPr txBox="1">
            <a:spLocks/>
          </p:cNvSpPr>
          <p:nvPr/>
        </p:nvSpPr>
        <p:spPr>
          <a:xfrm>
            <a:off x="9224354" y="1840420"/>
            <a:ext cx="2583542"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Title Here</a:t>
            </a:r>
          </a:p>
        </p:txBody>
      </p:sp>
      <p:sp>
        <p:nvSpPr>
          <p:cNvPr id="13" name="Title 1">
            <a:extLst>
              <a:ext uri="{FF2B5EF4-FFF2-40B4-BE49-F238E27FC236}">
                <a16:creationId xmlns:a16="http://schemas.microsoft.com/office/drawing/2014/main" id="{414108B5-C3D0-4BD4-0FED-67DDFBEBDC11}"/>
              </a:ext>
            </a:extLst>
          </p:cNvPr>
          <p:cNvSpPr txBox="1">
            <a:spLocks/>
          </p:cNvSpPr>
          <p:nvPr/>
        </p:nvSpPr>
        <p:spPr>
          <a:xfrm>
            <a:off x="838200" y="792371"/>
            <a:ext cx="333375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Combria math"/>
              </a:rPr>
              <a:t>Objectives:	</a:t>
            </a:r>
          </a:p>
        </p:txBody>
      </p:sp>
      <p:sp>
        <p:nvSpPr>
          <p:cNvPr id="14" name="Content Placeholder 2">
            <a:extLst>
              <a:ext uri="{FF2B5EF4-FFF2-40B4-BE49-F238E27FC236}">
                <a16:creationId xmlns:a16="http://schemas.microsoft.com/office/drawing/2014/main" id="{D2D3DBDE-385B-D13F-3705-207F1416CDD3}"/>
              </a:ext>
            </a:extLst>
          </p:cNvPr>
          <p:cNvSpPr txBox="1">
            <a:spLocks/>
          </p:cNvSpPr>
          <p:nvPr/>
        </p:nvSpPr>
        <p:spPr>
          <a:xfrm>
            <a:off x="632045" y="1282445"/>
            <a:ext cx="6072750" cy="38588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sz="2400" dirty="0">
              <a:solidFill>
                <a:schemeClr val="bg1"/>
              </a:solidFill>
              <a:latin typeface="Cambria Math" panose="02040503050406030204" pitchFamily="18" charset="0"/>
              <a:ea typeface="Cambria Math" panose="02040503050406030204" pitchFamily="18" charset="0"/>
            </a:endParaRPr>
          </a:p>
          <a:p>
            <a:pPr>
              <a:lnSpc>
                <a:spcPct val="150000"/>
              </a:lnSpc>
            </a:pPr>
            <a:r>
              <a:rPr lang="en-US" sz="2400" dirty="0">
                <a:solidFill>
                  <a:schemeClr val="bg1"/>
                </a:solidFill>
                <a:latin typeface="Cambria Math" panose="02040503050406030204" pitchFamily="18" charset="0"/>
                <a:ea typeface="Cambria Math" panose="02040503050406030204" pitchFamily="18" charset="0"/>
              </a:rPr>
              <a:t>In manual system the client and produces face a lot of problems.</a:t>
            </a:r>
          </a:p>
          <a:p>
            <a:pPr>
              <a:lnSpc>
                <a:spcPct val="150000"/>
              </a:lnSpc>
            </a:pPr>
            <a:r>
              <a:rPr lang="en-US" sz="2400" dirty="0">
                <a:solidFill>
                  <a:schemeClr val="bg1"/>
                </a:solidFill>
                <a:latin typeface="Cambria Math" panose="02040503050406030204" pitchFamily="18" charset="0"/>
                <a:ea typeface="Cambria Math" panose="02040503050406030204" pitchFamily="18" charset="0"/>
              </a:rPr>
              <a:t>Our aim is to maximize the ROI mainly profit by expanding the business and solving all the manual problems.</a:t>
            </a:r>
          </a:p>
          <a:p>
            <a:pPr marL="0" indent="0">
              <a:lnSpc>
                <a:spcPct val="150000"/>
              </a:lnSpc>
              <a:buFont typeface="Arial" panose="020B0604020202020204" pitchFamily="34" charset="0"/>
              <a:buNone/>
            </a:pPr>
            <a:endParaRPr lang="en-US" sz="2400" dirty="0">
              <a:solidFill>
                <a:schemeClr val="bg1"/>
              </a:solidFill>
              <a:latin typeface="Cambria Math" panose="02040503050406030204" pitchFamily="18" charset="0"/>
              <a:ea typeface="Cambria Math" panose="02040503050406030204" pitchFamily="18" charset="0"/>
            </a:endParaRPr>
          </a:p>
        </p:txBody>
      </p:sp>
      <p:pic>
        <p:nvPicPr>
          <p:cNvPr id="22" name="Picture Placeholder 21">
            <a:extLst>
              <a:ext uri="{FF2B5EF4-FFF2-40B4-BE49-F238E27FC236}">
                <a16:creationId xmlns:a16="http://schemas.microsoft.com/office/drawing/2014/main" id="{27C95225-A313-F204-B189-6ADAE68D69B5}"/>
              </a:ext>
            </a:extLst>
          </p:cNvPr>
          <p:cNvPicPr>
            <a:picLocks noGrp="1" noChangeAspect="1"/>
          </p:cNvPicPr>
          <p:nvPr>
            <p:ph type="pic" sz="quarter" idx="10"/>
          </p:nvPr>
        </p:nvPicPr>
        <p:blipFill>
          <a:blip r:embed="rId11">
            <a:extLst>
              <a:ext uri="{28A0092B-C50C-407E-A947-70E740481C1C}">
                <a14:useLocalDpi xmlns:a14="http://schemas.microsoft.com/office/drawing/2010/main" val="0"/>
              </a:ext>
            </a:extLst>
          </a:blip>
          <a:srcRect l="21530" r="21530"/>
          <a:stretch>
            <a:fillRect/>
          </a:stretch>
        </p:blipFill>
        <p:spPr/>
      </p:pic>
    </p:spTree>
    <p:extLst>
      <p:ext uri="{BB962C8B-B14F-4D97-AF65-F5344CB8AC3E}">
        <p14:creationId xmlns:p14="http://schemas.microsoft.com/office/powerpoint/2010/main" val="29420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90EEB401-2C6B-47A5-9265-D8CFF4A0F93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1270000" y="0"/>
            <a:ext cx="9652000" cy="6858000"/>
          </a:xfrm>
        </p:spPr>
      </p:pic>
      <p:sp>
        <p:nvSpPr>
          <p:cNvPr id="9" name="Flowchart: Data 8">
            <a:extLst>
              <a:ext uri="{FF2B5EF4-FFF2-40B4-BE49-F238E27FC236}">
                <a16:creationId xmlns:a16="http://schemas.microsoft.com/office/drawing/2014/main" id="{F130DE25-08A7-412E-ABB0-D2072C9507CB}"/>
              </a:ext>
            </a:extLst>
          </p:cNvPr>
          <p:cNvSpPr/>
          <p:nvPr/>
        </p:nvSpPr>
        <p:spPr>
          <a:xfrm flipH="1">
            <a:off x="1270000" y="0"/>
            <a:ext cx="9652000" cy="6858000"/>
          </a:xfrm>
          <a:prstGeom prst="flowChartInputOutput">
            <a:avLst/>
          </a:prstGeom>
          <a:solidFill>
            <a:schemeClr val="accent2">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endParaRPr>
          </a:p>
        </p:txBody>
      </p:sp>
      <p:cxnSp>
        <p:nvCxnSpPr>
          <p:cNvPr id="20" name="Straight Connector 19">
            <a:extLst>
              <a:ext uri="{FF2B5EF4-FFF2-40B4-BE49-F238E27FC236}">
                <a16:creationId xmlns:a16="http://schemas.microsoft.com/office/drawing/2014/main" id="{C869B6D4-A5E0-445A-A853-11DCCE33CC76}"/>
              </a:ext>
            </a:extLst>
          </p:cNvPr>
          <p:cNvCxnSpPr>
            <a:cxnSpLocks/>
          </p:cNvCxnSpPr>
          <p:nvPr/>
        </p:nvCxnSpPr>
        <p:spPr>
          <a:xfrm>
            <a:off x="1825191" y="2743200"/>
            <a:ext cx="1154897" cy="41148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1E4A74-9D24-4D24-A8BD-DE091E433942}"/>
              </a:ext>
            </a:extLst>
          </p:cNvPr>
          <p:cNvCxnSpPr>
            <a:cxnSpLocks/>
          </p:cNvCxnSpPr>
          <p:nvPr/>
        </p:nvCxnSpPr>
        <p:spPr>
          <a:xfrm>
            <a:off x="9182100" y="0"/>
            <a:ext cx="725838" cy="258609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21DB7B-822A-4668-8CD1-3C3B61DDD504}"/>
              </a:ext>
            </a:extLst>
          </p:cNvPr>
          <p:cNvSpPr txBox="1"/>
          <p:nvPr/>
        </p:nvSpPr>
        <p:spPr>
          <a:xfrm>
            <a:off x="3475122" y="569149"/>
            <a:ext cx="5241756" cy="769441"/>
          </a:xfrm>
          <a:prstGeom prst="rect">
            <a:avLst/>
          </a:prstGeom>
          <a:noFill/>
        </p:spPr>
        <p:txBody>
          <a:bodyPr wrap="square" rtlCol="0">
            <a:spAutoFit/>
          </a:bodyPr>
          <a:lstStyle/>
          <a:p>
            <a:pPr algn="ctr"/>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Conclusion</a:t>
            </a:r>
          </a:p>
        </p:txBody>
      </p:sp>
      <p:sp>
        <p:nvSpPr>
          <p:cNvPr id="3" name="Content Placeholder 2">
            <a:extLst>
              <a:ext uri="{FF2B5EF4-FFF2-40B4-BE49-F238E27FC236}">
                <a16:creationId xmlns:a16="http://schemas.microsoft.com/office/drawing/2014/main" id="{0C6B4020-9AF6-77A2-DDD2-AF60B128E101}"/>
              </a:ext>
            </a:extLst>
          </p:cNvPr>
          <p:cNvSpPr txBox="1">
            <a:spLocks/>
          </p:cNvSpPr>
          <p:nvPr/>
        </p:nvSpPr>
        <p:spPr>
          <a:xfrm>
            <a:off x="2819400" y="1463675"/>
            <a:ext cx="695325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bg1"/>
              </a:solidFill>
              <a:latin typeface="Cambria Math" panose="02040503050406030204" pitchFamily="18" charset="0"/>
              <a:ea typeface="Cambria Math" panose="02040503050406030204" pitchFamily="18" charset="0"/>
            </a:endParaRPr>
          </a:p>
          <a:p>
            <a:endParaRPr lang="en-US" sz="2400" dirty="0">
              <a:solidFill>
                <a:schemeClr val="bg1"/>
              </a:solidFill>
              <a:latin typeface="Cambria Math" panose="02040503050406030204" pitchFamily="18" charset="0"/>
              <a:ea typeface="Cambria Math" panose="02040503050406030204" pitchFamily="18" charset="0"/>
            </a:endParaRPr>
          </a:p>
          <a:p>
            <a:r>
              <a:rPr lang="en-US" dirty="0">
                <a:solidFill>
                  <a:schemeClr val="bg1"/>
                </a:solidFill>
                <a:latin typeface="Cambria Math" panose="02040503050406030204" pitchFamily="18" charset="0"/>
                <a:ea typeface="Cambria Math" panose="02040503050406030204" pitchFamily="18" charset="0"/>
              </a:rPr>
              <a:t>Easiness to people to get their work done</a:t>
            </a:r>
          </a:p>
          <a:p>
            <a:r>
              <a:rPr lang="en-US" dirty="0">
                <a:solidFill>
                  <a:schemeClr val="bg1"/>
                </a:solidFill>
                <a:latin typeface="Cambria Math" panose="02040503050406030204" pitchFamily="18" charset="0"/>
                <a:ea typeface="Cambria Math" panose="02040503050406030204" pitchFamily="18" charset="0"/>
              </a:rPr>
              <a:t>Maximize the profit</a:t>
            </a:r>
          </a:p>
          <a:p>
            <a:r>
              <a:rPr lang="en-US" dirty="0">
                <a:solidFill>
                  <a:schemeClr val="bg1"/>
                </a:solidFill>
                <a:latin typeface="Cambria Math" panose="02040503050406030204" pitchFamily="18" charset="0"/>
                <a:ea typeface="Cambria Math" panose="02040503050406030204" pitchFamily="18" charset="0"/>
              </a:rPr>
              <a:t>Easy management of the business</a:t>
            </a:r>
          </a:p>
          <a:p>
            <a:r>
              <a:rPr lang="en-US" dirty="0">
                <a:solidFill>
                  <a:schemeClr val="bg1"/>
                </a:solidFill>
                <a:latin typeface="Cambria Math" panose="02040503050406030204" pitchFamily="18" charset="0"/>
                <a:ea typeface="Cambria Math" panose="02040503050406030204" pitchFamily="18" charset="0"/>
              </a:rPr>
              <a:t>24/7 services available </a:t>
            </a:r>
          </a:p>
          <a:p>
            <a:r>
              <a:rPr lang="en-US" dirty="0">
                <a:solidFill>
                  <a:schemeClr val="bg1"/>
                </a:solidFill>
                <a:latin typeface="Cambria Math" panose="02040503050406030204" pitchFamily="18" charset="0"/>
                <a:ea typeface="Cambria Math" panose="02040503050406030204" pitchFamily="18" charset="0"/>
              </a:rPr>
              <a:t>Interactive and simple usage.</a:t>
            </a:r>
          </a:p>
          <a:p>
            <a:pPr marL="0" indent="0">
              <a:buFont typeface="Arial" panose="020B0604020202020204" pitchFamily="34" charset="0"/>
              <a:buNone/>
            </a:pPr>
            <a:endParaRPr lang="en-US" sz="2400" dirty="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04043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AD1EF3A-1375-4E85-86D5-ACB0BB5F7A8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0" y="632968"/>
            <a:ext cx="9985829" cy="5592064"/>
          </a:xfrm>
        </p:spPr>
      </p:pic>
      <p:sp>
        <p:nvSpPr>
          <p:cNvPr id="12" name="Rectangle 11">
            <a:extLst>
              <a:ext uri="{FF2B5EF4-FFF2-40B4-BE49-F238E27FC236}">
                <a16:creationId xmlns:a16="http://schemas.microsoft.com/office/drawing/2014/main" id="{E6965792-35C8-476C-823B-425804EAF515}"/>
              </a:ext>
            </a:extLst>
          </p:cNvPr>
          <p:cNvSpPr/>
          <p:nvPr/>
        </p:nvSpPr>
        <p:spPr>
          <a:xfrm>
            <a:off x="-40919" y="47685"/>
            <a:ext cx="9915525" cy="6858000"/>
          </a:xfrm>
          <a:prstGeom prst="rect">
            <a:avLst/>
          </a:pr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Freeform: Shape 129">
            <a:extLst>
              <a:ext uri="{FF2B5EF4-FFF2-40B4-BE49-F238E27FC236}">
                <a16:creationId xmlns:a16="http://schemas.microsoft.com/office/drawing/2014/main" id="{1BD84AF7-A16C-4866-B41C-BD870FF33EE0}"/>
              </a:ext>
            </a:extLst>
          </p:cNvPr>
          <p:cNvSpPr/>
          <p:nvPr userDrawn="1"/>
        </p:nvSpPr>
        <p:spPr>
          <a:xfrm>
            <a:off x="4916844" y="0"/>
            <a:ext cx="7275156" cy="6858000"/>
          </a:xfrm>
          <a:custGeom>
            <a:avLst/>
            <a:gdLst>
              <a:gd name="connsiteX0" fmla="*/ 4124200 w 7275156"/>
              <a:gd name="connsiteY0" fmla="*/ 0 h 6857999"/>
              <a:gd name="connsiteX1" fmla="*/ 7275156 w 7275156"/>
              <a:gd name="connsiteY1" fmla="*/ 0 h 6857999"/>
              <a:gd name="connsiteX2" fmla="*/ 7275156 w 7275156"/>
              <a:gd name="connsiteY2" fmla="*/ 6857999 h 6857999"/>
              <a:gd name="connsiteX3" fmla="*/ 89795 w 7275156"/>
              <a:gd name="connsiteY3" fmla="*/ 6857999 h 6857999"/>
              <a:gd name="connsiteX4" fmla="*/ 80764 w 7275156"/>
              <a:gd name="connsiteY4" fmla="*/ 6822877 h 6857999"/>
              <a:gd name="connsiteX5" fmla="*/ 0 w 7275156"/>
              <a:gd name="connsiteY5" fmla="*/ 6021716 h 6857999"/>
              <a:gd name="connsiteX6" fmla="*/ 2981808 w 7275156"/>
              <a:gd name="connsiteY6" fmla="*/ 2171572 h 6857999"/>
              <a:gd name="connsiteX7" fmla="*/ 3159799 w 7275156"/>
              <a:gd name="connsiteY7" fmla="*/ 2130492 h 6857999"/>
              <a:gd name="connsiteX8" fmla="*/ 3173670 w 7275156"/>
              <a:gd name="connsiteY8" fmla="*/ 2021333 h 6857999"/>
              <a:gd name="connsiteX9" fmla="*/ 4020494 w 7275156"/>
              <a:gd name="connsiteY9" fmla="*/ 11652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75156" h="6857999">
                <a:moveTo>
                  <a:pt x="4124200" y="0"/>
                </a:moveTo>
                <a:lnTo>
                  <a:pt x="7275156" y="0"/>
                </a:lnTo>
                <a:lnTo>
                  <a:pt x="7275156" y="6857999"/>
                </a:lnTo>
                <a:lnTo>
                  <a:pt x="89795" y="6857999"/>
                </a:lnTo>
                <a:lnTo>
                  <a:pt x="80764" y="6822877"/>
                </a:lnTo>
                <a:cubicBezTo>
                  <a:pt x="27810" y="6564095"/>
                  <a:pt x="0" y="6296153"/>
                  <a:pt x="0" y="6021716"/>
                </a:cubicBezTo>
                <a:cubicBezTo>
                  <a:pt x="0" y="4169267"/>
                  <a:pt x="1267066" y="2612756"/>
                  <a:pt x="2981808" y="2171572"/>
                </a:cubicBezTo>
                <a:lnTo>
                  <a:pt x="3159799" y="2130492"/>
                </a:lnTo>
                <a:lnTo>
                  <a:pt x="3173670" y="2021333"/>
                </a:lnTo>
                <a:cubicBezTo>
                  <a:pt x="3283006" y="1305770"/>
                  <a:pt x="3583127" y="652987"/>
                  <a:pt x="4020494" y="11652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2C5CBC25-A196-4993-99CE-30194DDF646C}"/>
              </a:ext>
            </a:extLst>
          </p:cNvPr>
          <p:cNvSpPr txBox="1"/>
          <p:nvPr/>
        </p:nvSpPr>
        <p:spPr>
          <a:xfrm>
            <a:off x="6400801" y="3476685"/>
            <a:ext cx="4901312" cy="830997"/>
          </a:xfrm>
          <a:prstGeom prst="rect">
            <a:avLst/>
          </a:prstGeom>
          <a:noFill/>
        </p:spPr>
        <p:txBody>
          <a:bodyPr wrap="square" rtlCol="0">
            <a:spAutoFit/>
          </a:bodyPr>
          <a:lstStyle/>
          <a:p>
            <a:pPr algn="r"/>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p>
        </p:txBody>
      </p:sp>
    </p:spTree>
    <p:extLst>
      <p:ext uri="{BB962C8B-B14F-4D97-AF65-F5344CB8AC3E}">
        <p14:creationId xmlns:p14="http://schemas.microsoft.com/office/powerpoint/2010/main" val="3474808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0">
            <a:extLst>
              <a:ext uri="{FF2B5EF4-FFF2-40B4-BE49-F238E27FC236}">
                <a16:creationId xmlns:a16="http://schemas.microsoft.com/office/drawing/2014/main" id="{4B8310CF-A8A4-4B29-A7C0-E64C4FF62A4B}"/>
              </a:ext>
            </a:extLst>
          </p:cNvPr>
          <p:cNvSpPr txBox="1">
            <a:spLocks/>
          </p:cNvSpPr>
          <p:nvPr/>
        </p:nvSpPr>
        <p:spPr>
          <a:xfrm>
            <a:off x="741238" y="586181"/>
            <a:ext cx="4964237" cy="739690"/>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3200" b="1" dirty="0">
                <a:solidFill>
                  <a:schemeClr val="bg1"/>
                </a:solidFill>
                <a:latin typeface="Cambria Math" panose="02040503050406030204" pitchFamily="18" charset="0"/>
                <a:ea typeface="Cambria Math" panose="02040503050406030204" pitchFamily="18" charset="0"/>
                <a:cs typeface="Open Sans" panose="020B0606030504020204" pitchFamily="34" charset="0"/>
              </a:rPr>
              <a:t>Introduction:</a:t>
            </a:r>
            <a:r>
              <a:rPr lang="en-US" sz="1800" b="1" dirty="0">
                <a:solidFill>
                  <a:schemeClr val="bg1"/>
                </a:solidFill>
                <a:latin typeface="Cambria Math" panose="02040503050406030204" pitchFamily="18" charset="0"/>
                <a:ea typeface="Cambria Math" panose="02040503050406030204" pitchFamily="18" charset="0"/>
                <a:cs typeface="Open Sans" panose="020B0606030504020204" pitchFamily="34" charset="0"/>
              </a:rPr>
              <a:t> </a:t>
            </a:r>
          </a:p>
        </p:txBody>
      </p:sp>
      <p:sp>
        <p:nvSpPr>
          <p:cNvPr id="40" name="Text Placeholder 10">
            <a:extLst>
              <a:ext uri="{FF2B5EF4-FFF2-40B4-BE49-F238E27FC236}">
                <a16:creationId xmlns:a16="http://schemas.microsoft.com/office/drawing/2014/main" id="{3856EBB0-6D0E-4702-9E41-C6AE988EF574}"/>
              </a:ext>
            </a:extLst>
          </p:cNvPr>
          <p:cNvSpPr txBox="1">
            <a:spLocks/>
          </p:cNvSpPr>
          <p:nvPr/>
        </p:nvSpPr>
        <p:spPr>
          <a:xfrm>
            <a:off x="741238" y="1713829"/>
            <a:ext cx="10591580" cy="3377015"/>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It is the online application platform. In this application like cards, commercial design, brands design, and product design will be sold online and payment will be by credit card or any other payment methods.</a:t>
            </a:r>
          </a:p>
          <a:p>
            <a:pPr algn="just">
              <a:lnSpc>
                <a:spcPct val="150000"/>
              </a:lnSpc>
            </a:pP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a:extLst>
              <a:ext uri="{FF2B5EF4-FFF2-40B4-BE49-F238E27FC236}">
                <a16:creationId xmlns:a16="http://schemas.microsoft.com/office/drawing/2014/main" id="{D2E8A17B-0B7D-0077-C95C-990EA5F8A964}"/>
              </a:ext>
            </a:extLst>
          </p:cNvPr>
          <p:cNvSpPr/>
          <p:nvPr/>
        </p:nvSpPr>
        <p:spPr>
          <a:xfrm>
            <a:off x="0" y="6635788"/>
            <a:ext cx="12192000" cy="2279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FC5A04-9F23-42A6-419E-955210BFE22B}"/>
              </a:ext>
            </a:extLst>
          </p:cNvPr>
          <p:cNvSpPr/>
          <p:nvPr/>
        </p:nvSpPr>
        <p:spPr>
          <a:xfrm>
            <a:off x="0" y="0"/>
            <a:ext cx="12192000" cy="2279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57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Shape 612"/>
          <p:cNvSpPr/>
          <p:nvPr/>
        </p:nvSpPr>
        <p:spPr>
          <a:xfrm>
            <a:off x="4052320" y="1711559"/>
            <a:ext cx="1876374" cy="1876374"/>
          </a:xfrm>
          <a:prstGeom prst="ellipse">
            <a:avLst/>
          </a:prstGeom>
          <a:solidFill>
            <a:srgbClr val="E6E7EA"/>
          </a:solidFill>
          <a:ln w="12700">
            <a:miter lim="400000"/>
          </a:ln>
        </p:spPr>
        <p:txBody>
          <a:bodyPr lIns="19050" tIns="19050" rIns="19050" bIns="19050" anchor="ctr"/>
          <a:lstStyle/>
          <a:p>
            <a:pPr algn="ctr">
              <a:defRPr sz="8000">
                <a:solidFill>
                  <a:srgbClr val="53585F"/>
                </a:solidFill>
                <a:latin typeface="Open Sans"/>
                <a:ea typeface="Open Sans"/>
                <a:cs typeface="Open Sans"/>
                <a:sym typeface="Open Sans"/>
              </a:defRPr>
            </a:pPr>
            <a:endParaRPr sz="4000"/>
          </a:p>
        </p:txBody>
      </p:sp>
      <p:sp>
        <p:nvSpPr>
          <p:cNvPr id="613" name="Shape 613"/>
          <p:cNvSpPr/>
          <p:nvPr/>
        </p:nvSpPr>
        <p:spPr>
          <a:xfrm rot="10800000" flipH="1">
            <a:off x="4125837" y="3152199"/>
            <a:ext cx="1691152" cy="523354"/>
          </a:xfrm>
          <a:custGeom>
            <a:avLst/>
            <a:gdLst/>
            <a:ahLst/>
            <a:cxnLst>
              <a:cxn ang="0">
                <a:pos x="wd2" y="hd2"/>
              </a:cxn>
              <a:cxn ang="5400000">
                <a:pos x="wd2" y="hd2"/>
              </a:cxn>
              <a:cxn ang="10800000">
                <a:pos x="wd2" y="hd2"/>
              </a:cxn>
              <a:cxn ang="16200000">
                <a:pos x="wd2" y="hd2"/>
              </a:cxn>
            </a:cxnLst>
            <a:rect l="0" t="0" r="r" b="b"/>
            <a:pathLst>
              <a:path w="21600" h="17156" extrusionOk="0">
                <a:moveTo>
                  <a:pt x="0" y="15834"/>
                </a:moveTo>
                <a:cubicBezTo>
                  <a:pt x="3445" y="817"/>
                  <a:pt x="11156" y="-4444"/>
                  <a:pt x="17223" y="4084"/>
                </a:cubicBezTo>
                <a:cubicBezTo>
                  <a:pt x="18678" y="6130"/>
                  <a:pt x="19955" y="8872"/>
                  <a:pt x="20978" y="12149"/>
                </a:cubicBezTo>
                <a:lnTo>
                  <a:pt x="21600" y="11275"/>
                </a:lnTo>
                <a:lnTo>
                  <a:pt x="21499" y="16495"/>
                </a:lnTo>
                <a:lnTo>
                  <a:pt x="19406" y="14359"/>
                </a:lnTo>
                <a:lnTo>
                  <a:pt x="20028" y="13486"/>
                </a:lnTo>
                <a:cubicBezTo>
                  <a:pt x="16058" y="1123"/>
                  <a:pt x="8792" y="-935"/>
                  <a:pt x="3798" y="8891"/>
                </a:cubicBezTo>
                <a:cubicBezTo>
                  <a:pt x="2640" y="11168"/>
                  <a:pt x="1670" y="13974"/>
                  <a:pt x="940" y="17156"/>
                </a:cubicBezTo>
                <a:close/>
              </a:path>
            </a:pathLst>
          </a:custGeom>
          <a:solidFill>
            <a:schemeClr val="accent3"/>
          </a:solidFill>
          <a:ln w="12700">
            <a:miter lim="400000"/>
          </a:ln>
        </p:spPr>
        <p:txBody>
          <a:bodyPr lIns="22860" rIns="22860"/>
          <a:lstStyle/>
          <a:p>
            <a:pPr algn="ctr">
              <a:defRPr sz="3200" cap="none">
                <a:solidFill>
                  <a:srgbClr val="FFFFFF"/>
                </a:solidFill>
                <a:latin typeface="+mn-lt"/>
                <a:ea typeface="+mn-ea"/>
                <a:cs typeface="+mn-cs"/>
                <a:sym typeface="Helvetica Light"/>
              </a:defRPr>
            </a:pPr>
            <a:endParaRPr sz="1600"/>
          </a:p>
        </p:txBody>
      </p:sp>
      <p:sp>
        <p:nvSpPr>
          <p:cNvPr id="628" name="Shape 628"/>
          <p:cNvSpPr/>
          <p:nvPr/>
        </p:nvSpPr>
        <p:spPr>
          <a:xfrm>
            <a:off x="4175632" y="1834871"/>
            <a:ext cx="1629750" cy="1629751"/>
          </a:xfrm>
          <a:prstGeom prst="ellipse">
            <a:avLst/>
          </a:prstGeom>
          <a:solidFill>
            <a:schemeClr val="accent2"/>
          </a:solidFill>
          <a:ln w="12700">
            <a:miter lim="400000"/>
          </a:ln>
        </p:spPr>
        <p:txBody>
          <a:bodyPr lIns="19050" tIns="19050" rIns="19050" bIns="19050" anchor="ctr"/>
          <a:lstStyle/>
          <a:p>
            <a:pPr algn="ctr"/>
            <a:r>
              <a:rPr lang="en-US" sz="2800" dirty="0">
                <a:solidFill>
                  <a:schemeClr val="bg1"/>
                </a:solidFill>
                <a:latin typeface="Cambria Math" panose="02040503050406030204" pitchFamily="18" charset="0"/>
                <a:ea typeface="Cambria Math" panose="02040503050406030204" pitchFamily="18" charset="0"/>
              </a:rPr>
              <a:t>Flutter</a:t>
            </a:r>
          </a:p>
        </p:txBody>
      </p:sp>
      <p:sp>
        <p:nvSpPr>
          <p:cNvPr id="2" name="Shape 614">
            <a:extLst>
              <a:ext uri="{FF2B5EF4-FFF2-40B4-BE49-F238E27FC236}">
                <a16:creationId xmlns:a16="http://schemas.microsoft.com/office/drawing/2014/main" id="{60BD3BAF-54B0-4470-9F1B-048BBB04AF2A}"/>
              </a:ext>
            </a:extLst>
          </p:cNvPr>
          <p:cNvSpPr/>
          <p:nvPr/>
        </p:nvSpPr>
        <p:spPr>
          <a:xfrm rot="10800000" flipH="1">
            <a:off x="6296744" y="1799179"/>
            <a:ext cx="1876373" cy="1876374"/>
          </a:xfrm>
          <a:prstGeom prst="ellipse">
            <a:avLst/>
          </a:prstGeom>
          <a:solidFill>
            <a:srgbClr val="E6E7EA"/>
          </a:solidFill>
          <a:ln w="12700">
            <a:miter lim="400000"/>
          </a:ln>
        </p:spPr>
        <p:txBody>
          <a:bodyPr lIns="19050" tIns="19050" rIns="19050" bIns="19050" anchor="ctr"/>
          <a:lstStyle/>
          <a:p>
            <a:pPr algn="ctr">
              <a:defRPr sz="8000">
                <a:solidFill>
                  <a:srgbClr val="53585F"/>
                </a:solidFill>
                <a:latin typeface="Open Sans"/>
                <a:ea typeface="Open Sans"/>
                <a:cs typeface="Open Sans"/>
                <a:sym typeface="Open Sans"/>
              </a:defRPr>
            </a:pPr>
            <a:endParaRPr sz="4000"/>
          </a:p>
        </p:txBody>
      </p:sp>
      <p:sp>
        <p:nvSpPr>
          <p:cNvPr id="3" name="Shape 615">
            <a:extLst>
              <a:ext uri="{FF2B5EF4-FFF2-40B4-BE49-F238E27FC236}">
                <a16:creationId xmlns:a16="http://schemas.microsoft.com/office/drawing/2014/main" id="{CFD4A0C7-2C31-4944-90AE-274A7E9DCAE9}"/>
              </a:ext>
            </a:extLst>
          </p:cNvPr>
          <p:cNvSpPr/>
          <p:nvPr/>
        </p:nvSpPr>
        <p:spPr>
          <a:xfrm>
            <a:off x="6358653" y="1661565"/>
            <a:ext cx="1691152" cy="523354"/>
          </a:xfrm>
          <a:custGeom>
            <a:avLst/>
            <a:gdLst/>
            <a:ahLst/>
            <a:cxnLst>
              <a:cxn ang="0">
                <a:pos x="wd2" y="hd2"/>
              </a:cxn>
              <a:cxn ang="5400000">
                <a:pos x="wd2" y="hd2"/>
              </a:cxn>
              <a:cxn ang="10800000">
                <a:pos x="wd2" y="hd2"/>
              </a:cxn>
              <a:cxn ang="16200000">
                <a:pos x="wd2" y="hd2"/>
              </a:cxn>
            </a:cxnLst>
            <a:rect l="0" t="0" r="r" b="b"/>
            <a:pathLst>
              <a:path w="21600" h="17156" extrusionOk="0">
                <a:moveTo>
                  <a:pt x="0" y="15834"/>
                </a:moveTo>
                <a:cubicBezTo>
                  <a:pt x="3445" y="817"/>
                  <a:pt x="11156" y="-4444"/>
                  <a:pt x="17223" y="4084"/>
                </a:cubicBezTo>
                <a:cubicBezTo>
                  <a:pt x="18678" y="6130"/>
                  <a:pt x="19955" y="8872"/>
                  <a:pt x="20978" y="12149"/>
                </a:cubicBezTo>
                <a:lnTo>
                  <a:pt x="21600" y="11275"/>
                </a:lnTo>
                <a:lnTo>
                  <a:pt x="21499" y="16495"/>
                </a:lnTo>
                <a:lnTo>
                  <a:pt x="19406" y="14359"/>
                </a:lnTo>
                <a:lnTo>
                  <a:pt x="20028" y="13486"/>
                </a:lnTo>
                <a:cubicBezTo>
                  <a:pt x="16058" y="1123"/>
                  <a:pt x="8792" y="-935"/>
                  <a:pt x="3798" y="8891"/>
                </a:cubicBezTo>
                <a:cubicBezTo>
                  <a:pt x="2640" y="11168"/>
                  <a:pt x="1670" y="13974"/>
                  <a:pt x="940" y="17156"/>
                </a:cubicBezTo>
                <a:close/>
              </a:path>
            </a:pathLst>
          </a:custGeom>
          <a:solidFill>
            <a:schemeClr val="accent3"/>
          </a:solidFill>
          <a:ln w="12700">
            <a:miter lim="400000"/>
          </a:ln>
        </p:spPr>
        <p:txBody>
          <a:bodyPr lIns="22860" rIns="22860"/>
          <a:lstStyle/>
          <a:p>
            <a:pPr algn="ctr">
              <a:defRPr sz="3200" cap="none">
                <a:solidFill>
                  <a:srgbClr val="FFFFFF"/>
                </a:solidFill>
                <a:latin typeface="+mn-lt"/>
                <a:ea typeface="+mn-ea"/>
                <a:cs typeface="+mn-cs"/>
                <a:sym typeface="Helvetica Light"/>
              </a:defRPr>
            </a:pPr>
            <a:endParaRPr sz="1600"/>
          </a:p>
        </p:txBody>
      </p:sp>
      <p:sp>
        <p:nvSpPr>
          <p:cNvPr id="4" name="Shape 616">
            <a:extLst>
              <a:ext uri="{FF2B5EF4-FFF2-40B4-BE49-F238E27FC236}">
                <a16:creationId xmlns:a16="http://schemas.microsoft.com/office/drawing/2014/main" id="{606683AA-9ED3-4B63-831D-4108BCB6EB2B}"/>
              </a:ext>
            </a:extLst>
          </p:cNvPr>
          <p:cNvSpPr/>
          <p:nvPr/>
        </p:nvSpPr>
        <p:spPr>
          <a:xfrm flipH="1">
            <a:off x="6420055" y="1922491"/>
            <a:ext cx="1629750" cy="1629750"/>
          </a:xfrm>
          <a:prstGeom prst="ellipse">
            <a:avLst/>
          </a:prstGeom>
          <a:solidFill>
            <a:schemeClr val="accent2"/>
          </a:solidFill>
          <a:ln w="12700">
            <a:miter lim="400000"/>
          </a:ln>
        </p:spPr>
        <p:txBody>
          <a:bodyPr lIns="19050" tIns="19050" rIns="19050" bIns="19050" anchor="ctr"/>
          <a:lstStyle/>
          <a:p>
            <a:pPr algn="ctr"/>
            <a:r>
              <a:rPr lang="en-US" sz="2000" dirty="0">
                <a:solidFill>
                  <a:schemeClr val="bg1"/>
                </a:solidFill>
                <a:latin typeface="Cambria Math" panose="02040503050406030204" pitchFamily="18" charset="0"/>
                <a:ea typeface="Cambria Math" panose="02040503050406030204" pitchFamily="18" charset="0"/>
              </a:rPr>
              <a:t>Firebase</a:t>
            </a:r>
          </a:p>
        </p:txBody>
      </p:sp>
      <p:sp>
        <p:nvSpPr>
          <p:cNvPr id="5" name="Shape 620">
            <a:extLst>
              <a:ext uri="{FF2B5EF4-FFF2-40B4-BE49-F238E27FC236}">
                <a16:creationId xmlns:a16="http://schemas.microsoft.com/office/drawing/2014/main" id="{871880E0-86D3-46FC-A7B6-1E3144E98D0C}"/>
              </a:ext>
            </a:extLst>
          </p:cNvPr>
          <p:cNvSpPr/>
          <p:nvPr/>
        </p:nvSpPr>
        <p:spPr>
          <a:xfrm>
            <a:off x="8644633" y="4142162"/>
            <a:ext cx="1876374" cy="1876374"/>
          </a:xfrm>
          <a:prstGeom prst="ellipse">
            <a:avLst/>
          </a:prstGeom>
          <a:solidFill>
            <a:srgbClr val="E6E7EA"/>
          </a:solidFill>
          <a:ln w="12700">
            <a:miter lim="400000"/>
          </a:ln>
        </p:spPr>
        <p:txBody>
          <a:bodyPr lIns="19050" tIns="19050" rIns="19050" bIns="19050" anchor="ctr"/>
          <a:lstStyle/>
          <a:p>
            <a:pPr algn="ctr">
              <a:defRPr sz="8000">
                <a:solidFill>
                  <a:srgbClr val="53585F"/>
                </a:solidFill>
                <a:latin typeface="Open Sans"/>
                <a:ea typeface="Open Sans"/>
                <a:cs typeface="Open Sans"/>
                <a:sym typeface="Open Sans"/>
              </a:defRPr>
            </a:pPr>
            <a:endParaRPr sz="4000"/>
          </a:p>
        </p:txBody>
      </p:sp>
      <p:sp>
        <p:nvSpPr>
          <p:cNvPr id="7" name="Shape 622">
            <a:extLst>
              <a:ext uri="{FF2B5EF4-FFF2-40B4-BE49-F238E27FC236}">
                <a16:creationId xmlns:a16="http://schemas.microsoft.com/office/drawing/2014/main" id="{CFE5D60E-136E-4240-A024-7A86B23173B6}"/>
              </a:ext>
            </a:extLst>
          </p:cNvPr>
          <p:cNvSpPr/>
          <p:nvPr/>
        </p:nvSpPr>
        <p:spPr>
          <a:xfrm rot="10800000" flipH="1">
            <a:off x="3989332" y="4203727"/>
            <a:ext cx="1876374" cy="1876374"/>
          </a:xfrm>
          <a:prstGeom prst="ellipse">
            <a:avLst/>
          </a:prstGeom>
          <a:solidFill>
            <a:srgbClr val="E6E7EA"/>
          </a:solidFill>
          <a:ln w="12700">
            <a:miter lim="400000"/>
          </a:ln>
        </p:spPr>
        <p:txBody>
          <a:bodyPr lIns="19050" tIns="19050" rIns="19050" bIns="19050" anchor="ctr"/>
          <a:lstStyle/>
          <a:p>
            <a:pPr algn="ctr">
              <a:defRPr sz="8000">
                <a:solidFill>
                  <a:srgbClr val="53585F"/>
                </a:solidFill>
                <a:latin typeface="Open Sans"/>
                <a:ea typeface="Open Sans"/>
                <a:cs typeface="Open Sans"/>
                <a:sym typeface="Open Sans"/>
              </a:defRPr>
            </a:pPr>
            <a:endParaRPr sz="4000"/>
          </a:p>
        </p:txBody>
      </p:sp>
      <p:sp>
        <p:nvSpPr>
          <p:cNvPr id="8" name="Shape 623">
            <a:extLst>
              <a:ext uri="{FF2B5EF4-FFF2-40B4-BE49-F238E27FC236}">
                <a16:creationId xmlns:a16="http://schemas.microsoft.com/office/drawing/2014/main" id="{343D9B3C-2A3E-429B-9460-98F410D12ED5}"/>
              </a:ext>
            </a:extLst>
          </p:cNvPr>
          <p:cNvSpPr/>
          <p:nvPr/>
        </p:nvSpPr>
        <p:spPr>
          <a:xfrm>
            <a:off x="4059363" y="4125927"/>
            <a:ext cx="1691152" cy="523354"/>
          </a:xfrm>
          <a:custGeom>
            <a:avLst/>
            <a:gdLst/>
            <a:ahLst/>
            <a:cxnLst>
              <a:cxn ang="0">
                <a:pos x="wd2" y="hd2"/>
              </a:cxn>
              <a:cxn ang="5400000">
                <a:pos x="wd2" y="hd2"/>
              </a:cxn>
              <a:cxn ang="10800000">
                <a:pos x="wd2" y="hd2"/>
              </a:cxn>
              <a:cxn ang="16200000">
                <a:pos x="wd2" y="hd2"/>
              </a:cxn>
            </a:cxnLst>
            <a:rect l="0" t="0" r="r" b="b"/>
            <a:pathLst>
              <a:path w="21600" h="17156" extrusionOk="0">
                <a:moveTo>
                  <a:pt x="0" y="15834"/>
                </a:moveTo>
                <a:cubicBezTo>
                  <a:pt x="3445" y="817"/>
                  <a:pt x="11156" y="-4444"/>
                  <a:pt x="17223" y="4084"/>
                </a:cubicBezTo>
                <a:cubicBezTo>
                  <a:pt x="18678" y="6130"/>
                  <a:pt x="19955" y="8872"/>
                  <a:pt x="20978" y="12149"/>
                </a:cubicBezTo>
                <a:lnTo>
                  <a:pt x="21600" y="11275"/>
                </a:lnTo>
                <a:lnTo>
                  <a:pt x="21499" y="16495"/>
                </a:lnTo>
                <a:lnTo>
                  <a:pt x="19406" y="14359"/>
                </a:lnTo>
                <a:lnTo>
                  <a:pt x="20028" y="13486"/>
                </a:lnTo>
                <a:cubicBezTo>
                  <a:pt x="16058" y="1123"/>
                  <a:pt x="8792" y="-935"/>
                  <a:pt x="3798" y="8891"/>
                </a:cubicBezTo>
                <a:cubicBezTo>
                  <a:pt x="2640" y="11168"/>
                  <a:pt x="1670" y="13974"/>
                  <a:pt x="940" y="17156"/>
                </a:cubicBezTo>
                <a:close/>
              </a:path>
            </a:pathLst>
          </a:custGeom>
          <a:solidFill>
            <a:schemeClr val="accent3"/>
          </a:solidFill>
          <a:ln w="12700">
            <a:miter lim="400000"/>
          </a:ln>
        </p:spPr>
        <p:txBody>
          <a:bodyPr lIns="22860" rIns="22860"/>
          <a:lstStyle/>
          <a:p>
            <a:pPr algn="ctr">
              <a:defRPr sz="3200" cap="none">
                <a:solidFill>
                  <a:srgbClr val="FFFFFF"/>
                </a:solidFill>
                <a:latin typeface="+mn-lt"/>
                <a:ea typeface="+mn-ea"/>
                <a:cs typeface="+mn-cs"/>
                <a:sym typeface="Helvetica Light"/>
              </a:defRPr>
            </a:pPr>
            <a:endParaRPr sz="1600"/>
          </a:p>
        </p:txBody>
      </p:sp>
      <p:sp>
        <p:nvSpPr>
          <p:cNvPr id="9" name="Shape 624">
            <a:extLst>
              <a:ext uri="{FF2B5EF4-FFF2-40B4-BE49-F238E27FC236}">
                <a16:creationId xmlns:a16="http://schemas.microsoft.com/office/drawing/2014/main" id="{1464FECB-BD65-4E47-B75B-1D9D2C68C1A9}"/>
              </a:ext>
            </a:extLst>
          </p:cNvPr>
          <p:cNvSpPr/>
          <p:nvPr/>
        </p:nvSpPr>
        <p:spPr>
          <a:xfrm flipH="1">
            <a:off x="4109157" y="4336858"/>
            <a:ext cx="1641358" cy="1629750"/>
          </a:xfrm>
          <a:prstGeom prst="ellipse">
            <a:avLst/>
          </a:prstGeom>
          <a:solidFill>
            <a:schemeClr val="accent2"/>
          </a:solidFill>
          <a:ln w="12700">
            <a:miter lim="400000"/>
          </a:ln>
        </p:spPr>
        <p:txBody>
          <a:bodyPr lIns="19050" tIns="19050" rIns="19050" bIns="19050" anchor="ctr"/>
          <a:lstStyle/>
          <a:p>
            <a:r>
              <a:rPr lang="en-US" sz="2400" dirty="0">
                <a:solidFill>
                  <a:schemeClr val="bg1"/>
                </a:solidFill>
                <a:latin typeface="Cambria Math" panose="02040503050406030204" pitchFamily="18" charset="0"/>
                <a:ea typeface="Cambria Math" panose="02040503050406030204" pitchFamily="18" charset="0"/>
              </a:rPr>
              <a:t>PHP</a:t>
            </a:r>
            <a:endParaRPr lang="en-US" dirty="0">
              <a:solidFill>
                <a:schemeClr val="bg1"/>
              </a:solidFill>
              <a:latin typeface="Cambria Math" panose="02040503050406030204" pitchFamily="18" charset="0"/>
              <a:ea typeface="Cambria Math" panose="02040503050406030204" pitchFamily="18" charset="0"/>
            </a:endParaRPr>
          </a:p>
        </p:txBody>
      </p:sp>
      <p:sp>
        <p:nvSpPr>
          <p:cNvPr id="10" name="Shape 626">
            <a:extLst>
              <a:ext uri="{FF2B5EF4-FFF2-40B4-BE49-F238E27FC236}">
                <a16:creationId xmlns:a16="http://schemas.microsoft.com/office/drawing/2014/main" id="{5C80DDEA-EF99-4C28-9706-8B76F0990255}"/>
              </a:ext>
            </a:extLst>
          </p:cNvPr>
          <p:cNvSpPr/>
          <p:nvPr/>
        </p:nvSpPr>
        <p:spPr>
          <a:xfrm>
            <a:off x="8767945" y="4268878"/>
            <a:ext cx="1629751" cy="1629751"/>
          </a:xfrm>
          <a:prstGeom prst="ellipse">
            <a:avLst/>
          </a:prstGeom>
          <a:solidFill>
            <a:schemeClr val="accent2"/>
          </a:solidFill>
          <a:ln w="12700">
            <a:miter lim="400000"/>
          </a:ln>
        </p:spPr>
        <p:txBody>
          <a:bodyPr lIns="19050" tIns="19050" rIns="19050" bIns="19050" anchor="ctr"/>
          <a:lstStyle/>
          <a:p>
            <a:pPr algn="ctr"/>
            <a:r>
              <a:rPr lang="en-US" sz="2800" dirty="0">
                <a:solidFill>
                  <a:schemeClr val="bg1"/>
                </a:solidFill>
                <a:latin typeface="Cambria Math" panose="02040503050406030204" pitchFamily="18" charset="0"/>
                <a:ea typeface="Cambria Math" panose="02040503050406030204" pitchFamily="18" charset="0"/>
              </a:rPr>
              <a:t>CSS</a:t>
            </a:r>
          </a:p>
        </p:txBody>
      </p:sp>
      <p:sp>
        <p:nvSpPr>
          <p:cNvPr id="19" name="TextBox 18">
            <a:extLst>
              <a:ext uri="{FF2B5EF4-FFF2-40B4-BE49-F238E27FC236}">
                <a16:creationId xmlns:a16="http://schemas.microsoft.com/office/drawing/2014/main" id="{F59AD4D1-30D5-46F9-9DBE-A2E9BD7B27F7}"/>
              </a:ext>
            </a:extLst>
          </p:cNvPr>
          <p:cNvSpPr txBox="1"/>
          <p:nvPr/>
        </p:nvSpPr>
        <p:spPr>
          <a:xfrm>
            <a:off x="2525869" y="564169"/>
            <a:ext cx="7140259" cy="707886"/>
          </a:xfrm>
          <a:prstGeom prst="rect">
            <a:avLst/>
          </a:prstGeom>
          <a:noFill/>
        </p:spPr>
        <p:txBody>
          <a:bodyPr wrap="square" rtlCol="0">
            <a:spAutoFit/>
          </a:bodyPr>
          <a:lstStyle/>
          <a:p>
            <a:pPr algn="ctr"/>
            <a:r>
              <a:rPr lang="en-US" sz="4000" b="1" dirty="0">
                <a:latin typeface="Combria math"/>
              </a:rPr>
              <a:t>Tools:</a:t>
            </a:r>
            <a:endParaRPr lang="en-US" sz="1600" b="1" dirty="0">
              <a:solidFill>
                <a:schemeClr val="accent2"/>
              </a:solidFill>
              <a:latin typeface="Combria math"/>
              <a:ea typeface="Open Sans" panose="020B060603050402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422D24B8-5366-4F60-8DB7-03104991E720}"/>
              </a:ext>
            </a:extLst>
          </p:cNvPr>
          <p:cNvSpPr/>
          <p:nvPr/>
        </p:nvSpPr>
        <p:spPr>
          <a:xfrm>
            <a:off x="0" y="0"/>
            <a:ext cx="12192000" cy="2279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0C70AF6-E364-4E39-8702-38BDB2AB6A60}"/>
              </a:ext>
            </a:extLst>
          </p:cNvPr>
          <p:cNvSpPr/>
          <p:nvPr/>
        </p:nvSpPr>
        <p:spPr>
          <a:xfrm>
            <a:off x="0" y="6635788"/>
            <a:ext cx="12192000" cy="2279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612">
            <a:extLst>
              <a:ext uri="{FF2B5EF4-FFF2-40B4-BE49-F238E27FC236}">
                <a16:creationId xmlns:a16="http://schemas.microsoft.com/office/drawing/2014/main" id="{72C13E35-3C6F-DC48-B1CF-EE8223BD8C85}"/>
              </a:ext>
            </a:extLst>
          </p:cNvPr>
          <p:cNvSpPr/>
          <p:nvPr/>
        </p:nvSpPr>
        <p:spPr>
          <a:xfrm>
            <a:off x="6374217" y="4054541"/>
            <a:ext cx="1876374" cy="1876374"/>
          </a:xfrm>
          <a:prstGeom prst="ellipse">
            <a:avLst/>
          </a:prstGeom>
          <a:solidFill>
            <a:srgbClr val="E6E7EA"/>
          </a:solidFill>
          <a:ln w="12700">
            <a:miter lim="400000"/>
          </a:ln>
        </p:spPr>
        <p:txBody>
          <a:bodyPr lIns="19050" tIns="19050" rIns="19050" bIns="19050" anchor="ctr"/>
          <a:lstStyle/>
          <a:p>
            <a:pPr algn="ctr">
              <a:defRPr sz="8000">
                <a:solidFill>
                  <a:srgbClr val="53585F"/>
                </a:solidFill>
                <a:latin typeface="Open Sans"/>
                <a:ea typeface="Open Sans"/>
                <a:cs typeface="Open Sans"/>
                <a:sym typeface="Open Sans"/>
              </a:defRPr>
            </a:pPr>
            <a:endParaRPr sz="4000"/>
          </a:p>
        </p:txBody>
      </p:sp>
      <p:sp>
        <p:nvSpPr>
          <p:cNvPr id="13" name="Shape 613">
            <a:extLst>
              <a:ext uri="{FF2B5EF4-FFF2-40B4-BE49-F238E27FC236}">
                <a16:creationId xmlns:a16="http://schemas.microsoft.com/office/drawing/2014/main" id="{CD1E2834-8EFC-1AE3-2707-B3CCB4D6EED0}"/>
              </a:ext>
            </a:extLst>
          </p:cNvPr>
          <p:cNvSpPr/>
          <p:nvPr/>
        </p:nvSpPr>
        <p:spPr>
          <a:xfrm rot="10800000" flipH="1">
            <a:off x="6447734" y="5495181"/>
            <a:ext cx="1691152" cy="523354"/>
          </a:xfrm>
          <a:custGeom>
            <a:avLst/>
            <a:gdLst/>
            <a:ahLst/>
            <a:cxnLst>
              <a:cxn ang="0">
                <a:pos x="wd2" y="hd2"/>
              </a:cxn>
              <a:cxn ang="5400000">
                <a:pos x="wd2" y="hd2"/>
              </a:cxn>
              <a:cxn ang="10800000">
                <a:pos x="wd2" y="hd2"/>
              </a:cxn>
              <a:cxn ang="16200000">
                <a:pos x="wd2" y="hd2"/>
              </a:cxn>
            </a:cxnLst>
            <a:rect l="0" t="0" r="r" b="b"/>
            <a:pathLst>
              <a:path w="21600" h="17156" extrusionOk="0">
                <a:moveTo>
                  <a:pt x="0" y="15834"/>
                </a:moveTo>
                <a:cubicBezTo>
                  <a:pt x="3445" y="817"/>
                  <a:pt x="11156" y="-4444"/>
                  <a:pt x="17223" y="4084"/>
                </a:cubicBezTo>
                <a:cubicBezTo>
                  <a:pt x="18678" y="6130"/>
                  <a:pt x="19955" y="8872"/>
                  <a:pt x="20978" y="12149"/>
                </a:cubicBezTo>
                <a:lnTo>
                  <a:pt x="21600" y="11275"/>
                </a:lnTo>
                <a:lnTo>
                  <a:pt x="21499" y="16495"/>
                </a:lnTo>
                <a:lnTo>
                  <a:pt x="19406" y="14359"/>
                </a:lnTo>
                <a:lnTo>
                  <a:pt x="20028" y="13486"/>
                </a:lnTo>
                <a:cubicBezTo>
                  <a:pt x="16058" y="1123"/>
                  <a:pt x="8792" y="-935"/>
                  <a:pt x="3798" y="8891"/>
                </a:cubicBezTo>
                <a:cubicBezTo>
                  <a:pt x="2640" y="11168"/>
                  <a:pt x="1670" y="13974"/>
                  <a:pt x="940" y="17156"/>
                </a:cubicBezTo>
                <a:close/>
              </a:path>
            </a:pathLst>
          </a:custGeom>
          <a:solidFill>
            <a:schemeClr val="accent3"/>
          </a:solidFill>
          <a:ln w="12700">
            <a:miter lim="400000"/>
          </a:ln>
        </p:spPr>
        <p:txBody>
          <a:bodyPr lIns="22860" rIns="22860"/>
          <a:lstStyle/>
          <a:p>
            <a:pPr algn="ctr">
              <a:defRPr sz="3200" cap="none">
                <a:solidFill>
                  <a:srgbClr val="FFFFFF"/>
                </a:solidFill>
                <a:latin typeface="+mn-lt"/>
                <a:ea typeface="+mn-ea"/>
                <a:cs typeface="+mn-cs"/>
                <a:sym typeface="Helvetica Light"/>
              </a:defRPr>
            </a:pPr>
            <a:endParaRPr sz="1600"/>
          </a:p>
        </p:txBody>
      </p:sp>
      <p:sp>
        <p:nvSpPr>
          <p:cNvPr id="15" name="Shape 628">
            <a:extLst>
              <a:ext uri="{FF2B5EF4-FFF2-40B4-BE49-F238E27FC236}">
                <a16:creationId xmlns:a16="http://schemas.microsoft.com/office/drawing/2014/main" id="{503C94F4-FD82-8915-EA83-23C6E37B6AB0}"/>
              </a:ext>
            </a:extLst>
          </p:cNvPr>
          <p:cNvSpPr/>
          <p:nvPr/>
        </p:nvSpPr>
        <p:spPr>
          <a:xfrm>
            <a:off x="6497529" y="4177853"/>
            <a:ext cx="1629750" cy="1629751"/>
          </a:xfrm>
          <a:prstGeom prst="ellipse">
            <a:avLst/>
          </a:prstGeom>
          <a:solidFill>
            <a:schemeClr val="accent2"/>
          </a:solidFill>
          <a:ln w="12700">
            <a:miter lim="400000"/>
          </a:ln>
        </p:spPr>
        <p:txBody>
          <a:bodyPr lIns="19050" tIns="19050" rIns="19050" bIns="19050" anchor="ctr"/>
          <a:lstStyle/>
          <a:p>
            <a:pPr algn="ctr"/>
            <a:r>
              <a:rPr lang="en-US" sz="2800" dirty="0">
                <a:solidFill>
                  <a:schemeClr val="bg1"/>
                </a:solidFill>
                <a:latin typeface="Cambria Math" panose="02040503050406030204" pitchFamily="18" charset="0"/>
                <a:ea typeface="Cambria Math" panose="02040503050406030204" pitchFamily="18" charset="0"/>
              </a:rPr>
              <a:t>HTML </a:t>
            </a:r>
          </a:p>
        </p:txBody>
      </p:sp>
      <p:sp>
        <p:nvSpPr>
          <p:cNvPr id="12" name="Shape 612">
            <a:extLst>
              <a:ext uri="{FF2B5EF4-FFF2-40B4-BE49-F238E27FC236}">
                <a16:creationId xmlns:a16="http://schemas.microsoft.com/office/drawing/2014/main" id="{D3260414-73C5-922F-ED70-69BB530447B3}"/>
              </a:ext>
            </a:extLst>
          </p:cNvPr>
          <p:cNvSpPr/>
          <p:nvPr/>
        </p:nvSpPr>
        <p:spPr>
          <a:xfrm>
            <a:off x="1670993" y="4142162"/>
            <a:ext cx="1876374" cy="1876374"/>
          </a:xfrm>
          <a:prstGeom prst="ellipse">
            <a:avLst/>
          </a:prstGeom>
          <a:solidFill>
            <a:srgbClr val="E6E7EA"/>
          </a:solidFill>
          <a:ln w="12700">
            <a:miter lim="400000"/>
          </a:ln>
        </p:spPr>
        <p:txBody>
          <a:bodyPr lIns="19050" tIns="19050" rIns="19050" bIns="19050" anchor="ctr"/>
          <a:lstStyle/>
          <a:p>
            <a:pPr algn="ctr">
              <a:defRPr sz="8000">
                <a:solidFill>
                  <a:srgbClr val="53585F"/>
                </a:solidFill>
                <a:latin typeface="Open Sans"/>
                <a:ea typeface="Open Sans"/>
                <a:cs typeface="Open Sans"/>
                <a:sym typeface="Open Sans"/>
              </a:defRPr>
            </a:pPr>
            <a:endParaRPr sz="4000"/>
          </a:p>
        </p:txBody>
      </p:sp>
      <p:sp>
        <p:nvSpPr>
          <p:cNvPr id="14" name="Shape 613">
            <a:extLst>
              <a:ext uri="{FF2B5EF4-FFF2-40B4-BE49-F238E27FC236}">
                <a16:creationId xmlns:a16="http://schemas.microsoft.com/office/drawing/2014/main" id="{24741A1B-5A87-47A4-81D8-124184F9D312}"/>
              </a:ext>
            </a:extLst>
          </p:cNvPr>
          <p:cNvSpPr/>
          <p:nvPr/>
        </p:nvSpPr>
        <p:spPr>
          <a:xfrm rot="10800000" flipH="1">
            <a:off x="1756115" y="5574014"/>
            <a:ext cx="1691152" cy="523354"/>
          </a:xfrm>
          <a:custGeom>
            <a:avLst/>
            <a:gdLst/>
            <a:ahLst/>
            <a:cxnLst>
              <a:cxn ang="0">
                <a:pos x="wd2" y="hd2"/>
              </a:cxn>
              <a:cxn ang="5400000">
                <a:pos x="wd2" y="hd2"/>
              </a:cxn>
              <a:cxn ang="10800000">
                <a:pos x="wd2" y="hd2"/>
              </a:cxn>
              <a:cxn ang="16200000">
                <a:pos x="wd2" y="hd2"/>
              </a:cxn>
            </a:cxnLst>
            <a:rect l="0" t="0" r="r" b="b"/>
            <a:pathLst>
              <a:path w="21600" h="17156" extrusionOk="0">
                <a:moveTo>
                  <a:pt x="0" y="15834"/>
                </a:moveTo>
                <a:cubicBezTo>
                  <a:pt x="3445" y="817"/>
                  <a:pt x="11156" y="-4444"/>
                  <a:pt x="17223" y="4084"/>
                </a:cubicBezTo>
                <a:cubicBezTo>
                  <a:pt x="18678" y="6130"/>
                  <a:pt x="19955" y="8872"/>
                  <a:pt x="20978" y="12149"/>
                </a:cubicBezTo>
                <a:lnTo>
                  <a:pt x="21600" y="11275"/>
                </a:lnTo>
                <a:lnTo>
                  <a:pt x="21499" y="16495"/>
                </a:lnTo>
                <a:lnTo>
                  <a:pt x="19406" y="14359"/>
                </a:lnTo>
                <a:lnTo>
                  <a:pt x="20028" y="13486"/>
                </a:lnTo>
                <a:cubicBezTo>
                  <a:pt x="16058" y="1123"/>
                  <a:pt x="8792" y="-935"/>
                  <a:pt x="3798" y="8891"/>
                </a:cubicBezTo>
                <a:cubicBezTo>
                  <a:pt x="2640" y="11168"/>
                  <a:pt x="1670" y="13974"/>
                  <a:pt x="940" y="17156"/>
                </a:cubicBezTo>
                <a:close/>
              </a:path>
            </a:pathLst>
          </a:custGeom>
          <a:solidFill>
            <a:schemeClr val="accent3"/>
          </a:solidFill>
          <a:ln w="12700">
            <a:miter lim="400000"/>
          </a:ln>
        </p:spPr>
        <p:txBody>
          <a:bodyPr lIns="22860" rIns="22860"/>
          <a:lstStyle/>
          <a:p>
            <a:pPr algn="ctr">
              <a:defRPr sz="3200" cap="none">
                <a:solidFill>
                  <a:srgbClr val="FFFFFF"/>
                </a:solidFill>
                <a:latin typeface="+mn-lt"/>
                <a:ea typeface="+mn-ea"/>
                <a:cs typeface="+mn-cs"/>
                <a:sym typeface="Helvetica Light"/>
              </a:defRPr>
            </a:pPr>
            <a:endParaRPr sz="1600"/>
          </a:p>
        </p:txBody>
      </p:sp>
      <p:sp>
        <p:nvSpPr>
          <p:cNvPr id="16" name="Shape 628">
            <a:extLst>
              <a:ext uri="{FF2B5EF4-FFF2-40B4-BE49-F238E27FC236}">
                <a16:creationId xmlns:a16="http://schemas.microsoft.com/office/drawing/2014/main" id="{D046D8F5-A446-328C-02A0-BF8DD096F165}"/>
              </a:ext>
            </a:extLst>
          </p:cNvPr>
          <p:cNvSpPr/>
          <p:nvPr/>
        </p:nvSpPr>
        <p:spPr>
          <a:xfrm>
            <a:off x="1805910" y="4256686"/>
            <a:ext cx="1629750" cy="1629751"/>
          </a:xfrm>
          <a:prstGeom prst="ellipse">
            <a:avLst/>
          </a:prstGeom>
          <a:solidFill>
            <a:schemeClr val="accent2"/>
          </a:solidFill>
          <a:ln w="12700">
            <a:miter lim="400000"/>
          </a:ln>
        </p:spPr>
        <p:txBody>
          <a:bodyPr lIns="19050" tIns="19050" rIns="19050" bIns="19050" anchor="ctr"/>
          <a:lstStyle/>
          <a:p>
            <a:pPr algn="ctr"/>
            <a:r>
              <a:rPr lang="en-US" sz="2800" dirty="0">
                <a:solidFill>
                  <a:schemeClr val="bg1"/>
                </a:solidFill>
                <a:latin typeface="Cambria Math" panose="02040503050406030204" pitchFamily="18" charset="0"/>
                <a:ea typeface="Cambria Math" panose="02040503050406030204" pitchFamily="18" charset="0"/>
              </a:rPr>
              <a:t>JS </a:t>
            </a:r>
          </a:p>
        </p:txBody>
      </p:sp>
      <p:sp>
        <p:nvSpPr>
          <p:cNvPr id="17" name="Shape 615">
            <a:extLst>
              <a:ext uri="{FF2B5EF4-FFF2-40B4-BE49-F238E27FC236}">
                <a16:creationId xmlns:a16="http://schemas.microsoft.com/office/drawing/2014/main" id="{DB3D150C-C63E-7160-3432-A1C48DD815B2}"/>
              </a:ext>
            </a:extLst>
          </p:cNvPr>
          <p:cNvSpPr/>
          <p:nvPr/>
        </p:nvSpPr>
        <p:spPr>
          <a:xfrm>
            <a:off x="8741919" y="4007201"/>
            <a:ext cx="1691152" cy="523354"/>
          </a:xfrm>
          <a:custGeom>
            <a:avLst/>
            <a:gdLst/>
            <a:ahLst/>
            <a:cxnLst>
              <a:cxn ang="0">
                <a:pos x="wd2" y="hd2"/>
              </a:cxn>
              <a:cxn ang="5400000">
                <a:pos x="wd2" y="hd2"/>
              </a:cxn>
              <a:cxn ang="10800000">
                <a:pos x="wd2" y="hd2"/>
              </a:cxn>
              <a:cxn ang="16200000">
                <a:pos x="wd2" y="hd2"/>
              </a:cxn>
            </a:cxnLst>
            <a:rect l="0" t="0" r="r" b="b"/>
            <a:pathLst>
              <a:path w="21600" h="17156" extrusionOk="0">
                <a:moveTo>
                  <a:pt x="0" y="15834"/>
                </a:moveTo>
                <a:cubicBezTo>
                  <a:pt x="3445" y="817"/>
                  <a:pt x="11156" y="-4444"/>
                  <a:pt x="17223" y="4084"/>
                </a:cubicBezTo>
                <a:cubicBezTo>
                  <a:pt x="18678" y="6130"/>
                  <a:pt x="19955" y="8872"/>
                  <a:pt x="20978" y="12149"/>
                </a:cubicBezTo>
                <a:lnTo>
                  <a:pt x="21600" y="11275"/>
                </a:lnTo>
                <a:lnTo>
                  <a:pt x="21499" y="16495"/>
                </a:lnTo>
                <a:lnTo>
                  <a:pt x="19406" y="14359"/>
                </a:lnTo>
                <a:lnTo>
                  <a:pt x="20028" y="13486"/>
                </a:lnTo>
                <a:cubicBezTo>
                  <a:pt x="16058" y="1123"/>
                  <a:pt x="8792" y="-935"/>
                  <a:pt x="3798" y="8891"/>
                </a:cubicBezTo>
                <a:cubicBezTo>
                  <a:pt x="2640" y="11168"/>
                  <a:pt x="1670" y="13974"/>
                  <a:pt x="940" y="17156"/>
                </a:cubicBezTo>
                <a:close/>
              </a:path>
            </a:pathLst>
          </a:custGeom>
          <a:solidFill>
            <a:schemeClr val="accent3"/>
          </a:solidFill>
          <a:ln w="12700">
            <a:miter lim="400000"/>
          </a:ln>
        </p:spPr>
        <p:txBody>
          <a:bodyPr lIns="22860" rIns="22860"/>
          <a:lstStyle/>
          <a:p>
            <a:pPr algn="ctr">
              <a:defRPr sz="3200" cap="none">
                <a:solidFill>
                  <a:srgbClr val="FFFFFF"/>
                </a:solidFill>
                <a:latin typeface="+mn-lt"/>
                <a:ea typeface="+mn-ea"/>
                <a:cs typeface="+mn-cs"/>
                <a:sym typeface="Helvetica Light"/>
              </a:defRPr>
            </a:pPr>
            <a:endParaRPr sz="1600"/>
          </a:p>
        </p:txBody>
      </p:sp>
    </p:spTree>
    <p:extLst>
      <p:ext uri="{BB962C8B-B14F-4D97-AF65-F5344CB8AC3E}">
        <p14:creationId xmlns:p14="http://schemas.microsoft.com/office/powerpoint/2010/main" val="156843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D15A64-BBD4-8CD5-F0B8-27DF34EB2440}"/>
              </a:ext>
            </a:extLst>
          </p:cNvPr>
          <p:cNvSpPr txBox="1"/>
          <p:nvPr/>
        </p:nvSpPr>
        <p:spPr>
          <a:xfrm>
            <a:off x="396240" y="2281064"/>
            <a:ext cx="6281420" cy="445577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solidFill>
                  <a:schemeClr val="bg1"/>
                </a:solidFill>
                <a:latin typeface="Cambria Math" panose="02040503050406030204" pitchFamily="18" charset="0"/>
                <a:ea typeface="Cambria Math" panose="02040503050406030204" pitchFamily="18" charset="0"/>
              </a:rPr>
              <a:t>Requirements can be changed at any time.</a:t>
            </a:r>
          </a:p>
          <a:p>
            <a:pPr marL="342900" indent="-342900">
              <a:lnSpc>
                <a:spcPct val="150000"/>
              </a:lnSpc>
              <a:buFont typeface="Arial" panose="020B0604020202020204" pitchFamily="34" charset="0"/>
              <a:buChar char="•"/>
            </a:pPr>
            <a:r>
              <a:rPr lang="en-US" sz="2400" dirty="0">
                <a:solidFill>
                  <a:schemeClr val="bg1"/>
                </a:solidFill>
                <a:latin typeface="Cambria Math" panose="02040503050406030204" pitchFamily="18" charset="0"/>
                <a:ea typeface="Cambria Math" panose="02040503050406030204" pitchFamily="18" charset="0"/>
              </a:rPr>
              <a:t>Changes may be required at any time.</a:t>
            </a:r>
          </a:p>
          <a:p>
            <a:pPr marL="342900" indent="-342900">
              <a:lnSpc>
                <a:spcPct val="150000"/>
              </a:lnSpc>
              <a:buFont typeface="Arial" panose="020B0604020202020204" pitchFamily="34" charset="0"/>
              <a:buChar char="•"/>
            </a:pPr>
            <a:r>
              <a:rPr lang="en-US" sz="2400" dirty="0">
                <a:solidFill>
                  <a:schemeClr val="bg1"/>
                </a:solidFill>
                <a:latin typeface="Cambria Math" panose="02040503050406030204" pitchFamily="18" charset="0"/>
                <a:ea typeface="Cambria Math" panose="02040503050406030204" pitchFamily="18" charset="0"/>
              </a:rPr>
              <a:t>Identify and resolving risks.</a:t>
            </a:r>
          </a:p>
          <a:p>
            <a:pPr marL="342900" indent="-342900">
              <a:lnSpc>
                <a:spcPct val="150000"/>
              </a:lnSpc>
              <a:buFont typeface="Arial" panose="020B0604020202020204" pitchFamily="34" charset="0"/>
              <a:buChar char="•"/>
            </a:pPr>
            <a:r>
              <a:rPr lang="en-US" sz="2400" dirty="0">
                <a:solidFill>
                  <a:schemeClr val="bg1"/>
                </a:solidFill>
                <a:latin typeface="Cambria Math" panose="02040503050406030204" pitchFamily="18" charset="0"/>
                <a:ea typeface="Cambria Math" panose="02040503050406030204" pitchFamily="18" charset="0"/>
              </a:rPr>
              <a:t>As we know that spiral model can be used in large and complicated projects</a:t>
            </a:r>
          </a:p>
          <a:p>
            <a:pPr marL="342900" indent="-342900">
              <a:lnSpc>
                <a:spcPct val="150000"/>
              </a:lnSpc>
              <a:buFont typeface="Arial" panose="020B0604020202020204" pitchFamily="34" charset="0"/>
              <a:buChar char="•"/>
            </a:pPr>
            <a:r>
              <a:rPr lang="en-US" sz="2400" dirty="0">
                <a:solidFill>
                  <a:schemeClr val="bg1"/>
                </a:solidFill>
                <a:latin typeface="Cambria Math" panose="02040503050406030204" pitchFamily="18" charset="0"/>
                <a:ea typeface="Cambria Math" panose="02040503050406030204" pitchFamily="18" charset="0"/>
              </a:rPr>
              <a:t>Each phase can be end after customer satisfaction</a:t>
            </a:r>
          </a:p>
          <a:p>
            <a:pPr marL="342900" indent="-342900">
              <a:lnSpc>
                <a:spcPct val="150000"/>
              </a:lnSpc>
              <a:buFont typeface="Arial" panose="020B0604020202020204" pitchFamily="34" charset="0"/>
              <a:buChar char="•"/>
            </a:pPr>
            <a:endParaRPr lang="en-US" sz="2400" dirty="0">
              <a:solidFill>
                <a:schemeClr val="bg1"/>
              </a:solidFill>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23ADBA65-1E45-4E14-4370-E08C7926CF47}"/>
              </a:ext>
            </a:extLst>
          </p:cNvPr>
          <p:cNvSpPr txBox="1"/>
          <p:nvPr/>
        </p:nvSpPr>
        <p:spPr>
          <a:xfrm>
            <a:off x="4599940" y="567196"/>
            <a:ext cx="6151880" cy="646331"/>
          </a:xfrm>
          <a:prstGeom prst="rect">
            <a:avLst/>
          </a:prstGeom>
          <a:noFill/>
        </p:spPr>
        <p:txBody>
          <a:bodyPr wrap="square">
            <a:spAutoFit/>
          </a:bodyPr>
          <a:lstStyle/>
          <a:p>
            <a:r>
              <a:rPr lang="en-US" sz="3600" b="1" dirty="0">
                <a:solidFill>
                  <a:schemeClr val="bg1"/>
                </a:solidFill>
                <a:latin typeface="Combria math"/>
              </a:rPr>
              <a:t>Methodology:</a:t>
            </a:r>
          </a:p>
        </p:txBody>
      </p:sp>
      <p:sp>
        <p:nvSpPr>
          <p:cNvPr id="8" name="TextBox 7">
            <a:extLst>
              <a:ext uri="{FF2B5EF4-FFF2-40B4-BE49-F238E27FC236}">
                <a16:creationId xmlns:a16="http://schemas.microsoft.com/office/drawing/2014/main" id="{89C34F8F-5826-01EF-9F11-EDEC6DFC8E21}"/>
              </a:ext>
            </a:extLst>
          </p:cNvPr>
          <p:cNvSpPr txBox="1"/>
          <p:nvPr/>
        </p:nvSpPr>
        <p:spPr>
          <a:xfrm>
            <a:off x="773493" y="1742153"/>
            <a:ext cx="6151880" cy="584775"/>
          </a:xfrm>
          <a:prstGeom prst="rect">
            <a:avLst/>
          </a:prstGeom>
          <a:noFill/>
        </p:spPr>
        <p:txBody>
          <a:bodyPr wrap="square">
            <a:spAutoFit/>
          </a:bodyPr>
          <a:lstStyle/>
          <a:p>
            <a:r>
              <a:rPr lang="en-US" sz="3200" b="1" dirty="0">
                <a:solidFill>
                  <a:schemeClr val="bg1"/>
                </a:solidFill>
                <a:latin typeface="Combria math"/>
              </a:rPr>
              <a:t>Spiral Model:</a:t>
            </a:r>
          </a:p>
        </p:txBody>
      </p:sp>
      <p:pic>
        <p:nvPicPr>
          <p:cNvPr id="16" name="Picture 15">
            <a:extLst>
              <a:ext uri="{FF2B5EF4-FFF2-40B4-BE49-F238E27FC236}">
                <a16:creationId xmlns:a16="http://schemas.microsoft.com/office/drawing/2014/main" id="{905E764C-1892-F5DB-FF63-F2A360987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3085" y="2031569"/>
            <a:ext cx="4529638" cy="3855869"/>
          </a:xfrm>
          <a:prstGeom prst="rect">
            <a:avLst/>
          </a:prstGeom>
        </p:spPr>
      </p:pic>
    </p:spTree>
    <p:extLst>
      <p:ext uri="{BB962C8B-B14F-4D97-AF65-F5344CB8AC3E}">
        <p14:creationId xmlns:p14="http://schemas.microsoft.com/office/powerpoint/2010/main" val="42604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215BC6-FD21-AAB4-6C80-ECB192BFBFCC}"/>
              </a:ext>
            </a:extLst>
          </p:cNvPr>
          <p:cNvSpPr txBox="1"/>
          <p:nvPr/>
        </p:nvSpPr>
        <p:spPr>
          <a:xfrm>
            <a:off x="4760119" y="572571"/>
            <a:ext cx="6148386" cy="584775"/>
          </a:xfrm>
          <a:prstGeom prst="rect">
            <a:avLst/>
          </a:prstGeom>
          <a:noFill/>
        </p:spPr>
        <p:txBody>
          <a:bodyPr wrap="square">
            <a:spAutoFit/>
          </a:bodyPr>
          <a:lstStyle/>
          <a:p>
            <a:r>
              <a:rPr lang="en-US" sz="3200" b="1" dirty="0">
                <a:solidFill>
                  <a:schemeClr val="bg1"/>
                </a:solidFill>
                <a:latin typeface="Combria math"/>
              </a:rPr>
              <a:t>Gantt Chart:</a:t>
            </a:r>
          </a:p>
        </p:txBody>
      </p:sp>
      <p:pic>
        <p:nvPicPr>
          <p:cNvPr id="3" name="Picture 2">
            <a:extLst>
              <a:ext uri="{FF2B5EF4-FFF2-40B4-BE49-F238E27FC236}">
                <a16:creationId xmlns:a16="http://schemas.microsoft.com/office/drawing/2014/main" id="{CED4AACD-888D-3C52-BC54-023D8AA02F43}"/>
              </a:ext>
            </a:extLst>
          </p:cNvPr>
          <p:cNvPicPr>
            <a:picLocks noChangeAspect="1"/>
          </p:cNvPicPr>
          <p:nvPr/>
        </p:nvPicPr>
        <p:blipFill>
          <a:blip r:embed="rId2"/>
          <a:stretch>
            <a:fillRect/>
          </a:stretch>
        </p:blipFill>
        <p:spPr>
          <a:xfrm>
            <a:off x="896620" y="1549400"/>
            <a:ext cx="10398760" cy="4537909"/>
          </a:xfrm>
          <a:prstGeom prst="rect">
            <a:avLst/>
          </a:prstGeom>
        </p:spPr>
      </p:pic>
    </p:spTree>
    <p:extLst>
      <p:ext uri="{BB962C8B-B14F-4D97-AF65-F5344CB8AC3E}">
        <p14:creationId xmlns:p14="http://schemas.microsoft.com/office/powerpoint/2010/main" val="1623833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FCBA-B9EE-9AFD-F739-256067B8FA68}"/>
              </a:ext>
            </a:extLst>
          </p:cNvPr>
          <p:cNvSpPr txBox="1">
            <a:spLocks/>
          </p:cNvSpPr>
          <p:nvPr/>
        </p:nvSpPr>
        <p:spPr>
          <a:xfrm>
            <a:off x="838200" y="792371"/>
            <a:ext cx="333375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Combria math"/>
              </a:rPr>
              <a:t>Requirements:</a:t>
            </a:r>
          </a:p>
        </p:txBody>
      </p:sp>
      <p:sp>
        <p:nvSpPr>
          <p:cNvPr id="4" name="TextBox 3">
            <a:extLst>
              <a:ext uri="{FF2B5EF4-FFF2-40B4-BE49-F238E27FC236}">
                <a16:creationId xmlns:a16="http://schemas.microsoft.com/office/drawing/2014/main" id="{99AEF588-7A27-5594-8398-3FBDDAFD3ED0}"/>
              </a:ext>
            </a:extLst>
          </p:cNvPr>
          <p:cNvSpPr txBox="1"/>
          <p:nvPr/>
        </p:nvSpPr>
        <p:spPr>
          <a:xfrm>
            <a:off x="838200" y="1367738"/>
            <a:ext cx="6151880" cy="4823565"/>
          </a:xfrm>
          <a:prstGeom prst="rect">
            <a:avLst/>
          </a:prstGeom>
          <a:noFill/>
        </p:spPr>
        <p:txBody>
          <a:bodyPr wrap="square">
            <a:spAutoFit/>
          </a:bodyPr>
          <a:lstStyle/>
          <a:p>
            <a:pPr marL="0" marR="0">
              <a:lnSpc>
                <a:spcPct val="150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login page is the first page that a user opens the application which includes some functionalities:</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Login:</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Logo</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User name (Email, Contact Number)</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Password (at least 8 characters)</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Create Account (Name, Email, Contact, Password, Confirm Password)</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Forget Password (Email or Contact Number)</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Sign up with Facebook or Gmail</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Go to main page without sign in (optionally)</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148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37415-737A-AF50-0140-104947B71105}"/>
              </a:ext>
            </a:extLst>
          </p:cNvPr>
          <p:cNvSpPr txBox="1"/>
          <p:nvPr/>
        </p:nvSpPr>
        <p:spPr>
          <a:xfrm>
            <a:off x="942340" y="648454"/>
            <a:ext cx="7155180" cy="769441"/>
          </a:xfrm>
          <a:prstGeom prst="rect">
            <a:avLst/>
          </a:prstGeom>
          <a:noFill/>
        </p:spPr>
        <p:txBody>
          <a:bodyPr wrap="square">
            <a:spAutoFit/>
          </a:bodyPr>
          <a:lstStyle/>
          <a:p>
            <a:r>
              <a:rPr lang="en-US" sz="4400" b="1" dirty="0">
                <a:solidFill>
                  <a:schemeClr val="bg1"/>
                </a:solidFill>
                <a:latin typeface="Cambria Math" panose="02040503050406030204" pitchFamily="18" charset="0"/>
                <a:ea typeface="Cambria Math" panose="02040503050406030204" pitchFamily="18" charset="0"/>
                <a:cs typeface="Open Sans" panose="020B0606030504020204" pitchFamily="34" charset="0"/>
              </a:rPr>
              <a:t>Login page</a:t>
            </a:r>
            <a:endParaRPr lang="en-US" sz="4400" dirty="0"/>
          </a:p>
        </p:txBody>
      </p:sp>
      <p:pic>
        <p:nvPicPr>
          <p:cNvPr id="6" name="Picture 5">
            <a:extLst>
              <a:ext uri="{FF2B5EF4-FFF2-40B4-BE49-F238E27FC236}">
                <a16:creationId xmlns:a16="http://schemas.microsoft.com/office/drawing/2014/main" id="{367B5296-6BF0-7EEA-469A-D2663A832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3789" y="551662"/>
            <a:ext cx="2952902" cy="5937555"/>
          </a:xfrm>
          <a:prstGeom prst="rect">
            <a:avLst/>
          </a:prstGeom>
        </p:spPr>
      </p:pic>
    </p:spTree>
    <p:extLst>
      <p:ext uri="{BB962C8B-B14F-4D97-AF65-F5344CB8AC3E}">
        <p14:creationId xmlns:p14="http://schemas.microsoft.com/office/powerpoint/2010/main" val="190133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614AA7-28B1-4807-D7F9-EF4444E4B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263" y="366683"/>
            <a:ext cx="3103040" cy="6124635"/>
          </a:xfrm>
          <a:prstGeom prst="rect">
            <a:avLst/>
          </a:prstGeom>
        </p:spPr>
      </p:pic>
      <p:sp>
        <p:nvSpPr>
          <p:cNvPr id="7" name="TextBox 6">
            <a:extLst>
              <a:ext uri="{FF2B5EF4-FFF2-40B4-BE49-F238E27FC236}">
                <a16:creationId xmlns:a16="http://schemas.microsoft.com/office/drawing/2014/main" id="{6BE3FDFE-8ACE-651E-2BE9-1B2DCE777492}"/>
              </a:ext>
            </a:extLst>
          </p:cNvPr>
          <p:cNvSpPr txBox="1"/>
          <p:nvPr/>
        </p:nvSpPr>
        <p:spPr>
          <a:xfrm>
            <a:off x="591053" y="607836"/>
            <a:ext cx="1826330" cy="830997"/>
          </a:xfrm>
          <a:prstGeom prst="rect">
            <a:avLst/>
          </a:prstGeom>
          <a:noFill/>
        </p:spPr>
        <p:txBody>
          <a:bodyPr wrap="square">
            <a:spAutoFit/>
          </a:bodyPr>
          <a:lstStyle/>
          <a:p>
            <a:r>
              <a:rPr lang="en-US" sz="2400" b="1" dirty="0">
                <a:solidFill>
                  <a:schemeClr val="bg1"/>
                </a:solidFill>
                <a:latin typeface="Combria math"/>
              </a:rPr>
              <a:t>Create </a:t>
            </a:r>
          </a:p>
          <a:p>
            <a:r>
              <a:rPr lang="en-US" sz="2400" b="1" dirty="0">
                <a:solidFill>
                  <a:schemeClr val="bg1"/>
                </a:solidFill>
                <a:latin typeface="Combria math"/>
              </a:rPr>
              <a:t>Account</a:t>
            </a:r>
          </a:p>
        </p:txBody>
      </p:sp>
      <p:sp>
        <p:nvSpPr>
          <p:cNvPr id="8" name="TextBox 7">
            <a:extLst>
              <a:ext uri="{FF2B5EF4-FFF2-40B4-BE49-F238E27FC236}">
                <a16:creationId xmlns:a16="http://schemas.microsoft.com/office/drawing/2014/main" id="{8D5D8637-DB1C-D889-BB62-3B4766B373A6}"/>
              </a:ext>
            </a:extLst>
          </p:cNvPr>
          <p:cNvSpPr txBox="1"/>
          <p:nvPr/>
        </p:nvSpPr>
        <p:spPr>
          <a:xfrm>
            <a:off x="6067992" y="739916"/>
            <a:ext cx="1826330" cy="830997"/>
          </a:xfrm>
          <a:prstGeom prst="rect">
            <a:avLst/>
          </a:prstGeom>
          <a:noFill/>
        </p:spPr>
        <p:txBody>
          <a:bodyPr wrap="square">
            <a:spAutoFit/>
          </a:bodyPr>
          <a:lstStyle/>
          <a:p>
            <a:r>
              <a:rPr lang="en-US" sz="2400" b="1" dirty="0">
                <a:solidFill>
                  <a:schemeClr val="bg1"/>
                </a:solidFill>
                <a:latin typeface="Combria math"/>
              </a:rPr>
              <a:t>Forget</a:t>
            </a:r>
          </a:p>
          <a:p>
            <a:r>
              <a:rPr lang="en-US" sz="2400" b="1" dirty="0">
                <a:solidFill>
                  <a:schemeClr val="bg1"/>
                </a:solidFill>
                <a:latin typeface="Combria math"/>
              </a:rPr>
              <a:t>Password</a:t>
            </a:r>
          </a:p>
        </p:txBody>
      </p:sp>
      <p:pic>
        <p:nvPicPr>
          <p:cNvPr id="5" name="Picture 4">
            <a:extLst>
              <a:ext uri="{FF2B5EF4-FFF2-40B4-BE49-F238E27FC236}">
                <a16:creationId xmlns:a16="http://schemas.microsoft.com/office/drawing/2014/main" id="{35A00162-33B5-B147-EA53-EEC11A81B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555" y="366683"/>
            <a:ext cx="3180143" cy="6252625"/>
          </a:xfrm>
          <a:prstGeom prst="rect">
            <a:avLst/>
          </a:prstGeom>
        </p:spPr>
      </p:pic>
    </p:spTree>
    <p:extLst>
      <p:ext uri="{BB962C8B-B14F-4D97-AF65-F5344CB8AC3E}">
        <p14:creationId xmlns:p14="http://schemas.microsoft.com/office/powerpoint/2010/main" val="37592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34A2938-7368-7CE7-3C81-995138CD98C3}"/>
              </a:ext>
            </a:extLst>
          </p:cNvPr>
          <p:cNvSpPr txBox="1">
            <a:spLocks/>
          </p:cNvSpPr>
          <p:nvPr/>
        </p:nvSpPr>
        <p:spPr>
          <a:xfrm>
            <a:off x="990600" y="1178451"/>
            <a:ext cx="333375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Combria math"/>
              </a:rPr>
              <a:t>Modules:</a:t>
            </a:r>
          </a:p>
        </p:txBody>
      </p:sp>
      <p:sp>
        <p:nvSpPr>
          <p:cNvPr id="5" name="TextBox 4">
            <a:extLst>
              <a:ext uri="{FF2B5EF4-FFF2-40B4-BE49-F238E27FC236}">
                <a16:creationId xmlns:a16="http://schemas.microsoft.com/office/drawing/2014/main" id="{871FAFD1-73D2-9D1D-1DC6-92FBFE378DC2}"/>
              </a:ext>
            </a:extLst>
          </p:cNvPr>
          <p:cNvSpPr txBox="1"/>
          <p:nvPr/>
        </p:nvSpPr>
        <p:spPr>
          <a:xfrm>
            <a:off x="990600" y="2154922"/>
            <a:ext cx="7747000" cy="2199064"/>
          </a:xfrm>
          <a:prstGeom prst="rect">
            <a:avLst/>
          </a:prstGeom>
          <a:noFill/>
        </p:spPr>
        <p:txBody>
          <a:bodyPr wrap="square">
            <a:spAutoFit/>
          </a:bodyPr>
          <a:lstStyle/>
          <a:p>
            <a:pPr marL="285750" marR="0" indent="-285750">
              <a:lnSpc>
                <a:spcPct val="150000"/>
              </a:lnSpc>
              <a:spcBef>
                <a:spcPts val="0"/>
              </a:spcBef>
              <a:spcAft>
                <a:spcPts val="800"/>
              </a:spcAft>
              <a:buFont typeface="Arial" panose="020B0604020202020204" pitchFamily="34" charset="0"/>
              <a:buChar char="•"/>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Admin</a:t>
            </a:r>
          </a:p>
          <a:p>
            <a:pPr marL="285750" marR="0" indent="-285750">
              <a:lnSpc>
                <a:spcPct val="150000"/>
              </a:lnSpc>
              <a:spcBef>
                <a:spcPts val="0"/>
              </a:spcBef>
              <a:spcAft>
                <a:spcPts val="800"/>
              </a:spcAft>
              <a:buFont typeface="Arial" panose="020B0604020202020204" pitchFamily="34" charset="0"/>
              <a:buChar char="•"/>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Customer</a:t>
            </a:r>
          </a:p>
          <a:p>
            <a:pPr marL="285750" marR="0" indent="-285750">
              <a:lnSpc>
                <a:spcPct val="150000"/>
              </a:lnSpc>
              <a:spcBef>
                <a:spcPts val="0"/>
              </a:spcBef>
              <a:spcAft>
                <a:spcPts val="800"/>
              </a:spcAft>
              <a:buFont typeface="Arial" panose="020B0604020202020204" pitchFamily="34" charset="0"/>
              <a:buChar char="•"/>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Visitor</a:t>
            </a:r>
          </a:p>
          <a:p>
            <a:pPr marR="0">
              <a:lnSpc>
                <a:spcPct val="150000"/>
              </a:lnSpc>
              <a:spcBef>
                <a:spcPts val="0"/>
              </a:spcBef>
              <a:spcAft>
                <a:spcPts val="800"/>
              </a:spcAft>
            </a:pP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9197541"/>
      </p:ext>
    </p:extLst>
  </p:cSld>
  <p:clrMapOvr>
    <a:masterClrMapping/>
  </p:clrMapOvr>
</p:sld>
</file>

<file path=ppt/theme/theme1.xml><?xml version="1.0" encoding="utf-8"?>
<a:theme xmlns:a="http://schemas.openxmlformats.org/drawingml/2006/main" name="30166-logistics-presentation-1">
  <a:themeElements>
    <a:clrScheme name="Slidehelper - 019">
      <a:dk1>
        <a:sysClr val="windowText" lastClr="000000"/>
      </a:dk1>
      <a:lt1>
        <a:sysClr val="window" lastClr="FFFFFF"/>
      </a:lt1>
      <a:dk2>
        <a:srgbClr val="323232"/>
      </a:dk2>
      <a:lt2>
        <a:srgbClr val="E3DED1"/>
      </a:lt2>
      <a:accent1>
        <a:srgbClr val="06AED5"/>
      </a:accent1>
      <a:accent2>
        <a:srgbClr val="086788"/>
      </a:accent2>
      <a:accent3>
        <a:srgbClr val="F0C808"/>
      </a:accent3>
      <a:accent4>
        <a:srgbClr val="FFF1D0"/>
      </a:accent4>
      <a:accent5>
        <a:srgbClr val="DD1C1A"/>
      </a:accent5>
      <a:accent6>
        <a:srgbClr val="BFBFBF"/>
      </a:accent6>
      <a:hlink>
        <a:srgbClr val="06AED5"/>
      </a:hlink>
      <a:folHlink>
        <a:srgbClr val="08678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TotalTime>
  <Words>408</Words>
  <Application>Microsoft Office PowerPoint</Application>
  <PresentationFormat>Widescreen</PresentationFormat>
  <Paragraphs>89</Paragraphs>
  <Slides>12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Cambria Math</vt:lpstr>
      <vt:lpstr>Combria math</vt:lpstr>
      <vt:lpstr>Open Sans</vt:lpstr>
      <vt:lpstr>Symbol</vt:lpstr>
      <vt:lpstr>Times New Roman</vt:lpstr>
      <vt:lpstr>30166-logistics-presentation-1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30166-logistics-presentation-1</dc:title>
  <dc:creator>Minnoo</dc:creator>
  <cp:lastModifiedBy>Ibrahim Ghaznavi</cp:lastModifiedBy>
  <cp:revision>108</cp:revision>
  <dcterms:created xsi:type="dcterms:W3CDTF">2020-10-10T09:58:13Z</dcterms:created>
  <dcterms:modified xsi:type="dcterms:W3CDTF">2022-11-16T09:03:40Z</dcterms:modified>
</cp:coreProperties>
</file>