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_project_2_16961956252920/LHLProjectSTORY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42AB94-A94F-4FB4-A5EB-F58A29D9E3B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Tableau_project_2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FD68A2-C656-4E20-A25E-0994AED0300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10/5/2023 9:00:44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2" id="10" name="slide10">
            <a:extLst>
              <a:ext uri="{FF2B5EF4-FFF2-40B4-BE49-F238E27FC236}">
                <a16:creationId xmlns:a16="http://schemas.microsoft.com/office/drawing/2014/main" id="{A86AE2BD-E4D4-43B6-B67A-7D90B3B93F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5" id="11" name="slide11">
            <a:extLst>
              <a:ext uri="{FF2B5EF4-FFF2-40B4-BE49-F238E27FC236}">
                <a16:creationId xmlns:a16="http://schemas.microsoft.com/office/drawing/2014/main" id="{06FE1F7E-CA97-4C7C-91B9-ED1A9B410E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6" id="12" name="slide12">
            <a:extLst>
              <a:ext uri="{FF2B5EF4-FFF2-40B4-BE49-F238E27FC236}">
                <a16:creationId xmlns:a16="http://schemas.microsoft.com/office/drawing/2014/main" id="{0B2DD038-1549-4E9F-A44F-3C693F58D7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9" id="13" name="slide13">
            <a:extLst>
              <a:ext uri="{FF2B5EF4-FFF2-40B4-BE49-F238E27FC236}">
                <a16:creationId xmlns:a16="http://schemas.microsoft.com/office/drawing/2014/main" id="{45C3D89F-C53A-46A2-8527-7B064A3CEC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3" id="14" name="slide14">
            <a:extLst>
              <a:ext uri="{FF2B5EF4-FFF2-40B4-BE49-F238E27FC236}">
                <a16:creationId xmlns:a16="http://schemas.microsoft.com/office/drawing/2014/main" id="{4CDEF982-29B3-4953-AF84-C42D766274B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4" id="2" name="slide2">
            <a:extLst>
              <a:ext uri="{FF2B5EF4-FFF2-40B4-BE49-F238E27FC236}">
                <a16:creationId xmlns:a16="http://schemas.microsoft.com/office/drawing/2014/main" id="{49E2284D-5B13-41EF-B2AD-C96DDE48F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20" id="3" name="slide3">
            <a:extLst>
              <a:ext uri="{FF2B5EF4-FFF2-40B4-BE49-F238E27FC236}">
                <a16:creationId xmlns:a16="http://schemas.microsoft.com/office/drawing/2014/main" id="{62120391-9D3A-4EB3-997C-EFAD58A2C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7" id="4" name="slide4">
            <a:extLst>
              <a:ext uri="{FF2B5EF4-FFF2-40B4-BE49-F238E27FC236}">
                <a16:creationId xmlns:a16="http://schemas.microsoft.com/office/drawing/2014/main" id="{AC43F802-5766-433F-9ADB-F440E44348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6" id="5" name="slide5">
            <a:extLst>
              <a:ext uri="{FF2B5EF4-FFF2-40B4-BE49-F238E27FC236}">
                <a16:creationId xmlns:a16="http://schemas.microsoft.com/office/drawing/2014/main" id="{FB66ECE3-0856-4007-8D7F-665E43626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0" id="6" name="slide6">
            <a:extLst>
              <a:ext uri="{FF2B5EF4-FFF2-40B4-BE49-F238E27FC236}">
                <a16:creationId xmlns:a16="http://schemas.microsoft.com/office/drawing/2014/main" id="{B0A28AE2-6FF6-4A80-8EDF-7DCBDEF82E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3" id="7" name="slide7">
            <a:extLst>
              <a:ext uri="{FF2B5EF4-FFF2-40B4-BE49-F238E27FC236}">
                <a16:creationId xmlns:a16="http://schemas.microsoft.com/office/drawing/2014/main" id="{F3784BB3-4B81-4752-85DD-4ED6CC0D13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8" id="8" name="slide8">
            <a:extLst>
              <a:ext uri="{FF2B5EF4-FFF2-40B4-BE49-F238E27FC236}">
                <a16:creationId xmlns:a16="http://schemas.microsoft.com/office/drawing/2014/main" id="{13A45791-82A3-462F-B396-0C821E771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HL Project STORY12" id="9" name="slide9">
            <a:extLst>
              <a:ext uri="{FF2B5EF4-FFF2-40B4-BE49-F238E27FC236}">
                <a16:creationId xmlns:a16="http://schemas.microsoft.com/office/drawing/2014/main" id="{BE6EF631-DE5B-407E-AB62-0F8CF102B0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8" y="0"/>
            <a:ext cx="10428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2023-10-05T21:00:55Z</dcterms:created>
  <dcterms:modified xsi:type="dcterms:W3CDTF">2023-10-05T21:00:55Z</dcterms:modified>
</cp:coreProperties>
</file>