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_project_2_16961956252920/LHLProject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3CDA3DF-DDE4-4FA0-99A4-75E0072F34E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Tableau_project_2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108C57F-7F26-4C1D-BF66-9EB686EE8DE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10/2/2023 7:12:20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5" id="10" name="slide10">
            <a:extLst>
              <a:ext uri="{FF2B5EF4-FFF2-40B4-BE49-F238E27FC236}">
                <a16:creationId xmlns:a16="http://schemas.microsoft.com/office/drawing/2014/main" id="{8B3BBAD4-DF6A-45C3-9254-91D7D6907B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6" id="11" name="slide11">
            <a:extLst>
              <a:ext uri="{FF2B5EF4-FFF2-40B4-BE49-F238E27FC236}">
                <a16:creationId xmlns:a16="http://schemas.microsoft.com/office/drawing/2014/main" id="{A5F2BFD4-E025-4533-91F9-8DDC8329F1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19" id="12" name="slide12">
            <a:extLst>
              <a:ext uri="{FF2B5EF4-FFF2-40B4-BE49-F238E27FC236}">
                <a16:creationId xmlns:a16="http://schemas.microsoft.com/office/drawing/2014/main" id="{8EF51A1E-377A-4C4C-969E-500F22A293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9" id="13" name="slide13">
            <a:extLst>
              <a:ext uri="{FF2B5EF4-FFF2-40B4-BE49-F238E27FC236}">
                <a16:creationId xmlns:a16="http://schemas.microsoft.com/office/drawing/2014/main" id="{A2432182-0F33-45FD-8891-99A8A91AA5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13" id="14" name="slide14">
            <a:extLst>
              <a:ext uri="{FF2B5EF4-FFF2-40B4-BE49-F238E27FC236}">
                <a16:creationId xmlns:a16="http://schemas.microsoft.com/office/drawing/2014/main" id="{EE5C079E-E08B-414D-BF2B-56E5D6A4E09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14" id="2" name="slide2">
            <a:extLst>
              <a:ext uri="{FF2B5EF4-FFF2-40B4-BE49-F238E27FC236}">
                <a16:creationId xmlns:a16="http://schemas.microsoft.com/office/drawing/2014/main" id="{F5509B19-93D4-4119-9C29-4F6D16EBF4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17" id="3" name="slide3">
            <a:extLst>
              <a:ext uri="{FF2B5EF4-FFF2-40B4-BE49-F238E27FC236}">
                <a16:creationId xmlns:a16="http://schemas.microsoft.com/office/drawing/2014/main" id="{B8C18AFD-72C3-42E0-B7AE-6D5567AF76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16" id="4" name="slide4">
            <a:extLst>
              <a:ext uri="{FF2B5EF4-FFF2-40B4-BE49-F238E27FC236}">
                <a16:creationId xmlns:a16="http://schemas.microsoft.com/office/drawing/2014/main" id="{4E4FAC7B-B035-485A-A0A7-B9F864A10A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10" id="5" name="slide5">
            <a:extLst>
              <a:ext uri="{FF2B5EF4-FFF2-40B4-BE49-F238E27FC236}">
                <a16:creationId xmlns:a16="http://schemas.microsoft.com/office/drawing/2014/main" id="{8A1009D4-0EBD-4204-8D33-E0C57AB235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3" id="6" name="slide6">
            <a:extLst>
              <a:ext uri="{FF2B5EF4-FFF2-40B4-BE49-F238E27FC236}">
                <a16:creationId xmlns:a16="http://schemas.microsoft.com/office/drawing/2014/main" id="{8F876D2F-72CF-48ED-B51A-2662E763AC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8" id="7" name="slide7">
            <a:extLst>
              <a:ext uri="{FF2B5EF4-FFF2-40B4-BE49-F238E27FC236}">
                <a16:creationId xmlns:a16="http://schemas.microsoft.com/office/drawing/2014/main" id="{5AE4D631-1203-43CF-B9E8-540E2EE2C1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12" id="8" name="slide8">
            <a:extLst>
              <a:ext uri="{FF2B5EF4-FFF2-40B4-BE49-F238E27FC236}">
                <a16:creationId xmlns:a16="http://schemas.microsoft.com/office/drawing/2014/main" id="{C36FDD0F-1411-4B63-859E-2C483AC22B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2" id="9" name="slide9">
            <a:extLst>
              <a:ext uri="{FF2B5EF4-FFF2-40B4-BE49-F238E27FC236}">
                <a16:creationId xmlns:a16="http://schemas.microsoft.com/office/drawing/2014/main" id="{2307EE0A-7306-411C-8472-2AD7BE4836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2023-10-02T19:12:31Z</dcterms:created>
  <dcterms:modified xsi:type="dcterms:W3CDTF">2023-10-02T19:12:31Z</dcterms:modified>
</cp:coreProperties>
</file>