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96"/>
  </p:normalViewPr>
  <p:slideViewPr>
    <p:cSldViewPr snapToGrid="0">
      <p:cViewPr>
        <p:scale>
          <a:sx n="92" d="100"/>
          <a:sy n="92" d="100"/>
        </p:scale>
        <p:origin x="132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F15EA-DA5B-1249-9C68-7404700EDC9A}" type="doc">
      <dgm:prSet loTypeId="urn:microsoft.com/office/officeart/2005/8/layout/hierarchy2" loCatId="" qsTypeId="urn:microsoft.com/office/officeart/2005/8/quickstyle/simple5" qsCatId="simple" csTypeId="urn:microsoft.com/office/officeart/2005/8/colors/accent5_1" csCatId="accent5" phldr="1"/>
      <dgm:spPr/>
      <dgm:t>
        <a:bodyPr/>
        <a:lstStyle/>
        <a:p>
          <a:endParaRPr lang="en-GB"/>
        </a:p>
      </dgm:t>
    </dgm:pt>
    <dgm:pt modelId="{1D9BAA0C-3035-D045-B3F3-DFF7239AD7EB}">
      <dgm:prSet phldrT="[Text]" custT="1"/>
      <dgm:spPr/>
      <dgm:t>
        <a:bodyPr/>
        <a:lstStyle/>
        <a:p>
          <a:pPr algn="l"/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1. Library installation and  </a:t>
          </a:r>
        </a:p>
        <a:p>
          <a:pPr algn="l"/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   importation</a:t>
          </a:r>
        </a:p>
      </dgm:t>
    </dgm:pt>
    <dgm:pt modelId="{978A78A8-01C8-B84D-B5CE-AE20BA9178DA}" type="parTrans" cxnId="{E650D2C0-53C0-0D4E-B241-612255666A75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81AD17-0A8F-DD4E-82C5-86A0D0390552}" type="sibTrans" cxnId="{E650D2C0-53C0-0D4E-B241-612255666A75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1E83E7-75E6-CF49-84DA-64ACFA3D2B8A}">
      <dgm:prSet phldrT="[Text]" custT="1"/>
      <dgm:spPr/>
      <dgm:t>
        <a:bodyPr/>
        <a:lstStyle/>
        <a:p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Data cleaning: nulls, duplicates, outliers etc</a:t>
          </a:r>
        </a:p>
      </dgm:t>
    </dgm:pt>
    <dgm:pt modelId="{721275C1-726D-3140-B169-F2DBD43DFADF}" type="parTrans" cxnId="{6C117E80-D827-894E-9933-7543195006C1}">
      <dgm:prSet custT="1"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407982-18FD-EA4D-AA1E-AD47E91E9F4C}" type="sibTrans" cxnId="{6C117E80-D827-894E-9933-7543195006C1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7A6CF2-4FCF-8A4C-9854-59763DBABA21}">
      <dgm:prSet phldrT="[Text]" custT="1"/>
      <dgm:spPr/>
      <dgm:t>
        <a:bodyPr/>
        <a:lstStyle/>
        <a:p>
          <a:pPr algn="l"/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3. Prepare data for ML modelling</a:t>
          </a:r>
        </a:p>
      </dgm:t>
    </dgm:pt>
    <dgm:pt modelId="{7084B7E8-A95D-5B44-9784-F3FAA718E7F3}" type="parTrans" cxnId="{E434DC7F-B9BB-9347-9DF0-B03223836576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28A50A-B470-0347-B88F-31E7D5AC8F5B}" type="sibTrans" cxnId="{E434DC7F-B9BB-9347-9DF0-B03223836576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B1ADB7-4F08-1545-9240-A58415D09224}">
      <dgm:prSet phldrT="[Text]" custT="1"/>
      <dgm:spPr/>
      <dgm:t>
        <a:bodyPr/>
        <a:lstStyle/>
        <a:p>
          <a:pPr algn="l"/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4. Evaluating ML classifiers</a:t>
          </a:r>
        </a:p>
      </dgm:t>
    </dgm:pt>
    <dgm:pt modelId="{E9E9183B-0AE0-A14A-83DD-57ADC73F52C7}" type="parTrans" cxnId="{779F8FF7-B45D-754D-BD0B-C43F0CFF68EE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E6C69D-4024-F246-9248-E9570145ED9B}" type="sibTrans" cxnId="{779F8FF7-B45D-754D-BD0B-C43F0CFF68EE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DF36D6-0679-BE42-8E7B-5636CEC85B9D}">
      <dgm:prSet phldrT="[Text]" custT="1"/>
      <dgm:spPr/>
      <dgm:t>
        <a:bodyPr/>
        <a:lstStyle/>
        <a:p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2. Exploratory Data Analysis (EDA)</a:t>
          </a:r>
        </a:p>
      </dgm:t>
    </dgm:pt>
    <dgm:pt modelId="{FAAAC0C3-00B2-B845-BF82-6413C8204E94}" type="parTrans" cxnId="{E3077369-1A0F-1849-B14A-7E33637C87B6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46C8AB-241E-1340-AE37-E1D9D09C2EEC}" type="sibTrans" cxnId="{E3077369-1A0F-1849-B14A-7E33637C87B6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63360A-6D2E-8C44-8068-1AA91A6D2814}">
      <dgm:prSet phldrT="[Text]" custT="1"/>
      <dgm:spPr/>
      <dgm:t>
        <a:bodyPr/>
        <a:lstStyle/>
        <a:p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Data visualization</a:t>
          </a:r>
        </a:p>
      </dgm:t>
    </dgm:pt>
    <dgm:pt modelId="{3B3F1F0D-519C-CC41-8E51-F31BCA54131A}" type="parTrans" cxnId="{BD86AF8A-2151-B746-98D7-53E7E64D07CE}">
      <dgm:prSet custT="1"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D2D55F-CE0D-7D4E-B3B5-ECAD53D58763}" type="sibTrans" cxnId="{BD86AF8A-2151-B746-98D7-53E7E64D07CE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BC402C-E2ED-9342-B4DF-CA32465C97BE}">
      <dgm:prSet phldrT="[Text]" custT="1"/>
      <dgm:spPr/>
      <dgm:t>
        <a:bodyPr/>
        <a:lstStyle/>
        <a:p>
          <a:r>
            <a:rPr lang="en-GB" sz="1800">
              <a:latin typeface="Arial" panose="020B0604020202020204" pitchFamily="34" charset="0"/>
              <a:cs typeface="Arial" panose="020B0604020202020204" pitchFamily="34" charset="0"/>
            </a:rPr>
            <a:t>Transform/scale data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EDF59B-7E25-9A42-8EFB-2B1B18E64B41}" type="parTrans" cxnId="{5BB39278-8EDE-194F-B259-93FF985AC287}">
      <dgm:prSet custT="1"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8ED958-316B-8943-AE50-EE10EA89712D}" type="sibTrans" cxnId="{5BB39278-8EDE-194F-B259-93FF985AC287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57CA37-6134-434D-A566-BBE1C5E71924}">
      <dgm:prSet phldrT="[Text]" custT="1"/>
      <dgm:spPr/>
      <dgm:t>
        <a:bodyPr/>
        <a:lstStyle/>
        <a:p>
          <a:r>
            <a:rPr lang="en-GB" sz="1800">
              <a:latin typeface="Arial" panose="020B0604020202020204" pitchFamily="34" charset="0"/>
              <a:cs typeface="Arial" panose="020B0604020202020204" pitchFamily="34" charset="0"/>
            </a:rPr>
            <a:t>Train data (80:20)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B820C9-AA4F-8641-B299-81521BC53052}" type="parTrans" cxnId="{1901774B-E665-464F-84A5-2CE6A62D2B7F}">
      <dgm:prSet custT="1"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1C78DF-7678-DB4B-9DF2-ACB007E1F0FB}" type="sibTrans" cxnId="{1901774B-E665-464F-84A5-2CE6A62D2B7F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60EB45-680B-3D43-8F52-0B348B728DBE}">
      <dgm:prSet phldrT="[Text]" custT="1"/>
      <dgm:spPr/>
      <dgm:t>
        <a:bodyPr/>
        <a:lstStyle/>
        <a:p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Random Forest, Decision Tree, Extra Trees, Logistic Regression, Multilayer perceptron, </a:t>
          </a:r>
          <a:r>
            <a:rPr lang="en-GB" sz="1800" dirty="0" err="1">
              <a:latin typeface="Arial" panose="020B0604020202020204" pitchFamily="34" charset="0"/>
              <a:cs typeface="Arial" panose="020B0604020202020204" pitchFamily="34" charset="0"/>
            </a:rPr>
            <a:t>ADABoost</a:t>
          </a:r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GB" sz="1800" dirty="0" err="1">
              <a:latin typeface="Arial" panose="020B0604020202020204" pitchFamily="34" charset="0"/>
              <a:cs typeface="Arial" panose="020B0604020202020204" pitchFamily="34" charset="0"/>
            </a:rPr>
            <a:t>XGboost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EF557D-C446-3D40-9B9B-4E747CA23659}" type="parTrans" cxnId="{920A4798-36B7-CE49-B517-1EDDBF588EB3}">
      <dgm:prSet custT="1"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D5578A-65D7-8746-AEF9-7BCF127F43C3}" type="sibTrans" cxnId="{920A4798-36B7-CE49-B517-1EDDBF588EB3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039473-545C-7F44-BC24-49CAD62974B9}">
      <dgm:prSet custT="1"/>
      <dgm:spPr/>
      <dgm:t>
        <a:bodyPr/>
        <a:lstStyle/>
        <a:p>
          <a:pPr algn="l"/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5. Model comparison</a:t>
          </a:r>
        </a:p>
      </dgm:t>
    </dgm:pt>
    <dgm:pt modelId="{1C01F245-4685-554E-9C73-D76020732672}" type="parTrans" cxnId="{888C3196-C8AC-134F-9441-48E16585D139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7F6F7B-7A64-5D4D-BD79-3A23491B09D7}" type="sibTrans" cxnId="{888C3196-C8AC-134F-9441-48E16585D139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EC17CB-C9A9-0D49-91C0-8F100EDB49B8}">
      <dgm:prSet custT="1"/>
      <dgm:spPr/>
      <dgm:t>
        <a:bodyPr/>
        <a:lstStyle/>
        <a:p>
          <a:pPr algn="l"/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6. Feature importance/selection</a:t>
          </a:r>
        </a:p>
      </dgm:t>
    </dgm:pt>
    <dgm:pt modelId="{1E9AE39F-EF7B-134B-9E3C-510CD0A6B88B}" type="parTrans" cxnId="{7FE07981-5C3B-104F-A48A-DAFE9EA9DF95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0E2311-3815-404E-95BC-370E8D39839F}" type="sibTrans" cxnId="{7FE07981-5C3B-104F-A48A-DAFE9EA9DF95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E49D59-8133-6947-BEA7-9392214A208F}">
      <dgm:prSet phldrT="[Text]" custT="1"/>
      <dgm:spPr/>
      <dgm:t>
        <a:bodyPr/>
        <a:lstStyle/>
        <a:p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Hyperparameter tuning</a:t>
          </a:r>
        </a:p>
      </dgm:t>
    </dgm:pt>
    <dgm:pt modelId="{7B7B9FAD-DD50-0A47-A7D3-CC3A729D3366}" type="parTrans" cxnId="{D34B2D8D-516F-5C4A-9ED7-C01A81BF8E4E}">
      <dgm:prSet/>
      <dgm:spPr/>
      <dgm:t>
        <a:bodyPr/>
        <a:lstStyle/>
        <a:p>
          <a:endParaRPr lang="en-GB"/>
        </a:p>
      </dgm:t>
    </dgm:pt>
    <dgm:pt modelId="{6B36DE15-7E95-3B43-A1C5-C0103696FC9B}" type="sibTrans" cxnId="{D34B2D8D-516F-5C4A-9ED7-C01A81BF8E4E}">
      <dgm:prSet/>
      <dgm:spPr/>
      <dgm:t>
        <a:bodyPr/>
        <a:lstStyle/>
        <a:p>
          <a:endParaRPr lang="en-GB"/>
        </a:p>
      </dgm:t>
    </dgm:pt>
    <dgm:pt modelId="{2C432066-CCDF-0D48-AD6A-B51454403E14}" type="pres">
      <dgm:prSet presAssocID="{BC9F15EA-DA5B-1249-9C68-7404700EDC9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E14B130-11BE-2E4B-B740-4325753D3207}" type="pres">
      <dgm:prSet presAssocID="{1D9BAA0C-3035-D045-B3F3-DFF7239AD7EB}" presName="root1" presStyleCnt="0"/>
      <dgm:spPr/>
    </dgm:pt>
    <dgm:pt modelId="{3C66CE73-FC72-444E-A579-E50731448F6D}" type="pres">
      <dgm:prSet presAssocID="{1D9BAA0C-3035-D045-B3F3-DFF7239AD7EB}" presName="LevelOneTextNode" presStyleLbl="node0" presStyleIdx="0" presStyleCnt="6" custScaleX="258940">
        <dgm:presLayoutVars>
          <dgm:chPref val="3"/>
        </dgm:presLayoutVars>
      </dgm:prSet>
      <dgm:spPr/>
    </dgm:pt>
    <dgm:pt modelId="{EDB4BA52-41D9-8B4D-91DB-86FECF721011}" type="pres">
      <dgm:prSet presAssocID="{1D9BAA0C-3035-D045-B3F3-DFF7239AD7EB}" presName="level2hierChild" presStyleCnt="0"/>
      <dgm:spPr/>
    </dgm:pt>
    <dgm:pt modelId="{2B199526-6A7E-9648-894C-F2415D0482AC}" type="pres">
      <dgm:prSet presAssocID="{20DF36D6-0679-BE42-8E7B-5636CEC85B9D}" presName="root1" presStyleCnt="0"/>
      <dgm:spPr/>
    </dgm:pt>
    <dgm:pt modelId="{286F2658-9696-4140-A329-1F1103727BBA}" type="pres">
      <dgm:prSet presAssocID="{20DF36D6-0679-BE42-8E7B-5636CEC85B9D}" presName="LevelOneTextNode" presStyleLbl="node0" presStyleIdx="1" presStyleCnt="6" custScaleX="259477" custLinFactNeighborX="-9303" custLinFactNeighborY="39278">
        <dgm:presLayoutVars>
          <dgm:chPref val="3"/>
        </dgm:presLayoutVars>
      </dgm:prSet>
      <dgm:spPr/>
    </dgm:pt>
    <dgm:pt modelId="{643B0008-201E-7C4D-B213-9CCBEB470D90}" type="pres">
      <dgm:prSet presAssocID="{20DF36D6-0679-BE42-8E7B-5636CEC85B9D}" presName="level2hierChild" presStyleCnt="0"/>
      <dgm:spPr/>
    </dgm:pt>
    <dgm:pt modelId="{74235210-A2D0-5C49-A7FD-A6EE49A45B23}" type="pres">
      <dgm:prSet presAssocID="{721275C1-726D-3140-B169-F2DBD43DFADF}" presName="conn2-1" presStyleLbl="parChTrans1D2" presStyleIdx="0" presStyleCnt="6"/>
      <dgm:spPr/>
    </dgm:pt>
    <dgm:pt modelId="{17DAF115-FC0A-6142-A94B-B4A834FCA883}" type="pres">
      <dgm:prSet presAssocID="{721275C1-726D-3140-B169-F2DBD43DFADF}" presName="connTx" presStyleLbl="parChTrans1D2" presStyleIdx="0" presStyleCnt="6"/>
      <dgm:spPr/>
    </dgm:pt>
    <dgm:pt modelId="{F35AE107-548A-F64E-A39D-A6C9931C6728}" type="pres">
      <dgm:prSet presAssocID="{A31E83E7-75E6-CF49-84DA-64ACFA3D2B8A}" presName="root2" presStyleCnt="0"/>
      <dgm:spPr/>
    </dgm:pt>
    <dgm:pt modelId="{1FD11870-A37C-FD4A-9AA5-755A003A4668}" type="pres">
      <dgm:prSet presAssocID="{A31E83E7-75E6-CF49-84DA-64ACFA3D2B8A}" presName="LevelTwoTextNode" presStyleLbl="node2" presStyleIdx="0" presStyleCnt="6" custScaleX="351927">
        <dgm:presLayoutVars>
          <dgm:chPref val="3"/>
        </dgm:presLayoutVars>
      </dgm:prSet>
      <dgm:spPr/>
    </dgm:pt>
    <dgm:pt modelId="{F73B9BA3-6875-8944-8E54-32BFB1A1C494}" type="pres">
      <dgm:prSet presAssocID="{A31E83E7-75E6-CF49-84DA-64ACFA3D2B8A}" presName="level3hierChild" presStyleCnt="0"/>
      <dgm:spPr/>
    </dgm:pt>
    <dgm:pt modelId="{1A25F910-B0EE-3F4D-BECD-ED8C68569156}" type="pres">
      <dgm:prSet presAssocID="{3B3F1F0D-519C-CC41-8E51-F31BCA54131A}" presName="conn2-1" presStyleLbl="parChTrans1D2" presStyleIdx="1" presStyleCnt="6"/>
      <dgm:spPr/>
    </dgm:pt>
    <dgm:pt modelId="{4AE248ED-C70D-3840-969B-06302938C57F}" type="pres">
      <dgm:prSet presAssocID="{3B3F1F0D-519C-CC41-8E51-F31BCA54131A}" presName="connTx" presStyleLbl="parChTrans1D2" presStyleIdx="1" presStyleCnt="6"/>
      <dgm:spPr/>
    </dgm:pt>
    <dgm:pt modelId="{8BA739A5-83EE-0347-8AAC-68729B7D4C6F}" type="pres">
      <dgm:prSet presAssocID="{1863360A-6D2E-8C44-8068-1AA91A6D2814}" presName="root2" presStyleCnt="0"/>
      <dgm:spPr/>
    </dgm:pt>
    <dgm:pt modelId="{6CC981EE-6C92-FD4A-8E97-CA6A24057879}" type="pres">
      <dgm:prSet presAssocID="{1863360A-6D2E-8C44-8068-1AA91A6D2814}" presName="LevelTwoTextNode" presStyleLbl="node2" presStyleIdx="1" presStyleCnt="6" custScaleX="163484">
        <dgm:presLayoutVars>
          <dgm:chPref val="3"/>
        </dgm:presLayoutVars>
      </dgm:prSet>
      <dgm:spPr/>
    </dgm:pt>
    <dgm:pt modelId="{F3CF80AE-2698-DD43-9DB9-3CEEDCDCE30A}" type="pres">
      <dgm:prSet presAssocID="{1863360A-6D2E-8C44-8068-1AA91A6D2814}" presName="level3hierChild" presStyleCnt="0"/>
      <dgm:spPr/>
    </dgm:pt>
    <dgm:pt modelId="{FF79B382-11EF-3C4A-81A5-321E427D08A8}" type="pres">
      <dgm:prSet presAssocID="{187A6CF2-4FCF-8A4C-9854-59763DBABA21}" presName="root1" presStyleCnt="0"/>
      <dgm:spPr/>
    </dgm:pt>
    <dgm:pt modelId="{3F6F9C5E-D60F-CA4F-A855-C3F24523DF6C}" type="pres">
      <dgm:prSet presAssocID="{187A6CF2-4FCF-8A4C-9854-59763DBABA21}" presName="LevelOneTextNode" presStyleLbl="node0" presStyleIdx="2" presStyleCnt="6" custScaleX="271454">
        <dgm:presLayoutVars>
          <dgm:chPref val="3"/>
        </dgm:presLayoutVars>
      </dgm:prSet>
      <dgm:spPr/>
    </dgm:pt>
    <dgm:pt modelId="{2C72E871-1188-4D44-BEC0-C49D4A3D5E62}" type="pres">
      <dgm:prSet presAssocID="{187A6CF2-4FCF-8A4C-9854-59763DBABA21}" presName="level2hierChild" presStyleCnt="0"/>
      <dgm:spPr/>
    </dgm:pt>
    <dgm:pt modelId="{D422665B-DB4E-3F4E-AB57-A1B3A8BAC516}" type="pres">
      <dgm:prSet presAssocID="{13EDF59B-7E25-9A42-8EFB-2B1B18E64B41}" presName="conn2-1" presStyleLbl="parChTrans1D2" presStyleIdx="2" presStyleCnt="6"/>
      <dgm:spPr/>
    </dgm:pt>
    <dgm:pt modelId="{56A5F6C7-E747-9C43-AA4D-ADDCA75BDEEB}" type="pres">
      <dgm:prSet presAssocID="{13EDF59B-7E25-9A42-8EFB-2B1B18E64B41}" presName="connTx" presStyleLbl="parChTrans1D2" presStyleIdx="2" presStyleCnt="6"/>
      <dgm:spPr/>
    </dgm:pt>
    <dgm:pt modelId="{0D6D1908-EF5B-5341-B96B-C1798C6AF54F}" type="pres">
      <dgm:prSet presAssocID="{B1BC402C-E2ED-9342-B4DF-CA32465C97BE}" presName="root2" presStyleCnt="0"/>
      <dgm:spPr/>
    </dgm:pt>
    <dgm:pt modelId="{18B7ABAF-BEBD-7D40-9FFE-774F6F2FA067}" type="pres">
      <dgm:prSet presAssocID="{B1BC402C-E2ED-9342-B4DF-CA32465C97BE}" presName="LevelTwoTextNode" presStyleLbl="node2" presStyleIdx="2" presStyleCnt="6" custScaleX="185182">
        <dgm:presLayoutVars>
          <dgm:chPref val="3"/>
        </dgm:presLayoutVars>
      </dgm:prSet>
      <dgm:spPr/>
    </dgm:pt>
    <dgm:pt modelId="{8ADBC4AD-5149-B34D-8A46-97D5BE1A0828}" type="pres">
      <dgm:prSet presAssocID="{B1BC402C-E2ED-9342-B4DF-CA32465C97BE}" presName="level3hierChild" presStyleCnt="0"/>
      <dgm:spPr/>
    </dgm:pt>
    <dgm:pt modelId="{9AD734AF-1197-114B-8239-DF8D8452311D}" type="pres">
      <dgm:prSet presAssocID="{C1B820C9-AA4F-8641-B299-81521BC53052}" presName="conn2-1" presStyleLbl="parChTrans1D2" presStyleIdx="3" presStyleCnt="6"/>
      <dgm:spPr/>
    </dgm:pt>
    <dgm:pt modelId="{AA992F96-191D-D843-A7A6-2DA48089B8AA}" type="pres">
      <dgm:prSet presAssocID="{C1B820C9-AA4F-8641-B299-81521BC53052}" presName="connTx" presStyleLbl="parChTrans1D2" presStyleIdx="3" presStyleCnt="6"/>
      <dgm:spPr/>
    </dgm:pt>
    <dgm:pt modelId="{1C542D20-BBED-474B-82F2-F48A85BD0936}" type="pres">
      <dgm:prSet presAssocID="{0257CA37-6134-434D-A566-BBE1C5E71924}" presName="root2" presStyleCnt="0"/>
      <dgm:spPr/>
    </dgm:pt>
    <dgm:pt modelId="{AF0A0E23-B99B-A44F-BF8E-088CD189B1E2}" type="pres">
      <dgm:prSet presAssocID="{0257CA37-6134-434D-A566-BBE1C5E71924}" presName="LevelTwoTextNode" presStyleLbl="node2" presStyleIdx="3" presStyleCnt="6" custScaleX="171441">
        <dgm:presLayoutVars>
          <dgm:chPref val="3"/>
        </dgm:presLayoutVars>
      </dgm:prSet>
      <dgm:spPr/>
    </dgm:pt>
    <dgm:pt modelId="{66D3D611-8BD4-4C4C-8382-D42B63D22C89}" type="pres">
      <dgm:prSet presAssocID="{0257CA37-6134-434D-A566-BBE1C5E71924}" presName="level3hierChild" presStyleCnt="0"/>
      <dgm:spPr/>
    </dgm:pt>
    <dgm:pt modelId="{AD85D1C9-F51F-8B4C-BC40-2633127E97E6}" type="pres">
      <dgm:prSet presAssocID="{07B1ADB7-4F08-1545-9240-A58415D09224}" presName="root1" presStyleCnt="0"/>
      <dgm:spPr/>
    </dgm:pt>
    <dgm:pt modelId="{8B00D2DD-9946-2C46-9562-F4FAE1B9BA9B}" type="pres">
      <dgm:prSet presAssocID="{07B1ADB7-4F08-1545-9240-A58415D09224}" presName="LevelOneTextNode" presStyleLbl="node0" presStyleIdx="3" presStyleCnt="6" custScaleX="221239">
        <dgm:presLayoutVars>
          <dgm:chPref val="3"/>
        </dgm:presLayoutVars>
      </dgm:prSet>
      <dgm:spPr/>
    </dgm:pt>
    <dgm:pt modelId="{9CE27675-D2FF-BF42-9CE9-833B90237BB6}" type="pres">
      <dgm:prSet presAssocID="{07B1ADB7-4F08-1545-9240-A58415D09224}" presName="level2hierChild" presStyleCnt="0"/>
      <dgm:spPr/>
    </dgm:pt>
    <dgm:pt modelId="{30D1F028-0871-1B46-B788-472074570072}" type="pres">
      <dgm:prSet presAssocID="{8DEF557D-C446-3D40-9B9B-4E747CA23659}" presName="conn2-1" presStyleLbl="parChTrans1D2" presStyleIdx="4" presStyleCnt="6"/>
      <dgm:spPr/>
    </dgm:pt>
    <dgm:pt modelId="{73C77106-D3E7-FE46-88A4-D9EB0A1C273C}" type="pres">
      <dgm:prSet presAssocID="{8DEF557D-C446-3D40-9B9B-4E747CA23659}" presName="connTx" presStyleLbl="parChTrans1D2" presStyleIdx="4" presStyleCnt="6"/>
      <dgm:spPr/>
    </dgm:pt>
    <dgm:pt modelId="{08F2D3D0-5DE2-8D46-8EEE-B328C105D999}" type="pres">
      <dgm:prSet presAssocID="{0260EB45-680B-3D43-8F52-0B348B728DBE}" presName="root2" presStyleCnt="0"/>
      <dgm:spPr/>
    </dgm:pt>
    <dgm:pt modelId="{F9A36F0C-A0A3-0B48-9C95-F7152EB28056}" type="pres">
      <dgm:prSet presAssocID="{0260EB45-680B-3D43-8F52-0B348B728DBE}" presName="LevelTwoTextNode" presStyleLbl="node2" presStyleIdx="4" presStyleCnt="6" custScaleX="613132" custScaleY="128874">
        <dgm:presLayoutVars>
          <dgm:chPref val="3"/>
        </dgm:presLayoutVars>
      </dgm:prSet>
      <dgm:spPr/>
    </dgm:pt>
    <dgm:pt modelId="{74F738B7-9394-3445-A4DA-51BD41E56442}" type="pres">
      <dgm:prSet presAssocID="{0260EB45-680B-3D43-8F52-0B348B728DBE}" presName="level3hierChild" presStyleCnt="0"/>
      <dgm:spPr/>
    </dgm:pt>
    <dgm:pt modelId="{BB470DF3-D31B-BB40-8C6F-26103C4D9456}" type="pres">
      <dgm:prSet presAssocID="{7B7B9FAD-DD50-0A47-A7D3-CC3A729D3366}" presName="conn2-1" presStyleLbl="parChTrans1D2" presStyleIdx="5" presStyleCnt="6"/>
      <dgm:spPr/>
    </dgm:pt>
    <dgm:pt modelId="{2008D76F-FFE6-BC41-AFE0-636DB12CBF67}" type="pres">
      <dgm:prSet presAssocID="{7B7B9FAD-DD50-0A47-A7D3-CC3A729D3366}" presName="connTx" presStyleLbl="parChTrans1D2" presStyleIdx="5" presStyleCnt="6"/>
      <dgm:spPr/>
    </dgm:pt>
    <dgm:pt modelId="{EB9B36CC-FECC-B149-8E39-C125779A8A46}" type="pres">
      <dgm:prSet presAssocID="{67E49D59-8133-6947-BEA7-9392214A208F}" presName="root2" presStyleCnt="0"/>
      <dgm:spPr/>
    </dgm:pt>
    <dgm:pt modelId="{437365E7-012A-434A-8203-91D97D1CD7FC}" type="pres">
      <dgm:prSet presAssocID="{67E49D59-8133-6947-BEA7-9392214A208F}" presName="LevelTwoTextNode" presStyleLbl="node2" presStyleIdx="5" presStyleCnt="6" custScaleX="211108">
        <dgm:presLayoutVars>
          <dgm:chPref val="3"/>
        </dgm:presLayoutVars>
      </dgm:prSet>
      <dgm:spPr/>
    </dgm:pt>
    <dgm:pt modelId="{CB4A81F1-3628-D048-9360-67B5CC9BA015}" type="pres">
      <dgm:prSet presAssocID="{67E49D59-8133-6947-BEA7-9392214A208F}" presName="level3hierChild" presStyleCnt="0"/>
      <dgm:spPr/>
    </dgm:pt>
    <dgm:pt modelId="{8AD365F0-4CF1-1549-B336-CE7EEA826C42}" type="pres">
      <dgm:prSet presAssocID="{3E039473-545C-7F44-BC24-49CAD62974B9}" presName="root1" presStyleCnt="0"/>
      <dgm:spPr/>
    </dgm:pt>
    <dgm:pt modelId="{C48F0248-EF76-9E4F-A4D9-FC82350BB58D}" type="pres">
      <dgm:prSet presAssocID="{3E039473-545C-7F44-BC24-49CAD62974B9}" presName="LevelOneTextNode" presStyleLbl="node0" presStyleIdx="4" presStyleCnt="6" custScaleX="212409" custScaleY="91975">
        <dgm:presLayoutVars>
          <dgm:chPref val="3"/>
        </dgm:presLayoutVars>
      </dgm:prSet>
      <dgm:spPr/>
    </dgm:pt>
    <dgm:pt modelId="{10FC96DC-7273-714C-B189-2ADDE4357B7F}" type="pres">
      <dgm:prSet presAssocID="{3E039473-545C-7F44-BC24-49CAD62974B9}" presName="level2hierChild" presStyleCnt="0"/>
      <dgm:spPr/>
    </dgm:pt>
    <dgm:pt modelId="{917B1CB3-4736-F740-946D-F53EF87193A1}" type="pres">
      <dgm:prSet presAssocID="{EDEC17CB-C9A9-0D49-91C0-8F100EDB49B8}" presName="root1" presStyleCnt="0"/>
      <dgm:spPr/>
    </dgm:pt>
    <dgm:pt modelId="{5AB71CAA-7AAE-5A45-B76C-115FA54A5986}" type="pres">
      <dgm:prSet presAssocID="{EDEC17CB-C9A9-0D49-91C0-8F100EDB49B8}" presName="LevelOneTextNode" presStyleLbl="node0" presStyleIdx="5" presStyleCnt="6" custScaleX="320876">
        <dgm:presLayoutVars>
          <dgm:chPref val="3"/>
        </dgm:presLayoutVars>
      </dgm:prSet>
      <dgm:spPr/>
    </dgm:pt>
    <dgm:pt modelId="{C965991E-291F-4548-8A15-187E760ADE78}" type="pres">
      <dgm:prSet presAssocID="{EDEC17CB-C9A9-0D49-91C0-8F100EDB49B8}" presName="level2hierChild" presStyleCnt="0"/>
      <dgm:spPr/>
    </dgm:pt>
  </dgm:ptLst>
  <dgm:cxnLst>
    <dgm:cxn modelId="{751D1B03-5742-7243-9CBE-F214946F5500}" type="presOf" srcId="{20DF36D6-0679-BE42-8E7B-5636CEC85B9D}" destId="{286F2658-9696-4140-A329-1F1103727BBA}" srcOrd="0" destOrd="0" presId="urn:microsoft.com/office/officeart/2005/8/layout/hierarchy2"/>
    <dgm:cxn modelId="{0EA76208-566B-3348-9607-529B6B00A1C9}" type="presOf" srcId="{C1B820C9-AA4F-8641-B299-81521BC53052}" destId="{9AD734AF-1197-114B-8239-DF8D8452311D}" srcOrd="0" destOrd="0" presId="urn:microsoft.com/office/officeart/2005/8/layout/hierarchy2"/>
    <dgm:cxn modelId="{0302BE0C-F95F-EA4E-96AA-585D028297D1}" type="presOf" srcId="{1D9BAA0C-3035-D045-B3F3-DFF7239AD7EB}" destId="{3C66CE73-FC72-444E-A579-E50731448F6D}" srcOrd="0" destOrd="0" presId="urn:microsoft.com/office/officeart/2005/8/layout/hierarchy2"/>
    <dgm:cxn modelId="{A10BC219-01B7-4E4F-A9D2-1BA754A65F1D}" type="presOf" srcId="{C1B820C9-AA4F-8641-B299-81521BC53052}" destId="{AA992F96-191D-D843-A7A6-2DA48089B8AA}" srcOrd="1" destOrd="0" presId="urn:microsoft.com/office/officeart/2005/8/layout/hierarchy2"/>
    <dgm:cxn modelId="{38F26124-F375-4C47-BB21-D3A726A963AF}" type="presOf" srcId="{7B7B9FAD-DD50-0A47-A7D3-CC3A729D3366}" destId="{BB470DF3-D31B-BB40-8C6F-26103C4D9456}" srcOrd="0" destOrd="0" presId="urn:microsoft.com/office/officeart/2005/8/layout/hierarchy2"/>
    <dgm:cxn modelId="{6E0E292F-2754-2148-92DA-EAC4E92C8623}" type="presOf" srcId="{BC9F15EA-DA5B-1249-9C68-7404700EDC9A}" destId="{2C432066-CCDF-0D48-AD6A-B51454403E14}" srcOrd="0" destOrd="0" presId="urn:microsoft.com/office/officeart/2005/8/layout/hierarchy2"/>
    <dgm:cxn modelId="{1901774B-E665-464F-84A5-2CE6A62D2B7F}" srcId="{187A6CF2-4FCF-8A4C-9854-59763DBABA21}" destId="{0257CA37-6134-434D-A566-BBE1C5E71924}" srcOrd="1" destOrd="0" parTransId="{C1B820C9-AA4F-8641-B299-81521BC53052}" sibTransId="{2E1C78DF-7678-DB4B-9DF2-ACB007E1F0FB}"/>
    <dgm:cxn modelId="{3BD1724E-6D3E-354F-BB4D-C04597B724C3}" type="presOf" srcId="{0260EB45-680B-3D43-8F52-0B348B728DBE}" destId="{F9A36F0C-A0A3-0B48-9C95-F7152EB28056}" srcOrd="0" destOrd="0" presId="urn:microsoft.com/office/officeart/2005/8/layout/hierarchy2"/>
    <dgm:cxn modelId="{FCBB875D-5240-1F44-95F3-8A9FAB3DE347}" type="presOf" srcId="{721275C1-726D-3140-B169-F2DBD43DFADF}" destId="{17DAF115-FC0A-6142-A94B-B4A834FCA883}" srcOrd="1" destOrd="0" presId="urn:microsoft.com/office/officeart/2005/8/layout/hierarchy2"/>
    <dgm:cxn modelId="{99290760-F900-454D-8D5C-809FE00F6021}" type="presOf" srcId="{0257CA37-6134-434D-A566-BBE1C5E71924}" destId="{AF0A0E23-B99B-A44F-BF8E-088CD189B1E2}" srcOrd="0" destOrd="0" presId="urn:microsoft.com/office/officeart/2005/8/layout/hierarchy2"/>
    <dgm:cxn modelId="{8525C663-2F86-724B-AC72-890F57FE1C07}" type="presOf" srcId="{07B1ADB7-4F08-1545-9240-A58415D09224}" destId="{8B00D2DD-9946-2C46-9562-F4FAE1B9BA9B}" srcOrd="0" destOrd="0" presId="urn:microsoft.com/office/officeart/2005/8/layout/hierarchy2"/>
    <dgm:cxn modelId="{E3077369-1A0F-1849-B14A-7E33637C87B6}" srcId="{BC9F15EA-DA5B-1249-9C68-7404700EDC9A}" destId="{20DF36D6-0679-BE42-8E7B-5636CEC85B9D}" srcOrd="1" destOrd="0" parTransId="{FAAAC0C3-00B2-B845-BF82-6413C8204E94}" sibTransId="{3046C8AB-241E-1340-AE37-E1D9D09C2EEC}"/>
    <dgm:cxn modelId="{5BB39278-8EDE-194F-B259-93FF985AC287}" srcId="{187A6CF2-4FCF-8A4C-9854-59763DBABA21}" destId="{B1BC402C-E2ED-9342-B4DF-CA32465C97BE}" srcOrd="0" destOrd="0" parTransId="{13EDF59B-7E25-9A42-8EFB-2B1B18E64B41}" sibTransId="{838ED958-316B-8943-AE50-EE10EA89712D}"/>
    <dgm:cxn modelId="{A125E378-C294-5941-9EAE-5FDEF4885304}" type="presOf" srcId="{13EDF59B-7E25-9A42-8EFB-2B1B18E64B41}" destId="{56A5F6C7-E747-9C43-AA4D-ADDCA75BDEEB}" srcOrd="1" destOrd="0" presId="urn:microsoft.com/office/officeart/2005/8/layout/hierarchy2"/>
    <dgm:cxn modelId="{D4F7E379-84F0-424C-A4BB-33201EF9DC86}" type="presOf" srcId="{8DEF557D-C446-3D40-9B9B-4E747CA23659}" destId="{73C77106-D3E7-FE46-88A4-D9EB0A1C273C}" srcOrd="1" destOrd="0" presId="urn:microsoft.com/office/officeart/2005/8/layout/hierarchy2"/>
    <dgm:cxn modelId="{1D37257C-1B1C-8248-A25F-687ED5CFBE61}" type="presOf" srcId="{3E039473-545C-7F44-BC24-49CAD62974B9}" destId="{C48F0248-EF76-9E4F-A4D9-FC82350BB58D}" srcOrd="0" destOrd="0" presId="urn:microsoft.com/office/officeart/2005/8/layout/hierarchy2"/>
    <dgm:cxn modelId="{E434DC7F-B9BB-9347-9DF0-B03223836576}" srcId="{BC9F15EA-DA5B-1249-9C68-7404700EDC9A}" destId="{187A6CF2-4FCF-8A4C-9854-59763DBABA21}" srcOrd="2" destOrd="0" parTransId="{7084B7E8-A95D-5B44-9784-F3FAA718E7F3}" sibTransId="{1928A50A-B470-0347-B88F-31E7D5AC8F5B}"/>
    <dgm:cxn modelId="{6C117E80-D827-894E-9933-7543195006C1}" srcId="{20DF36D6-0679-BE42-8E7B-5636CEC85B9D}" destId="{A31E83E7-75E6-CF49-84DA-64ACFA3D2B8A}" srcOrd="0" destOrd="0" parTransId="{721275C1-726D-3140-B169-F2DBD43DFADF}" sibTransId="{50407982-18FD-EA4D-AA1E-AD47E91E9F4C}"/>
    <dgm:cxn modelId="{7FE07981-5C3B-104F-A48A-DAFE9EA9DF95}" srcId="{BC9F15EA-DA5B-1249-9C68-7404700EDC9A}" destId="{EDEC17CB-C9A9-0D49-91C0-8F100EDB49B8}" srcOrd="5" destOrd="0" parTransId="{1E9AE39F-EF7B-134B-9E3C-510CD0A6B88B}" sibTransId="{2D0E2311-3815-404E-95BC-370E8D39839F}"/>
    <dgm:cxn modelId="{D4CF9586-4083-0F4C-BE13-648BB0502E5A}" type="presOf" srcId="{B1BC402C-E2ED-9342-B4DF-CA32465C97BE}" destId="{18B7ABAF-BEBD-7D40-9FFE-774F6F2FA067}" srcOrd="0" destOrd="0" presId="urn:microsoft.com/office/officeart/2005/8/layout/hierarchy2"/>
    <dgm:cxn modelId="{BD86AF8A-2151-B746-98D7-53E7E64D07CE}" srcId="{20DF36D6-0679-BE42-8E7B-5636CEC85B9D}" destId="{1863360A-6D2E-8C44-8068-1AA91A6D2814}" srcOrd="1" destOrd="0" parTransId="{3B3F1F0D-519C-CC41-8E51-F31BCA54131A}" sibTransId="{ADD2D55F-CE0D-7D4E-B3B5-ECAD53D58763}"/>
    <dgm:cxn modelId="{D34B2D8D-516F-5C4A-9ED7-C01A81BF8E4E}" srcId="{07B1ADB7-4F08-1545-9240-A58415D09224}" destId="{67E49D59-8133-6947-BEA7-9392214A208F}" srcOrd="1" destOrd="0" parTransId="{7B7B9FAD-DD50-0A47-A7D3-CC3A729D3366}" sibTransId="{6B36DE15-7E95-3B43-A1C5-C0103696FC9B}"/>
    <dgm:cxn modelId="{5185E98E-B99B-274A-AD4B-2DE8F2BAFCEB}" type="presOf" srcId="{1863360A-6D2E-8C44-8068-1AA91A6D2814}" destId="{6CC981EE-6C92-FD4A-8E97-CA6A24057879}" srcOrd="0" destOrd="0" presId="urn:microsoft.com/office/officeart/2005/8/layout/hierarchy2"/>
    <dgm:cxn modelId="{888C3196-C8AC-134F-9441-48E16585D139}" srcId="{BC9F15EA-DA5B-1249-9C68-7404700EDC9A}" destId="{3E039473-545C-7F44-BC24-49CAD62974B9}" srcOrd="4" destOrd="0" parTransId="{1C01F245-4685-554E-9C73-D76020732672}" sibTransId="{A57F6F7B-7A64-5D4D-BD79-3A23491B09D7}"/>
    <dgm:cxn modelId="{920A4798-36B7-CE49-B517-1EDDBF588EB3}" srcId="{07B1ADB7-4F08-1545-9240-A58415D09224}" destId="{0260EB45-680B-3D43-8F52-0B348B728DBE}" srcOrd="0" destOrd="0" parTransId="{8DEF557D-C446-3D40-9B9B-4E747CA23659}" sibTransId="{F0D5578A-65D7-8746-AEF9-7BCF127F43C3}"/>
    <dgm:cxn modelId="{92AF4D9A-C01B-2740-95AB-54AB28C633CF}" type="presOf" srcId="{A31E83E7-75E6-CF49-84DA-64ACFA3D2B8A}" destId="{1FD11870-A37C-FD4A-9AA5-755A003A4668}" srcOrd="0" destOrd="0" presId="urn:microsoft.com/office/officeart/2005/8/layout/hierarchy2"/>
    <dgm:cxn modelId="{CCDAEB9A-4B8E-0A4C-AF76-61E5742169A3}" type="presOf" srcId="{8DEF557D-C446-3D40-9B9B-4E747CA23659}" destId="{30D1F028-0871-1B46-B788-472074570072}" srcOrd="0" destOrd="0" presId="urn:microsoft.com/office/officeart/2005/8/layout/hierarchy2"/>
    <dgm:cxn modelId="{FCBAFDAF-1E68-F94D-93F8-2B8128C7EF2D}" type="presOf" srcId="{7B7B9FAD-DD50-0A47-A7D3-CC3A729D3366}" destId="{2008D76F-FFE6-BC41-AFE0-636DB12CBF67}" srcOrd="1" destOrd="0" presId="urn:microsoft.com/office/officeart/2005/8/layout/hierarchy2"/>
    <dgm:cxn modelId="{E650D2C0-53C0-0D4E-B241-612255666A75}" srcId="{BC9F15EA-DA5B-1249-9C68-7404700EDC9A}" destId="{1D9BAA0C-3035-D045-B3F3-DFF7239AD7EB}" srcOrd="0" destOrd="0" parTransId="{978A78A8-01C8-B84D-B5CE-AE20BA9178DA}" sibTransId="{7A81AD17-0A8F-DD4E-82C5-86A0D0390552}"/>
    <dgm:cxn modelId="{FBC70FC7-2941-D840-BB7B-B1936537EF8F}" type="presOf" srcId="{EDEC17CB-C9A9-0D49-91C0-8F100EDB49B8}" destId="{5AB71CAA-7AAE-5A45-B76C-115FA54A5986}" srcOrd="0" destOrd="0" presId="urn:microsoft.com/office/officeart/2005/8/layout/hierarchy2"/>
    <dgm:cxn modelId="{495B8EC9-FE25-D045-A765-E5458E134C2E}" type="presOf" srcId="{3B3F1F0D-519C-CC41-8E51-F31BCA54131A}" destId="{1A25F910-B0EE-3F4D-BECD-ED8C68569156}" srcOrd="0" destOrd="0" presId="urn:microsoft.com/office/officeart/2005/8/layout/hierarchy2"/>
    <dgm:cxn modelId="{B27A80D3-B882-5748-A9A0-75352F6BF5A5}" type="presOf" srcId="{3B3F1F0D-519C-CC41-8E51-F31BCA54131A}" destId="{4AE248ED-C70D-3840-969B-06302938C57F}" srcOrd="1" destOrd="0" presId="urn:microsoft.com/office/officeart/2005/8/layout/hierarchy2"/>
    <dgm:cxn modelId="{9F94AAD6-B9EF-5743-9CF6-9114444F6D2C}" type="presOf" srcId="{721275C1-726D-3140-B169-F2DBD43DFADF}" destId="{74235210-A2D0-5C49-A7FD-A6EE49A45B23}" srcOrd="0" destOrd="0" presId="urn:microsoft.com/office/officeart/2005/8/layout/hierarchy2"/>
    <dgm:cxn modelId="{1D13CFD6-1840-794C-974E-D1DC526E2309}" type="presOf" srcId="{13EDF59B-7E25-9A42-8EFB-2B1B18E64B41}" destId="{D422665B-DB4E-3F4E-AB57-A1B3A8BAC516}" srcOrd="0" destOrd="0" presId="urn:microsoft.com/office/officeart/2005/8/layout/hierarchy2"/>
    <dgm:cxn modelId="{3898D7ED-92DB-9849-ABF2-092008C0DA07}" type="presOf" srcId="{187A6CF2-4FCF-8A4C-9854-59763DBABA21}" destId="{3F6F9C5E-D60F-CA4F-A855-C3F24523DF6C}" srcOrd="0" destOrd="0" presId="urn:microsoft.com/office/officeart/2005/8/layout/hierarchy2"/>
    <dgm:cxn modelId="{8E6C9EF4-0B05-4543-97C1-5A381F2D867D}" type="presOf" srcId="{67E49D59-8133-6947-BEA7-9392214A208F}" destId="{437365E7-012A-434A-8203-91D97D1CD7FC}" srcOrd="0" destOrd="0" presId="urn:microsoft.com/office/officeart/2005/8/layout/hierarchy2"/>
    <dgm:cxn modelId="{779F8FF7-B45D-754D-BD0B-C43F0CFF68EE}" srcId="{BC9F15EA-DA5B-1249-9C68-7404700EDC9A}" destId="{07B1ADB7-4F08-1545-9240-A58415D09224}" srcOrd="3" destOrd="0" parTransId="{E9E9183B-0AE0-A14A-83DD-57ADC73F52C7}" sibTransId="{2AE6C69D-4024-F246-9248-E9570145ED9B}"/>
    <dgm:cxn modelId="{54EC44F4-2D5D-D845-AD3E-5B6BFDF533EC}" type="presParOf" srcId="{2C432066-CCDF-0D48-AD6A-B51454403E14}" destId="{EE14B130-11BE-2E4B-B740-4325753D3207}" srcOrd="0" destOrd="0" presId="urn:microsoft.com/office/officeart/2005/8/layout/hierarchy2"/>
    <dgm:cxn modelId="{CC9F6358-7B43-794F-A29E-1C95D29BF35F}" type="presParOf" srcId="{EE14B130-11BE-2E4B-B740-4325753D3207}" destId="{3C66CE73-FC72-444E-A579-E50731448F6D}" srcOrd="0" destOrd="0" presId="urn:microsoft.com/office/officeart/2005/8/layout/hierarchy2"/>
    <dgm:cxn modelId="{8220E9CA-D416-DD46-B9D9-006D796A7EB5}" type="presParOf" srcId="{EE14B130-11BE-2E4B-B740-4325753D3207}" destId="{EDB4BA52-41D9-8B4D-91DB-86FECF721011}" srcOrd="1" destOrd="0" presId="urn:microsoft.com/office/officeart/2005/8/layout/hierarchy2"/>
    <dgm:cxn modelId="{3EAA0E80-F338-A049-B42A-4791F28A6C53}" type="presParOf" srcId="{2C432066-CCDF-0D48-AD6A-B51454403E14}" destId="{2B199526-6A7E-9648-894C-F2415D0482AC}" srcOrd="1" destOrd="0" presId="urn:microsoft.com/office/officeart/2005/8/layout/hierarchy2"/>
    <dgm:cxn modelId="{E0FD540B-0677-A746-ABDF-F051DD97F5A3}" type="presParOf" srcId="{2B199526-6A7E-9648-894C-F2415D0482AC}" destId="{286F2658-9696-4140-A329-1F1103727BBA}" srcOrd="0" destOrd="0" presId="urn:microsoft.com/office/officeart/2005/8/layout/hierarchy2"/>
    <dgm:cxn modelId="{9CB92FE3-5D34-CF4C-84B0-C3D79E2D1864}" type="presParOf" srcId="{2B199526-6A7E-9648-894C-F2415D0482AC}" destId="{643B0008-201E-7C4D-B213-9CCBEB470D90}" srcOrd="1" destOrd="0" presId="urn:microsoft.com/office/officeart/2005/8/layout/hierarchy2"/>
    <dgm:cxn modelId="{6D8F22D3-768B-5D49-BDC6-55FA24E11932}" type="presParOf" srcId="{643B0008-201E-7C4D-B213-9CCBEB470D90}" destId="{74235210-A2D0-5C49-A7FD-A6EE49A45B23}" srcOrd="0" destOrd="0" presId="urn:microsoft.com/office/officeart/2005/8/layout/hierarchy2"/>
    <dgm:cxn modelId="{F2F488F6-64AB-E44A-8D4E-1A1D34EE8C28}" type="presParOf" srcId="{74235210-A2D0-5C49-A7FD-A6EE49A45B23}" destId="{17DAF115-FC0A-6142-A94B-B4A834FCA883}" srcOrd="0" destOrd="0" presId="urn:microsoft.com/office/officeart/2005/8/layout/hierarchy2"/>
    <dgm:cxn modelId="{45E9C4D0-3EAE-0D4E-92A5-939D78E2A8FB}" type="presParOf" srcId="{643B0008-201E-7C4D-B213-9CCBEB470D90}" destId="{F35AE107-548A-F64E-A39D-A6C9931C6728}" srcOrd="1" destOrd="0" presId="urn:microsoft.com/office/officeart/2005/8/layout/hierarchy2"/>
    <dgm:cxn modelId="{C94CC740-735E-B342-A91A-22890971A1BA}" type="presParOf" srcId="{F35AE107-548A-F64E-A39D-A6C9931C6728}" destId="{1FD11870-A37C-FD4A-9AA5-755A003A4668}" srcOrd="0" destOrd="0" presId="urn:microsoft.com/office/officeart/2005/8/layout/hierarchy2"/>
    <dgm:cxn modelId="{06DB4186-3064-8041-9CD5-FE023638F40D}" type="presParOf" srcId="{F35AE107-548A-F64E-A39D-A6C9931C6728}" destId="{F73B9BA3-6875-8944-8E54-32BFB1A1C494}" srcOrd="1" destOrd="0" presId="urn:microsoft.com/office/officeart/2005/8/layout/hierarchy2"/>
    <dgm:cxn modelId="{7370C1AC-B212-1E45-B94F-B2D62333AB33}" type="presParOf" srcId="{643B0008-201E-7C4D-B213-9CCBEB470D90}" destId="{1A25F910-B0EE-3F4D-BECD-ED8C68569156}" srcOrd="2" destOrd="0" presId="urn:microsoft.com/office/officeart/2005/8/layout/hierarchy2"/>
    <dgm:cxn modelId="{54B0C92F-33B2-964F-A6C0-17D8BF7D29D9}" type="presParOf" srcId="{1A25F910-B0EE-3F4D-BECD-ED8C68569156}" destId="{4AE248ED-C70D-3840-969B-06302938C57F}" srcOrd="0" destOrd="0" presId="urn:microsoft.com/office/officeart/2005/8/layout/hierarchy2"/>
    <dgm:cxn modelId="{DF5E2501-E78C-B04E-9543-EF61D7B343DD}" type="presParOf" srcId="{643B0008-201E-7C4D-B213-9CCBEB470D90}" destId="{8BA739A5-83EE-0347-8AAC-68729B7D4C6F}" srcOrd="3" destOrd="0" presId="urn:microsoft.com/office/officeart/2005/8/layout/hierarchy2"/>
    <dgm:cxn modelId="{CFA2F10B-A7CE-A548-9147-BCA2F4398232}" type="presParOf" srcId="{8BA739A5-83EE-0347-8AAC-68729B7D4C6F}" destId="{6CC981EE-6C92-FD4A-8E97-CA6A24057879}" srcOrd="0" destOrd="0" presId="urn:microsoft.com/office/officeart/2005/8/layout/hierarchy2"/>
    <dgm:cxn modelId="{EC6357CE-94F0-0A43-AB23-5209F6A68492}" type="presParOf" srcId="{8BA739A5-83EE-0347-8AAC-68729B7D4C6F}" destId="{F3CF80AE-2698-DD43-9DB9-3CEEDCDCE30A}" srcOrd="1" destOrd="0" presId="urn:microsoft.com/office/officeart/2005/8/layout/hierarchy2"/>
    <dgm:cxn modelId="{42F65210-CD9C-4A4A-B07F-1C07B44C942B}" type="presParOf" srcId="{2C432066-CCDF-0D48-AD6A-B51454403E14}" destId="{FF79B382-11EF-3C4A-81A5-321E427D08A8}" srcOrd="2" destOrd="0" presId="urn:microsoft.com/office/officeart/2005/8/layout/hierarchy2"/>
    <dgm:cxn modelId="{605219E5-7817-8649-A133-BDB818CAA3E1}" type="presParOf" srcId="{FF79B382-11EF-3C4A-81A5-321E427D08A8}" destId="{3F6F9C5E-D60F-CA4F-A855-C3F24523DF6C}" srcOrd="0" destOrd="0" presId="urn:microsoft.com/office/officeart/2005/8/layout/hierarchy2"/>
    <dgm:cxn modelId="{150870B6-2EE3-6443-B580-9ADAE9286F2D}" type="presParOf" srcId="{FF79B382-11EF-3C4A-81A5-321E427D08A8}" destId="{2C72E871-1188-4D44-BEC0-C49D4A3D5E62}" srcOrd="1" destOrd="0" presId="urn:microsoft.com/office/officeart/2005/8/layout/hierarchy2"/>
    <dgm:cxn modelId="{83FD8158-B488-D846-83EF-AE4612F72B90}" type="presParOf" srcId="{2C72E871-1188-4D44-BEC0-C49D4A3D5E62}" destId="{D422665B-DB4E-3F4E-AB57-A1B3A8BAC516}" srcOrd="0" destOrd="0" presId="urn:microsoft.com/office/officeart/2005/8/layout/hierarchy2"/>
    <dgm:cxn modelId="{3DA89F18-1330-C34E-A984-AD89177CD8A0}" type="presParOf" srcId="{D422665B-DB4E-3F4E-AB57-A1B3A8BAC516}" destId="{56A5F6C7-E747-9C43-AA4D-ADDCA75BDEEB}" srcOrd="0" destOrd="0" presId="urn:microsoft.com/office/officeart/2005/8/layout/hierarchy2"/>
    <dgm:cxn modelId="{2FB4D915-5924-D645-91D8-23136935BC3A}" type="presParOf" srcId="{2C72E871-1188-4D44-BEC0-C49D4A3D5E62}" destId="{0D6D1908-EF5B-5341-B96B-C1798C6AF54F}" srcOrd="1" destOrd="0" presId="urn:microsoft.com/office/officeart/2005/8/layout/hierarchy2"/>
    <dgm:cxn modelId="{FE0083DC-D458-1B41-87FB-42E22FC6A6E4}" type="presParOf" srcId="{0D6D1908-EF5B-5341-B96B-C1798C6AF54F}" destId="{18B7ABAF-BEBD-7D40-9FFE-774F6F2FA067}" srcOrd="0" destOrd="0" presId="urn:microsoft.com/office/officeart/2005/8/layout/hierarchy2"/>
    <dgm:cxn modelId="{ECD4530F-5E05-1246-B6BD-EAAA801155B9}" type="presParOf" srcId="{0D6D1908-EF5B-5341-B96B-C1798C6AF54F}" destId="{8ADBC4AD-5149-B34D-8A46-97D5BE1A0828}" srcOrd="1" destOrd="0" presId="urn:microsoft.com/office/officeart/2005/8/layout/hierarchy2"/>
    <dgm:cxn modelId="{EF52B53D-01C0-774E-BA36-26304F2BA187}" type="presParOf" srcId="{2C72E871-1188-4D44-BEC0-C49D4A3D5E62}" destId="{9AD734AF-1197-114B-8239-DF8D8452311D}" srcOrd="2" destOrd="0" presId="urn:microsoft.com/office/officeart/2005/8/layout/hierarchy2"/>
    <dgm:cxn modelId="{65BE4BDD-87C1-854E-9C6E-0BEC451E8015}" type="presParOf" srcId="{9AD734AF-1197-114B-8239-DF8D8452311D}" destId="{AA992F96-191D-D843-A7A6-2DA48089B8AA}" srcOrd="0" destOrd="0" presId="urn:microsoft.com/office/officeart/2005/8/layout/hierarchy2"/>
    <dgm:cxn modelId="{0E105CCC-1B61-0746-8ADC-2C46C6F42DC7}" type="presParOf" srcId="{2C72E871-1188-4D44-BEC0-C49D4A3D5E62}" destId="{1C542D20-BBED-474B-82F2-F48A85BD0936}" srcOrd="3" destOrd="0" presId="urn:microsoft.com/office/officeart/2005/8/layout/hierarchy2"/>
    <dgm:cxn modelId="{8C18515B-F9F6-E245-B375-ABC50AE6FE25}" type="presParOf" srcId="{1C542D20-BBED-474B-82F2-F48A85BD0936}" destId="{AF0A0E23-B99B-A44F-BF8E-088CD189B1E2}" srcOrd="0" destOrd="0" presId="urn:microsoft.com/office/officeart/2005/8/layout/hierarchy2"/>
    <dgm:cxn modelId="{C8596A54-DC04-494B-B51D-1722AC521C0E}" type="presParOf" srcId="{1C542D20-BBED-474B-82F2-F48A85BD0936}" destId="{66D3D611-8BD4-4C4C-8382-D42B63D22C89}" srcOrd="1" destOrd="0" presId="urn:microsoft.com/office/officeart/2005/8/layout/hierarchy2"/>
    <dgm:cxn modelId="{1AD89D59-B166-CA44-999B-051A760DDD99}" type="presParOf" srcId="{2C432066-CCDF-0D48-AD6A-B51454403E14}" destId="{AD85D1C9-F51F-8B4C-BC40-2633127E97E6}" srcOrd="3" destOrd="0" presId="urn:microsoft.com/office/officeart/2005/8/layout/hierarchy2"/>
    <dgm:cxn modelId="{8D38DD73-7E55-8248-BC84-C0DF234CB2E5}" type="presParOf" srcId="{AD85D1C9-F51F-8B4C-BC40-2633127E97E6}" destId="{8B00D2DD-9946-2C46-9562-F4FAE1B9BA9B}" srcOrd="0" destOrd="0" presId="urn:microsoft.com/office/officeart/2005/8/layout/hierarchy2"/>
    <dgm:cxn modelId="{DFB5790A-7910-7441-9149-E0D7CB0BE5F8}" type="presParOf" srcId="{AD85D1C9-F51F-8B4C-BC40-2633127E97E6}" destId="{9CE27675-D2FF-BF42-9CE9-833B90237BB6}" srcOrd="1" destOrd="0" presId="urn:microsoft.com/office/officeart/2005/8/layout/hierarchy2"/>
    <dgm:cxn modelId="{0073EEAE-BB90-124B-B015-B6939891B0C6}" type="presParOf" srcId="{9CE27675-D2FF-BF42-9CE9-833B90237BB6}" destId="{30D1F028-0871-1B46-B788-472074570072}" srcOrd="0" destOrd="0" presId="urn:microsoft.com/office/officeart/2005/8/layout/hierarchy2"/>
    <dgm:cxn modelId="{F8AD93A1-C4C3-514E-B771-A49BCBC711A9}" type="presParOf" srcId="{30D1F028-0871-1B46-B788-472074570072}" destId="{73C77106-D3E7-FE46-88A4-D9EB0A1C273C}" srcOrd="0" destOrd="0" presId="urn:microsoft.com/office/officeart/2005/8/layout/hierarchy2"/>
    <dgm:cxn modelId="{C4223BF4-AC14-8E4B-9BAC-E49F4AA5A37D}" type="presParOf" srcId="{9CE27675-D2FF-BF42-9CE9-833B90237BB6}" destId="{08F2D3D0-5DE2-8D46-8EEE-B328C105D999}" srcOrd="1" destOrd="0" presId="urn:microsoft.com/office/officeart/2005/8/layout/hierarchy2"/>
    <dgm:cxn modelId="{09DB3A4A-E79B-4244-AD0B-32533EF62F73}" type="presParOf" srcId="{08F2D3D0-5DE2-8D46-8EEE-B328C105D999}" destId="{F9A36F0C-A0A3-0B48-9C95-F7152EB28056}" srcOrd="0" destOrd="0" presId="urn:microsoft.com/office/officeart/2005/8/layout/hierarchy2"/>
    <dgm:cxn modelId="{FFF38970-B3DA-E24D-9289-FBCE7E020352}" type="presParOf" srcId="{08F2D3D0-5DE2-8D46-8EEE-B328C105D999}" destId="{74F738B7-9394-3445-A4DA-51BD41E56442}" srcOrd="1" destOrd="0" presId="urn:microsoft.com/office/officeart/2005/8/layout/hierarchy2"/>
    <dgm:cxn modelId="{81FA410C-66D1-A042-8CE4-C3CEFA07EED5}" type="presParOf" srcId="{9CE27675-D2FF-BF42-9CE9-833B90237BB6}" destId="{BB470DF3-D31B-BB40-8C6F-26103C4D9456}" srcOrd="2" destOrd="0" presId="urn:microsoft.com/office/officeart/2005/8/layout/hierarchy2"/>
    <dgm:cxn modelId="{F4B27132-24D4-A74C-8336-9D2B9DB19FE0}" type="presParOf" srcId="{BB470DF3-D31B-BB40-8C6F-26103C4D9456}" destId="{2008D76F-FFE6-BC41-AFE0-636DB12CBF67}" srcOrd="0" destOrd="0" presId="urn:microsoft.com/office/officeart/2005/8/layout/hierarchy2"/>
    <dgm:cxn modelId="{4B758FDA-EA13-BE4D-84C4-71BB68961798}" type="presParOf" srcId="{9CE27675-D2FF-BF42-9CE9-833B90237BB6}" destId="{EB9B36CC-FECC-B149-8E39-C125779A8A46}" srcOrd="3" destOrd="0" presId="urn:microsoft.com/office/officeart/2005/8/layout/hierarchy2"/>
    <dgm:cxn modelId="{C4DFEFAD-B683-5846-B2E4-A19C84354B03}" type="presParOf" srcId="{EB9B36CC-FECC-B149-8E39-C125779A8A46}" destId="{437365E7-012A-434A-8203-91D97D1CD7FC}" srcOrd="0" destOrd="0" presId="urn:microsoft.com/office/officeart/2005/8/layout/hierarchy2"/>
    <dgm:cxn modelId="{E16116E1-275B-4549-BA0E-BAB040401DB7}" type="presParOf" srcId="{EB9B36CC-FECC-B149-8E39-C125779A8A46}" destId="{CB4A81F1-3628-D048-9360-67B5CC9BA015}" srcOrd="1" destOrd="0" presId="urn:microsoft.com/office/officeart/2005/8/layout/hierarchy2"/>
    <dgm:cxn modelId="{D8B1DAA4-F327-5344-8326-AF107D5BB720}" type="presParOf" srcId="{2C432066-CCDF-0D48-AD6A-B51454403E14}" destId="{8AD365F0-4CF1-1549-B336-CE7EEA826C42}" srcOrd="4" destOrd="0" presId="urn:microsoft.com/office/officeart/2005/8/layout/hierarchy2"/>
    <dgm:cxn modelId="{38ED8F9E-555C-274B-8927-53CBD8BF1743}" type="presParOf" srcId="{8AD365F0-4CF1-1549-B336-CE7EEA826C42}" destId="{C48F0248-EF76-9E4F-A4D9-FC82350BB58D}" srcOrd="0" destOrd="0" presId="urn:microsoft.com/office/officeart/2005/8/layout/hierarchy2"/>
    <dgm:cxn modelId="{235CA4DC-0193-BF4D-8FD6-8A9177D991F8}" type="presParOf" srcId="{8AD365F0-4CF1-1549-B336-CE7EEA826C42}" destId="{10FC96DC-7273-714C-B189-2ADDE4357B7F}" srcOrd="1" destOrd="0" presId="urn:microsoft.com/office/officeart/2005/8/layout/hierarchy2"/>
    <dgm:cxn modelId="{BB8C3B2A-8A42-4447-BF96-1D63059D18F8}" type="presParOf" srcId="{2C432066-CCDF-0D48-AD6A-B51454403E14}" destId="{917B1CB3-4736-F740-946D-F53EF87193A1}" srcOrd="5" destOrd="0" presId="urn:microsoft.com/office/officeart/2005/8/layout/hierarchy2"/>
    <dgm:cxn modelId="{6B30D67D-96A0-F644-A5DA-4A645C991191}" type="presParOf" srcId="{917B1CB3-4736-F740-946D-F53EF87193A1}" destId="{5AB71CAA-7AAE-5A45-B76C-115FA54A5986}" srcOrd="0" destOrd="0" presId="urn:microsoft.com/office/officeart/2005/8/layout/hierarchy2"/>
    <dgm:cxn modelId="{3928081F-B3A6-124A-B19F-145CC5C0FCEB}" type="presParOf" srcId="{917B1CB3-4736-F740-946D-F53EF87193A1}" destId="{C965991E-291F-4548-8A15-187E760ADE78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66CE73-FC72-444E-A579-E50731448F6D}">
      <dsp:nvSpPr>
        <dsp:cNvPr id="0" name=""/>
        <dsp:cNvSpPr/>
      </dsp:nvSpPr>
      <dsp:spPr>
        <a:xfrm>
          <a:off x="614439" y="5182"/>
          <a:ext cx="3104256" cy="599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1. Library installation and 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   importation</a:t>
          </a:r>
        </a:p>
      </dsp:txBody>
      <dsp:txXfrm>
        <a:off x="631995" y="22738"/>
        <a:ext cx="3069144" cy="564304"/>
      </dsp:txXfrm>
    </dsp:sp>
    <dsp:sp modelId="{286F2658-9696-4140-A329-1F1103727BBA}">
      <dsp:nvSpPr>
        <dsp:cNvPr id="0" name=""/>
        <dsp:cNvSpPr/>
      </dsp:nvSpPr>
      <dsp:spPr>
        <a:xfrm>
          <a:off x="502912" y="929949"/>
          <a:ext cx="3110694" cy="599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2. Exploratory Data Analysis (EDA)</a:t>
          </a:r>
        </a:p>
      </dsp:txBody>
      <dsp:txXfrm>
        <a:off x="520468" y="947505"/>
        <a:ext cx="3075582" cy="564304"/>
      </dsp:txXfrm>
    </dsp:sp>
    <dsp:sp modelId="{74235210-A2D0-5C49-A7FD-A6EE49A45B23}">
      <dsp:nvSpPr>
        <dsp:cNvPr id="0" name=""/>
        <dsp:cNvSpPr/>
      </dsp:nvSpPr>
      <dsp:spPr>
        <a:xfrm rot="18932162">
          <a:off x="3495049" y="929750"/>
          <a:ext cx="828173" cy="19712"/>
        </a:xfrm>
        <a:custGeom>
          <a:avLst/>
          <a:gdLst/>
          <a:ahLst/>
          <a:cxnLst/>
          <a:rect l="0" t="0" r="0" b="0"/>
          <a:pathLst>
            <a:path>
              <a:moveTo>
                <a:pt x="0" y="9856"/>
              </a:moveTo>
              <a:lnTo>
                <a:pt x="828173" y="985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88432" y="918902"/>
        <a:ext cx="41408" cy="41408"/>
      </dsp:txXfrm>
    </dsp:sp>
    <dsp:sp modelId="{1FD11870-A37C-FD4A-9AA5-755A003A4668}">
      <dsp:nvSpPr>
        <dsp:cNvPr id="0" name=""/>
        <dsp:cNvSpPr/>
      </dsp:nvSpPr>
      <dsp:spPr>
        <a:xfrm>
          <a:off x="4204666" y="349846"/>
          <a:ext cx="4219014" cy="599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Data cleaning: nulls, duplicates, outliers etc</a:t>
          </a:r>
        </a:p>
      </dsp:txBody>
      <dsp:txXfrm>
        <a:off x="4222222" y="367402"/>
        <a:ext cx="4183902" cy="564304"/>
      </dsp:txXfrm>
    </dsp:sp>
    <dsp:sp modelId="{1A25F910-B0EE-3F4D-BECD-ED8C68569156}">
      <dsp:nvSpPr>
        <dsp:cNvPr id="0" name=""/>
        <dsp:cNvSpPr/>
      </dsp:nvSpPr>
      <dsp:spPr>
        <a:xfrm rot="628195">
          <a:off x="3608602" y="1274414"/>
          <a:ext cx="601067" cy="19712"/>
        </a:xfrm>
        <a:custGeom>
          <a:avLst/>
          <a:gdLst/>
          <a:ahLst/>
          <a:cxnLst/>
          <a:rect l="0" t="0" r="0" b="0"/>
          <a:pathLst>
            <a:path>
              <a:moveTo>
                <a:pt x="0" y="9856"/>
              </a:moveTo>
              <a:lnTo>
                <a:pt x="601067" y="985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94110" y="1269243"/>
        <a:ext cx="30053" cy="30053"/>
      </dsp:txXfrm>
    </dsp:sp>
    <dsp:sp modelId="{6CC981EE-6C92-FD4A-8E97-CA6A24057879}">
      <dsp:nvSpPr>
        <dsp:cNvPr id="0" name=""/>
        <dsp:cNvSpPr/>
      </dsp:nvSpPr>
      <dsp:spPr>
        <a:xfrm>
          <a:off x="4204666" y="1039175"/>
          <a:ext cx="1959899" cy="599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Data visualization</a:t>
          </a:r>
        </a:p>
      </dsp:txBody>
      <dsp:txXfrm>
        <a:off x="4222222" y="1056731"/>
        <a:ext cx="1924787" cy="564304"/>
      </dsp:txXfrm>
    </dsp:sp>
    <dsp:sp modelId="{3F6F9C5E-D60F-CA4F-A855-C3F24523DF6C}">
      <dsp:nvSpPr>
        <dsp:cNvPr id="0" name=""/>
        <dsp:cNvSpPr/>
      </dsp:nvSpPr>
      <dsp:spPr>
        <a:xfrm>
          <a:off x="614439" y="2073168"/>
          <a:ext cx="3254278" cy="599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3. Prepare data for ML modelling</a:t>
          </a:r>
        </a:p>
      </dsp:txBody>
      <dsp:txXfrm>
        <a:off x="631995" y="2090724"/>
        <a:ext cx="3219166" cy="564304"/>
      </dsp:txXfrm>
    </dsp:sp>
    <dsp:sp modelId="{D422665B-DB4E-3F4E-AB57-A1B3A8BAC516}">
      <dsp:nvSpPr>
        <dsp:cNvPr id="0" name=""/>
        <dsp:cNvSpPr/>
      </dsp:nvSpPr>
      <dsp:spPr>
        <a:xfrm rot="19457599">
          <a:off x="3813211" y="2190688"/>
          <a:ext cx="590546" cy="19712"/>
        </a:xfrm>
        <a:custGeom>
          <a:avLst/>
          <a:gdLst/>
          <a:ahLst/>
          <a:cxnLst/>
          <a:rect l="0" t="0" r="0" b="0"/>
          <a:pathLst>
            <a:path>
              <a:moveTo>
                <a:pt x="0" y="9856"/>
              </a:moveTo>
              <a:lnTo>
                <a:pt x="590546" y="985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93720" y="2185780"/>
        <a:ext cx="29527" cy="29527"/>
      </dsp:txXfrm>
    </dsp:sp>
    <dsp:sp modelId="{18B7ABAF-BEBD-7D40-9FFE-774F6F2FA067}">
      <dsp:nvSpPr>
        <dsp:cNvPr id="0" name=""/>
        <dsp:cNvSpPr/>
      </dsp:nvSpPr>
      <dsp:spPr>
        <a:xfrm>
          <a:off x="4348251" y="1728504"/>
          <a:ext cx="2220021" cy="599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latin typeface="Arial" panose="020B0604020202020204" pitchFamily="34" charset="0"/>
              <a:cs typeface="Arial" panose="020B0604020202020204" pitchFamily="34" charset="0"/>
            </a:rPr>
            <a:t>Transform/scale data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65807" y="1746060"/>
        <a:ext cx="2184909" cy="564304"/>
      </dsp:txXfrm>
    </dsp:sp>
    <dsp:sp modelId="{9AD734AF-1197-114B-8239-DF8D8452311D}">
      <dsp:nvSpPr>
        <dsp:cNvPr id="0" name=""/>
        <dsp:cNvSpPr/>
      </dsp:nvSpPr>
      <dsp:spPr>
        <a:xfrm rot="2142401">
          <a:off x="3813211" y="2535352"/>
          <a:ext cx="590546" cy="19712"/>
        </a:xfrm>
        <a:custGeom>
          <a:avLst/>
          <a:gdLst/>
          <a:ahLst/>
          <a:cxnLst/>
          <a:rect l="0" t="0" r="0" b="0"/>
          <a:pathLst>
            <a:path>
              <a:moveTo>
                <a:pt x="0" y="9856"/>
              </a:moveTo>
              <a:lnTo>
                <a:pt x="590546" y="985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93720" y="2530444"/>
        <a:ext cx="29527" cy="29527"/>
      </dsp:txXfrm>
    </dsp:sp>
    <dsp:sp modelId="{AF0A0E23-B99B-A44F-BF8E-088CD189B1E2}">
      <dsp:nvSpPr>
        <dsp:cNvPr id="0" name=""/>
        <dsp:cNvSpPr/>
      </dsp:nvSpPr>
      <dsp:spPr>
        <a:xfrm>
          <a:off x="4348251" y="2417832"/>
          <a:ext cx="2055290" cy="599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latin typeface="Arial" panose="020B0604020202020204" pitchFamily="34" charset="0"/>
              <a:cs typeface="Arial" panose="020B0604020202020204" pitchFamily="34" charset="0"/>
            </a:rPr>
            <a:t>Train data (80:20)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65807" y="2435388"/>
        <a:ext cx="2020178" cy="564304"/>
      </dsp:txXfrm>
    </dsp:sp>
    <dsp:sp modelId="{8B00D2DD-9946-2C46-9562-F4FAE1B9BA9B}">
      <dsp:nvSpPr>
        <dsp:cNvPr id="0" name=""/>
        <dsp:cNvSpPr/>
      </dsp:nvSpPr>
      <dsp:spPr>
        <a:xfrm>
          <a:off x="614439" y="3538363"/>
          <a:ext cx="2652284" cy="599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4. Evaluating ML classifiers</a:t>
          </a:r>
        </a:p>
      </dsp:txBody>
      <dsp:txXfrm>
        <a:off x="631995" y="3555919"/>
        <a:ext cx="2617172" cy="564304"/>
      </dsp:txXfrm>
    </dsp:sp>
    <dsp:sp modelId="{30D1F028-0871-1B46-B788-472074570072}">
      <dsp:nvSpPr>
        <dsp:cNvPr id="0" name=""/>
        <dsp:cNvSpPr/>
      </dsp:nvSpPr>
      <dsp:spPr>
        <a:xfrm rot="19457599">
          <a:off x="3211217" y="3655883"/>
          <a:ext cx="590546" cy="19712"/>
        </a:xfrm>
        <a:custGeom>
          <a:avLst/>
          <a:gdLst/>
          <a:ahLst/>
          <a:cxnLst/>
          <a:rect l="0" t="0" r="0" b="0"/>
          <a:pathLst>
            <a:path>
              <a:moveTo>
                <a:pt x="0" y="9856"/>
              </a:moveTo>
              <a:lnTo>
                <a:pt x="590546" y="985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91727" y="3650975"/>
        <a:ext cx="29527" cy="29527"/>
      </dsp:txXfrm>
    </dsp:sp>
    <dsp:sp modelId="{F9A36F0C-A0A3-0B48-9C95-F7152EB28056}">
      <dsp:nvSpPr>
        <dsp:cNvPr id="0" name=""/>
        <dsp:cNvSpPr/>
      </dsp:nvSpPr>
      <dsp:spPr>
        <a:xfrm>
          <a:off x="3746257" y="3107161"/>
          <a:ext cx="7350424" cy="7724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Random Forest, Decision Tree, Extra Trees, Logistic Regression, Multilayer perceptron, </a:t>
          </a:r>
          <a:r>
            <a:rPr lang="en-GB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ADABoost</a:t>
          </a: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GB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XGboost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68882" y="3129786"/>
        <a:ext cx="7305174" cy="727241"/>
      </dsp:txXfrm>
    </dsp:sp>
    <dsp:sp modelId="{BB470DF3-D31B-BB40-8C6F-26103C4D9456}">
      <dsp:nvSpPr>
        <dsp:cNvPr id="0" name=""/>
        <dsp:cNvSpPr/>
      </dsp:nvSpPr>
      <dsp:spPr>
        <a:xfrm rot="2517736">
          <a:off x="3184044" y="4043816"/>
          <a:ext cx="644893" cy="19712"/>
        </a:xfrm>
        <a:custGeom>
          <a:avLst/>
          <a:gdLst/>
          <a:ahLst/>
          <a:cxnLst/>
          <a:rect l="0" t="0" r="0" b="0"/>
          <a:pathLst>
            <a:path>
              <a:moveTo>
                <a:pt x="0" y="9856"/>
              </a:moveTo>
              <a:lnTo>
                <a:pt x="644893" y="985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490368" y="4037550"/>
        <a:ext cx="32244" cy="32244"/>
      </dsp:txXfrm>
    </dsp:sp>
    <dsp:sp modelId="{437365E7-012A-434A-8203-91D97D1CD7FC}">
      <dsp:nvSpPr>
        <dsp:cNvPr id="0" name=""/>
        <dsp:cNvSpPr/>
      </dsp:nvSpPr>
      <dsp:spPr>
        <a:xfrm>
          <a:off x="3746257" y="3969565"/>
          <a:ext cx="2530831" cy="599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Hyperparameter tuning</a:t>
          </a:r>
        </a:p>
      </dsp:txBody>
      <dsp:txXfrm>
        <a:off x="3763813" y="3987121"/>
        <a:ext cx="2495719" cy="564304"/>
      </dsp:txXfrm>
    </dsp:sp>
    <dsp:sp modelId="{C48F0248-EF76-9E4F-A4D9-FC82350BB58D}">
      <dsp:nvSpPr>
        <dsp:cNvPr id="0" name=""/>
        <dsp:cNvSpPr/>
      </dsp:nvSpPr>
      <dsp:spPr>
        <a:xfrm>
          <a:off x="614439" y="4227691"/>
          <a:ext cx="2546427" cy="5513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5. Model comparison</a:t>
          </a:r>
        </a:p>
      </dsp:txBody>
      <dsp:txXfrm>
        <a:off x="630586" y="4243838"/>
        <a:ext cx="2514133" cy="519019"/>
      </dsp:txXfrm>
    </dsp:sp>
    <dsp:sp modelId="{5AB71CAA-7AAE-5A45-B76C-115FA54A5986}">
      <dsp:nvSpPr>
        <dsp:cNvPr id="0" name=""/>
        <dsp:cNvSpPr/>
      </dsp:nvSpPr>
      <dsp:spPr>
        <a:xfrm>
          <a:off x="614439" y="4868917"/>
          <a:ext cx="3846765" cy="599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6. Feature importance/selection</a:t>
          </a:r>
        </a:p>
      </dsp:txBody>
      <dsp:txXfrm>
        <a:off x="631995" y="4886473"/>
        <a:ext cx="3811653" cy="564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55659-32FC-3643-8132-CB71026F7D5D}" type="datetimeFigureOut">
              <a:rPr lang="en-NG" smtClean="0"/>
              <a:t>08/11/2023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EA259-C2CD-004F-86D6-FBFD0EC0331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1786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00A-0715-A2EA-C24D-9B813B970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D71C0-AD23-24AB-57D5-551E63D60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12280-5605-C7C2-03EB-7BBFD534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F414E-4884-6245-8D43-DDBFF4232A67}" type="datetime1">
              <a:rPr lang="en-US" smtClean="0"/>
              <a:t>11/8/23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94DEC-EF68-EBA4-AF1F-7C49DF2A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5941E-4EFC-D31D-C1CA-05D1D6F3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AD4B-3151-E341-8F59-A80D18AA205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2766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9F08-7A28-DC05-7051-CAE4AE2B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B61B7-3B61-87F3-825E-5598EA254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A91D9-F729-1AE0-1796-53E06761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CE50-83A9-9F41-AC78-5280439D01E0}" type="datetime1">
              <a:rPr lang="en-US" smtClean="0"/>
              <a:t>11/8/23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DF954-9FB6-20EA-FF7C-800FDA95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B39D8-5B6B-5786-D15C-087467E1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AD4B-3151-E341-8F59-A80D18AA205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6284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D87B8-1678-73B5-A5F5-784B81781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8F26B-BC8F-D155-843E-83FED5E3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C3D83-97E4-2A11-99F9-D57B6C1E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DC94-E9D0-0C4D-8693-519F54128A84}" type="datetime1">
              <a:rPr lang="en-US" smtClean="0"/>
              <a:t>11/8/23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60FEB-D23F-D3E0-2341-3C10DBBA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F67EF-C9F1-1CB1-125C-3BD948C5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AD4B-3151-E341-8F59-A80D18AA205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6222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CE08-A02B-3F60-F335-1C1DC94B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0342C-3886-0BA1-60B0-D1E2E7C85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C7172-6C62-67A5-20AB-7C427ABF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7283-230C-FD48-95E0-18E02E10B924}" type="datetime1">
              <a:rPr lang="en-US" smtClean="0"/>
              <a:t>11/8/23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154FA-E0C1-B0C4-1037-09400CA8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AC31D-6794-0BD0-BF46-DEB9B52B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AD4B-3151-E341-8F59-A80D18AA205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304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9FDA-F61A-7CA9-A296-7DA8149C3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A40CF-CFE9-03D1-B250-EA4AE754F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E347E-B87C-2AAC-6B60-A6B7CAA39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A903-0AE1-CE43-9AEE-FFC3491066F6}" type="datetime1">
              <a:rPr lang="en-US" smtClean="0"/>
              <a:t>11/8/23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5C820-6D10-DC88-5F6E-AB10E3E2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DB4D8-CC39-72F7-59B4-D73F9019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AD4B-3151-E341-8F59-A80D18AA205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7996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96CB-F9DD-4E2F-8250-8CE8E491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D52CF-A267-494A-49E9-E0F5E0249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E473F-F9C0-CB6B-0CFB-1AB8FCC50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4AAB7-6F99-2F00-6942-216A3645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DB79-DE6B-DD49-A7A5-847869DC27A1}" type="datetime1">
              <a:rPr lang="en-US" smtClean="0"/>
              <a:t>11/8/23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6127D-A2D1-DD25-6C38-FDBA77C8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BD97B-5076-2BB3-1047-49FBC51A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AD4B-3151-E341-8F59-A80D18AA205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2559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68A8-3558-78CF-DE6F-BA7ECBEF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084BE-C63B-B5AB-B44C-F457BAC89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1C13E-4E08-9FBE-BEF0-ED166D9CB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08722-EA80-93BE-6184-E21D2CC12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B16D7-FF6F-963F-1B94-C07C920D6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8AC8A-8FE1-A745-F8FA-411AD5A1A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2ADD-0FF1-3F47-89A0-057A6DBA0167}" type="datetime1">
              <a:rPr lang="en-US" smtClean="0"/>
              <a:t>11/8/23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800CE-304F-DEB1-675A-2B232E67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4A0FD1-ED08-555D-6C4C-1FE3AC04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AD4B-3151-E341-8F59-A80D18AA205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822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BECE-101F-9FDB-E973-27ECB19F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98BE3-D9A4-66A8-A06A-CB26A73C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303B-7CE0-C14B-B683-1403CE47CA98}" type="datetime1">
              <a:rPr lang="en-US" smtClean="0"/>
              <a:t>11/8/23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70690-C057-E73C-28EC-6F2A8309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93A16-3C4F-5181-3E26-635ABE2F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AD4B-3151-E341-8F59-A80D18AA205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9810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9A61F-D7BC-E3E3-DC6F-14199B17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882C-9CEE-E549-B2AE-A129CCD3E344}" type="datetime1">
              <a:rPr lang="en-US" smtClean="0"/>
              <a:t>11/8/23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BA14A-643E-55F5-664E-F3A50C0B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435D9-4C74-1248-B448-2D7BF147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AD4B-3151-E341-8F59-A80D18AA205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9401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9DC5-4602-1DEE-3B4E-BB6D846BB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20B3-80ED-F1BD-676A-70E478FC0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F7D06-EB00-20F0-C563-954C95FFF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2C525-6580-D3D1-3265-1A0CB4D2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D596-3220-7048-AF0C-6A3814DE0120}" type="datetime1">
              <a:rPr lang="en-US" smtClean="0"/>
              <a:t>11/8/23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5356E-CB2F-2E1D-DF0D-54EE45EC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0E7D7-3D6A-7478-39D7-34B1B7F9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AD4B-3151-E341-8F59-A80D18AA205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7305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7C3F-DD11-4E9D-45FF-77334C6F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1CAAA-FB31-C913-0CDF-54C6B16FC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EFAF3-B6AE-2770-E814-D3DE6B45F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9E291-D370-6242-FAAD-3B2DCF01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DC09-608A-8F4F-9426-75484E05B8EF}" type="datetime1">
              <a:rPr lang="en-US" smtClean="0"/>
              <a:t>11/8/23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F9F1D-EDE5-3EA0-368B-A65898DA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F985B-0E76-1B1C-91A3-5DCFE549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AD4B-3151-E341-8F59-A80D18AA205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4931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618B35-476A-50DC-E1B5-3D4F0815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AF0D9-C316-0015-71F3-933C28983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2B61B-4BA6-E42E-855A-360194220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B98C7-C3C0-8C4C-943B-63D436701E83}" type="datetime1">
              <a:rPr lang="en-US" smtClean="0"/>
              <a:t>11/8/23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B9243-CF5F-3C9B-F9CB-1C0296BAE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0A420-F7AB-B1F0-6961-46E7FC494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7AD4B-3151-E341-8F59-A80D18AA205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6480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ung Cancer Treatment - Sheba Medical Center">
            <a:extLst>
              <a:ext uri="{FF2B5EF4-FFF2-40B4-BE49-F238E27FC236}">
                <a16:creationId xmlns:a16="http://schemas.microsoft.com/office/drawing/2014/main" id="{398E6057-0E30-6F18-CD90-156999CDE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70" r="9089" b="13193"/>
          <a:stretch/>
        </p:blipFill>
        <p:spPr bwMode="auto">
          <a:xfrm>
            <a:off x="19" y="126134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1FB6D-EECD-3916-A6E8-BED7A3FDC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2" y="3091928"/>
            <a:ext cx="10949247" cy="2387600"/>
          </a:xfrm>
        </p:spPr>
        <p:txBody>
          <a:bodyPr>
            <a:normAutofit/>
          </a:bodyPr>
          <a:lstStyle/>
          <a:p>
            <a:pPr algn="l"/>
            <a:r>
              <a:rPr lang="en-NG" sz="5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prediction of lung cancer</a:t>
            </a:r>
            <a:br>
              <a:rPr lang="en-NG" sz="5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GB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GB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oyebolakolapo</a:t>
            </a:r>
            <a:r>
              <a:rPr lang="en-GB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Lung_cancer_prediction</a:t>
            </a:r>
            <a:endParaRPr lang="en-NG" sz="5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5" name="Rectangle: Rounded Corners 103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A5FAD-B92F-4440-A45E-9F8FE1D23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Kolapo Oyebola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98BFB-D36A-0674-4946-B36207FC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AD4B-3151-E341-8F59-A80D18AA205C}" type="slidenum">
              <a:rPr lang="en-NG" smtClean="0"/>
              <a:t>1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9961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1CED-B658-2DC9-0A0D-1388C5EA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703" y="1679449"/>
            <a:ext cx="6174976" cy="785702"/>
          </a:xfrm>
        </p:spPr>
        <p:txBody>
          <a:bodyPr anchor="b">
            <a:normAutofit/>
          </a:bodyPr>
          <a:lstStyle/>
          <a:p>
            <a:r>
              <a:rPr lang="en-NG" sz="3200" b="1" dirty="0">
                <a:latin typeface="Arial" panose="020B0604020202020204" pitchFamily="34" charset="0"/>
                <a:cs typeface="Arial" panose="020B0604020202020204" pitchFamily="34" charset="0"/>
              </a:rPr>
              <a:t>The burden of lung cancer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FF0A62-3A90-AE28-16B9-A70D317F0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637" y="164397"/>
            <a:ext cx="5759707" cy="622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9B991AFC-21D0-28BD-C527-F66B1B56F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64608" y="74723"/>
            <a:ext cx="1821184" cy="2084383"/>
            <a:chOff x="10264608" y="74723"/>
            <a:chExt cx="1821184" cy="2084383"/>
          </a:xfrm>
        </p:grpSpPr>
        <p:sp>
          <p:nvSpPr>
            <p:cNvPr id="2056" name="Freeform: Shape 2055">
              <a:extLst>
                <a:ext uri="{FF2B5EF4-FFF2-40B4-BE49-F238E27FC236}">
                  <a16:creationId xmlns:a16="http://schemas.microsoft.com/office/drawing/2014/main" id="{D4420C61-30B9-D26F-6720-C32154CA3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1465047" flipV="1">
              <a:off x="11636678" y="400406"/>
              <a:ext cx="413532" cy="368654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760044"/>
                <a:gd name="connsiteY0" fmla="*/ 300 h 4964247"/>
                <a:gd name="connsiteX1" fmla="*/ 3813909 w 4760044"/>
                <a:gd name="connsiteY1" fmla="*/ 619239 h 4964247"/>
                <a:gd name="connsiteX2" fmla="*/ 4735908 w 4760044"/>
                <a:gd name="connsiteY2" fmla="*/ 1906206 h 4964247"/>
                <a:gd name="connsiteX3" fmla="*/ 4451030 w 4760044"/>
                <a:gd name="connsiteY3" fmla="*/ 3809387 h 4964247"/>
                <a:gd name="connsiteX4" fmla="*/ 3419865 w 4760044"/>
                <a:gd name="connsiteY4" fmla="*/ 4845155 h 4964247"/>
                <a:gd name="connsiteX5" fmla="*/ 1074535 w 4760044"/>
                <a:gd name="connsiteY5" fmla="*/ 4657536 h 4964247"/>
                <a:gd name="connsiteX6" fmla="*/ 33359 w 4760044"/>
                <a:gd name="connsiteY6" fmla="*/ 2995965 h 4964247"/>
                <a:gd name="connsiteX7" fmla="*/ 592137 w 4760044"/>
                <a:gd name="connsiteY7" fmla="*/ 806156 h 4964247"/>
                <a:gd name="connsiteX8" fmla="*/ 2649000 w 4760044"/>
                <a:gd name="connsiteY8" fmla="*/ 300 h 4964247"/>
                <a:gd name="connsiteX0" fmla="*/ 2649000 w 4849477"/>
                <a:gd name="connsiteY0" fmla="*/ -2 h 4963945"/>
                <a:gd name="connsiteX1" fmla="*/ 4735908 w 4849477"/>
                <a:gd name="connsiteY1" fmla="*/ 1905904 h 4963945"/>
                <a:gd name="connsiteX2" fmla="*/ 4451030 w 4849477"/>
                <a:gd name="connsiteY2" fmla="*/ 3809085 h 4963945"/>
                <a:gd name="connsiteX3" fmla="*/ 3419865 w 4849477"/>
                <a:gd name="connsiteY3" fmla="*/ 4844853 h 4963945"/>
                <a:gd name="connsiteX4" fmla="*/ 1074535 w 4849477"/>
                <a:gd name="connsiteY4" fmla="*/ 4657234 h 4963945"/>
                <a:gd name="connsiteX5" fmla="*/ 33359 w 4849477"/>
                <a:gd name="connsiteY5" fmla="*/ 2995663 h 4963945"/>
                <a:gd name="connsiteX6" fmla="*/ 592137 w 4849477"/>
                <a:gd name="connsiteY6" fmla="*/ 805854 h 4963945"/>
                <a:gd name="connsiteX7" fmla="*/ 2649000 w 4849477"/>
                <a:gd name="connsiteY7" fmla="*/ -2 h 4963945"/>
                <a:gd name="connsiteX0" fmla="*/ 2649000 w 4859466"/>
                <a:gd name="connsiteY0" fmla="*/ -2 h 5536260"/>
                <a:gd name="connsiteX1" fmla="*/ 4735908 w 4859466"/>
                <a:gd name="connsiteY1" fmla="*/ 1905904 h 5536260"/>
                <a:gd name="connsiteX2" fmla="*/ 4451030 w 4859466"/>
                <a:gd name="connsiteY2" fmla="*/ 3809085 h 5536260"/>
                <a:gd name="connsiteX3" fmla="*/ 3067466 w 4859466"/>
                <a:gd name="connsiteY3" fmla="*/ 5491001 h 5536260"/>
                <a:gd name="connsiteX4" fmla="*/ 1074535 w 4859466"/>
                <a:gd name="connsiteY4" fmla="*/ 4657234 h 5536260"/>
                <a:gd name="connsiteX5" fmla="*/ 33359 w 4859466"/>
                <a:gd name="connsiteY5" fmla="*/ 2995663 h 5536260"/>
                <a:gd name="connsiteX6" fmla="*/ 592137 w 4859466"/>
                <a:gd name="connsiteY6" fmla="*/ 805854 h 5536260"/>
                <a:gd name="connsiteX7" fmla="*/ 2649000 w 4859466"/>
                <a:gd name="connsiteY7" fmla="*/ -2 h 5536260"/>
                <a:gd name="connsiteX0" fmla="*/ 2780481 w 4861205"/>
                <a:gd name="connsiteY0" fmla="*/ -2 h 5864449"/>
                <a:gd name="connsiteX1" fmla="*/ 4737647 w 4861205"/>
                <a:gd name="connsiteY1" fmla="*/ 2234093 h 5864449"/>
                <a:gd name="connsiteX2" fmla="*/ 4452769 w 4861205"/>
                <a:gd name="connsiteY2" fmla="*/ 4137274 h 5864449"/>
                <a:gd name="connsiteX3" fmla="*/ 3069205 w 4861205"/>
                <a:gd name="connsiteY3" fmla="*/ 5819190 h 5864449"/>
                <a:gd name="connsiteX4" fmla="*/ 1076274 w 4861205"/>
                <a:gd name="connsiteY4" fmla="*/ 4985423 h 5864449"/>
                <a:gd name="connsiteX5" fmla="*/ 35098 w 4861205"/>
                <a:gd name="connsiteY5" fmla="*/ 3323852 h 5864449"/>
                <a:gd name="connsiteX6" fmla="*/ 593876 w 4861205"/>
                <a:gd name="connsiteY6" fmla="*/ 1134043 h 5864449"/>
                <a:gd name="connsiteX7" fmla="*/ 2780481 w 4861205"/>
                <a:gd name="connsiteY7" fmla="*/ -2 h 586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61205" h="5864449">
                  <a:moveTo>
                    <a:pt x="2780481" y="-2"/>
                  </a:moveTo>
                  <a:cubicBezTo>
                    <a:pt x="3471109" y="183340"/>
                    <a:pt x="4437309" y="1599245"/>
                    <a:pt x="4737647" y="2234093"/>
                  </a:cubicBezTo>
                  <a:cubicBezTo>
                    <a:pt x="5037985" y="2868941"/>
                    <a:pt x="4730843" y="3539758"/>
                    <a:pt x="4452769" y="4137274"/>
                  </a:cubicBezTo>
                  <a:cubicBezTo>
                    <a:pt x="4174695" y="4734790"/>
                    <a:pt x="3382031" y="5704221"/>
                    <a:pt x="3069205" y="5819190"/>
                  </a:cubicBezTo>
                  <a:cubicBezTo>
                    <a:pt x="2358359" y="6040255"/>
                    <a:pt x="1581959" y="5401313"/>
                    <a:pt x="1076274" y="4985423"/>
                  </a:cubicBezTo>
                  <a:cubicBezTo>
                    <a:pt x="570590" y="4569533"/>
                    <a:pt x="146935" y="3953087"/>
                    <a:pt x="35098" y="3323852"/>
                  </a:cubicBezTo>
                  <a:cubicBezTo>
                    <a:pt x="-92687" y="2646770"/>
                    <a:pt x="136312" y="1688019"/>
                    <a:pt x="593876" y="1134043"/>
                  </a:cubicBezTo>
                  <a:cubicBezTo>
                    <a:pt x="1051440" y="580067"/>
                    <a:pt x="2127808" y="30746"/>
                    <a:pt x="2780481" y="-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7" name="Freeform: Shape 2056">
              <a:extLst>
                <a:ext uri="{FF2B5EF4-FFF2-40B4-BE49-F238E27FC236}">
                  <a16:creationId xmlns:a16="http://schemas.microsoft.com/office/drawing/2014/main" id="{38505720-2558-A390-8612-99A55D48F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7320892">
              <a:off x="11193220" y="1266534"/>
              <a:ext cx="1341234" cy="443910"/>
            </a:xfrm>
            <a:custGeom>
              <a:avLst/>
              <a:gdLst>
                <a:gd name="connsiteX0" fmla="*/ 0 w 1341234"/>
                <a:gd name="connsiteY0" fmla="*/ 254220 h 443910"/>
                <a:gd name="connsiteX1" fmla="*/ 406601 w 1341234"/>
                <a:gd name="connsiteY1" fmla="*/ 0 h 443910"/>
                <a:gd name="connsiteX2" fmla="*/ 457611 w 1341234"/>
                <a:gd name="connsiteY2" fmla="*/ 13676 h 443910"/>
                <a:gd name="connsiteX3" fmla="*/ 1341234 w 1341234"/>
                <a:gd name="connsiteY3" fmla="*/ 259580 h 443910"/>
                <a:gd name="connsiteX4" fmla="*/ 1301190 w 1341234"/>
                <a:gd name="connsiteY4" fmla="*/ 443736 h 443910"/>
                <a:gd name="connsiteX5" fmla="*/ 359344 w 1341234"/>
                <a:gd name="connsiteY5" fmla="*/ 311216 h 443910"/>
                <a:gd name="connsiteX6" fmla="*/ 47147 w 1341234"/>
                <a:gd name="connsiteY6" fmla="*/ 262014 h 44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1234" h="443910">
                  <a:moveTo>
                    <a:pt x="0" y="254220"/>
                  </a:moveTo>
                  <a:lnTo>
                    <a:pt x="406601" y="0"/>
                  </a:lnTo>
                  <a:lnTo>
                    <a:pt x="457611" y="13676"/>
                  </a:lnTo>
                  <a:cubicBezTo>
                    <a:pt x="858001" y="120586"/>
                    <a:pt x="1311317" y="239969"/>
                    <a:pt x="1341234" y="259580"/>
                  </a:cubicBezTo>
                  <a:cubicBezTo>
                    <a:pt x="1337155" y="299693"/>
                    <a:pt x="1315377" y="449736"/>
                    <a:pt x="1301190" y="443736"/>
                  </a:cubicBezTo>
                  <a:cubicBezTo>
                    <a:pt x="1267732" y="445553"/>
                    <a:pt x="557777" y="378967"/>
                    <a:pt x="359344" y="311216"/>
                  </a:cubicBezTo>
                  <a:cubicBezTo>
                    <a:pt x="245881" y="291075"/>
                    <a:pt x="140295" y="276238"/>
                    <a:pt x="47147" y="26201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8" name="Freeform: Shape 2057">
              <a:extLst>
                <a:ext uri="{FF2B5EF4-FFF2-40B4-BE49-F238E27FC236}">
                  <a16:creationId xmlns:a16="http://schemas.microsoft.com/office/drawing/2014/main" id="{F720743B-9C97-37DF-D56A-D2A9E750B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7320892">
              <a:off x="11193220" y="1266534"/>
              <a:ext cx="1341234" cy="443910"/>
            </a:xfrm>
            <a:custGeom>
              <a:avLst/>
              <a:gdLst>
                <a:gd name="connsiteX0" fmla="*/ 0 w 1341234"/>
                <a:gd name="connsiteY0" fmla="*/ 254220 h 443910"/>
                <a:gd name="connsiteX1" fmla="*/ 406601 w 1341234"/>
                <a:gd name="connsiteY1" fmla="*/ 0 h 443910"/>
                <a:gd name="connsiteX2" fmla="*/ 457611 w 1341234"/>
                <a:gd name="connsiteY2" fmla="*/ 13676 h 443910"/>
                <a:gd name="connsiteX3" fmla="*/ 1341234 w 1341234"/>
                <a:gd name="connsiteY3" fmla="*/ 259580 h 443910"/>
                <a:gd name="connsiteX4" fmla="*/ 1301190 w 1341234"/>
                <a:gd name="connsiteY4" fmla="*/ 443736 h 443910"/>
                <a:gd name="connsiteX5" fmla="*/ 359344 w 1341234"/>
                <a:gd name="connsiteY5" fmla="*/ 311216 h 443910"/>
                <a:gd name="connsiteX6" fmla="*/ 47147 w 1341234"/>
                <a:gd name="connsiteY6" fmla="*/ 262014 h 44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1234" h="443910">
                  <a:moveTo>
                    <a:pt x="0" y="254220"/>
                  </a:moveTo>
                  <a:lnTo>
                    <a:pt x="406601" y="0"/>
                  </a:lnTo>
                  <a:lnTo>
                    <a:pt x="457611" y="13676"/>
                  </a:lnTo>
                  <a:cubicBezTo>
                    <a:pt x="858001" y="120586"/>
                    <a:pt x="1311317" y="239969"/>
                    <a:pt x="1341234" y="259580"/>
                  </a:cubicBezTo>
                  <a:cubicBezTo>
                    <a:pt x="1337155" y="299693"/>
                    <a:pt x="1315377" y="449736"/>
                    <a:pt x="1301190" y="443736"/>
                  </a:cubicBezTo>
                  <a:cubicBezTo>
                    <a:pt x="1267732" y="445553"/>
                    <a:pt x="557777" y="378967"/>
                    <a:pt x="359344" y="311216"/>
                  </a:cubicBezTo>
                  <a:cubicBezTo>
                    <a:pt x="245881" y="291075"/>
                    <a:pt x="140295" y="276238"/>
                    <a:pt x="47147" y="262014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9" name="Freeform: Shape 2058">
              <a:extLst>
                <a:ext uri="{FF2B5EF4-FFF2-40B4-BE49-F238E27FC236}">
                  <a16:creationId xmlns:a16="http://schemas.microsoft.com/office/drawing/2014/main" id="{39C3539A-A126-556F-3B61-690C785C7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9842612" flipH="1" flipV="1">
              <a:off x="10264608" y="74723"/>
              <a:ext cx="1083994" cy="1037613"/>
            </a:xfrm>
            <a:custGeom>
              <a:avLst/>
              <a:gdLst>
                <a:gd name="connsiteX0" fmla="*/ 886520 w 1083994"/>
                <a:gd name="connsiteY0" fmla="*/ 0 h 1037613"/>
                <a:gd name="connsiteX1" fmla="*/ 990233 w 1083994"/>
                <a:gd name="connsiteY1" fmla="*/ 29654 h 1037613"/>
                <a:gd name="connsiteX2" fmla="*/ 993535 w 1083994"/>
                <a:gd name="connsiteY2" fmla="*/ 43082 h 1037613"/>
                <a:gd name="connsiteX3" fmla="*/ 1051675 w 1083994"/>
                <a:gd name="connsiteY3" fmla="*/ 356973 h 1037613"/>
                <a:gd name="connsiteX4" fmla="*/ 1083975 w 1083994"/>
                <a:gd name="connsiteY4" fmla="*/ 602023 h 1037613"/>
                <a:gd name="connsiteX5" fmla="*/ 966613 w 1083994"/>
                <a:gd name="connsiteY5" fmla="*/ 901753 h 1037613"/>
                <a:gd name="connsiteX6" fmla="*/ 713135 w 1083994"/>
                <a:gd name="connsiteY6" fmla="*/ 1026319 h 1037613"/>
                <a:gd name="connsiteX7" fmla="*/ 318855 w 1083994"/>
                <a:gd name="connsiteY7" fmla="*/ 989106 h 1037613"/>
                <a:gd name="connsiteX8" fmla="*/ 128776 w 1083994"/>
                <a:gd name="connsiteY8" fmla="*/ 649273 h 1037613"/>
                <a:gd name="connsiteX9" fmla="*/ 0 w 1083994"/>
                <a:gd name="connsiteY9" fmla="*/ 49738 h 1037613"/>
                <a:gd name="connsiteX10" fmla="*/ 620956 w 1083994"/>
                <a:gd name="connsiteY10" fmla="*/ 642355 h 1037613"/>
                <a:gd name="connsiteX11" fmla="*/ 886064 w 1083994"/>
                <a:gd name="connsiteY11" fmla="*/ 1039 h 103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3994" h="1037613">
                  <a:moveTo>
                    <a:pt x="886520" y="0"/>
                  </a:moveTo>
                  <a:lnTo>
                    <a:pt x="990233" y="29654"/>
                  </a:lnTo>
                  <a:lnTo>
                    <a:pt x="993535" y="43082"/>
                  </a:lnTo>
                  <a:cubicBezTo>
                    <a:pt x="1016489" y="140998"/>
                    <a:pt x="1041157" y="264776"/>
                    <a:pt x="1051675" y="356973"/>
                  </a:cubicBezTo>
                  <a:lnTo>
                    <a:pt x="1083975" y="602023"/>
                  </a:lnTo>
                  <a:cubicBezTo>
                    <a:pt x="1084789" y="765231"/>
                    <a:pt x="1059669" y="806637"/>
                    <a:pt x="966613" y="901753"/>
                  </a:cubicBezTo>
                  <a:cubicBezTo>
                    <a:pt x="910153" y="966250"/>
                    <a:pt x="821095" y="1011760"/>
                    <a:pt x="713135" y="1026319"/>
                  </a:cubicBezTo>
                  <a:cubicBezTo>
                    <a:pt x="605175" y="1040878"/>
                    <a:pt x="416248" y="1051946"/>
                    <a:pt x="318855" y="989106"/>
                  </a:cubicBezTo>
                  <a:cubicBezTo>
                    <a:pt x="221462" y="926265"/>
                    <a:pt x="147001" y="727446"/>
                    <a:pt x="128776" y="649273"/>
                  </a:cubicBezTo>
                  <a:cubicBezTo>
                    <a:pt x="93895" y="519198"/>
                    <a:pt x="28063" y="235695"/>
                    <a:pt x="0" y="49738"/>
                  </a:cubicBezTo>
                  <a:cubicBezTo>
                    <a:pt x="152500" y="20987"/>
                    <a:pt x="429040" y="429202"/>
                    <a:pt x="620956" y="642355"/>
                  </a:cubicBezTo>
                  <a:cubicBezTo>
                    <a:pt x="695371" y="468649"/>
                    <a:pt x="814439" y="166732"/>
                    <a:pt x="886064" y="1039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60" name="Freeform: Shape 2059">
              <a:extLst>
                <a:ext uri="{FF2B5EF4-FFF2-40B4-BE49-F238E27FC236}">
                  <a16:creationId xmlns:a16="http://schemas.microsoft.com/office/drawing/2014/main" id="{E5089FB1-F28D-0DD0-436F-D094F3C82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9842612" flipH="1" flipV="1">
              <a:off x="10264609" y="74723"/>
              <a:ext cx="1083994" cy="1037611"/>
            </a:xfrm>
            <a:custGeom>
              <a:avLst/>
              <a:gdLst>
                <a:gd name="connsiteX0" fmla="*/ 886519 w 1083994"/>
                <a:gd name="connsiteY0" fmla="*/ 0 h 1037611"/>
                <a:gd name="connsiteX1" fmla="*/ 990233 w 1083994"/>
                <a:gd name="connsiteY1" fmla="*/ 29654 h 1037611"/>
                <a:gd name="connsiteX2" fmla="*/ 993535 w 1083994"/>
                <a:gd name="connsiteY2" fmla="*/ 43080 h 1037611"/>
                <a:gd name="connsiteX3" fmla="*/ 1051675 w 1083994"/>
                <a:gd name="connsiteY3" fmla="*/ 356971 h 1037611"/>
                <a:gd name="connsiteX4" fmla="*/ 1083975 w 1083994"/>
                <a:gd name="connsiteY4" fmla="*/ 602021 h 1037611"/>
                <a:gd name="connsiteX5" fmla="*/ 966613 w 1083994"/>
                <a:gd name="connsiteY5" fmla="*/ 901751 h 1037611"/>
                <a:gd name="connsiteX6" fmla="*/ 713135 w 1083994"/>
                <a:gd name="connsiteY6" fmla="*/ 1026317 h 1037611"/>
                <a:gd name="connsiteX7" fmla="*/ 318855 w 1083994"/>
                <a:gd name="connsiteY7" fmla="*/ 989104 h 1037611"/>
                <a:gd name="connsiteX8" fmla="*/ 128776 w 1083994"/>
                <a:gd name="connsiteY8" fmla="*/ 649271 h 1037611"/>
                <a:gd name="connsiteX9" fmla="*/ 0 w 1083994"/>
                <a:gd name="connsiteY9" fmla="*/ 49736 h 1037611"/>
                <a:gd name="connsiteX10" fmla="*/ 620956 w 1083994"/>
                <a:gd name="connsiteY10" fmla="*/ 642353 h 1037611"/>
                <a:gd name="connsiteX11" fmla="*/ 886064 w 1083994"/>
                <a:gd name="connsiteY11" fmla="*/ 1037 h 103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3994" h="1037611">
                  <a:moveTo>
                    <a:pt x="886519" y="0"/>
                  </a:moveTo>
                  <a:lnTo>
                    <a:pt x="990233" y="29654"/>
                  </a:lnTo>
                  <a:lnTo>
                    <a:pt x="993535" y="43080"/>
                  </a:lnTo>
                  <a:cubicBezTo>
                    <a:pt x="1016489" y="140996"/>
                    <a:pt x="1041157" y="264774"/>
                    <a:pt x="1051675" y="356971"/>
                  </a:cubicBezTo>
                  <a:lnTo>
                    <a:pt x="1083975" y="602021"/>
                  </a:lnTo>
                  <a:cubicBezTo>
                    <a:pt x="1084789" y="765229"/>
                    <a:pt x="1059669" y="806635"/>
                    <a:pt x="966613" y="901751"/>
                  </a:cubicBezTo>
                  <a:cubicBezTo>
                    <a:pt x="910153" y="966248"/>
                    <a:pt x="821095" y="1011758"/>
                    <a:pt x="713135" y="1026317"/>
                  </a:cubicBezTo>
                  <a:cubicBezTo>
                    <a:pt x="605175" y="1040876"/>
                    <a:pt x="416248" y="1051944"/>
                    <a:pt x="318855" y="989104"/>
                  </a:cubicBezTo>
                  <a:cubicBezTo>
                    <a:pt x="221462" y="926263"/>
                    <a:pt x="147001" y="727444"/>
                    <a:pt x="128776" y="649271"/>
                  </a:cubicBezTo>
                  <a:cubicBezTo>
                    <a:pt x="93895" y="519196"/>
                    <a:pt x="28063" y="235693"/>
                    <a:pt x="0" y="49736"/>
                  </a:cubicBezTo>
                  <a:cubicBezTo>
                    <a:pt x="152500" y="20985"/>
                    <a:pt x="429040" y="429200"/>
                    <a:pt x="620956" y="642353"/>
                  </a:cubicBezTo>
                  <a:cubicBezTo>
                    <a:pt x="695371" y="468647"/>
                    <a:pt x="814439" y="166730"/>
                    <a:pt x="886064" y="10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7CE6-76EA-E904-8447-42C9E659E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8791" y="2612885"/>
            <a:ext cx="4953000" cy="3573493"/>
          </a:xfrm>
        </p:spPr>
        <p:txBody>
          <a:bodyPr>
            <a:normAutofit/>
          </a:bodyPr>
          <a:lstStyle/>
          <a:p>
            <a:r>
              <a:rPr lang="en-GB" sz="16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Lung cancer is characterized by the development of malignant </a:t>
            </a:r>
            <a:r>
              <a:rPr lang="en-GB" sz="160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tumors</a:t>
            </a:r>
            <a:r>
              <a:rPr lang="en-GB" sz="16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within lung tissues. </a:t>
            </a:r>
          </a:p>
          <a:p>
            <a:endParaRPr lang="en-GB" sz="160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Lung cancer is a leading cause of cancer-related deaths worldwide, impacting individuals across various demographics</a:t>
            </a:r>
            <a:endParaRPr lang="en-N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26EF9-3CCE-65DE-AA59-D26006B420E7}"/>
              </a:ext>
            </a:extLst>
          </p:cNvPr>
          <p:cNvSpPr txBox="1"/>
          <p:nvPr/>
        </p:nvSpPr>
        <p:spPr>
          <a:xfrm>
            <a:off x="3024238" y="5951520"/>
            <a:ext cx="91677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Figure 1. Global burden of lung cancer in 2020, both sexes, all ages. ASR = age-standardized rate</a:t>
            </a:r>
            <a:endParaRPr lang="en-N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01E4E-F1FF-DE4F-2B7F-74306D46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AD4B-3151-E341-8F59-A80D18AA205C}" type="slidenum">
              <a:rPr lang="en-NG" smtClean="0"/>
              <a:t>2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5258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0333-2CD1-68BE-AB40-E1BE2E222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0761"/>
            <a:ext cx="2956034" cy="976367"/>
          </a:xfrm>
        </p:spPr>
        <p:txBody>
          <a:bodyPr>
            <a:normAutofit/>
          </a:bodyPr>
          <a:lstStyle/>
          <a:p>
            <a:pPr algn="ctr"/>
            <a:r>
              <a:rPr lang="en-NG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C2347-29B6-5959-DD1E-E1BC50C4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432" y="75608"/>
            <a:ext cx="9448800" cy="66363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24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evelop a machine learning model for lung cancer risk assessment </a:t>
            </a:r>
            <a:endParaRPr lang="en-N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2BBFAA4-67D5-91CD-5DEF-440469C4A2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7331709"/>
              </p:ext>
            </p:extLst>
          </p:nvPr>
        </p:nvGraphicFramePr>
        <p:xfrm>
          <a:off x="180110" y="1051975"/>
          <a:ext cx="11711122" cy="5473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3633E-7A75-76CA-BB0D-4E13AD7A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AD4B-3151-E341-8F59-A80D18AA205C}" type="slidenum">
              <a:rPr lang="en-NG" smtClean="0"/>
              <a:t>3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6125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24E5707-82D0-AE6E-8D68-99E81A9FE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002" y="67418"/>
            <a:ext cx="6665052" cy="66650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BD3B0E-0C49-34B5-AABF-6AC97A1BB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88983"/>
            <a:ext cx="4502839" cy="30065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507065-1BE5-1E71-6553-D71D94FC2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568" y="67418"/>
            <a:ext cx="3386298" cy="34596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F44768-153D-681D-5A59-4DBFDB0DFDA4}"/>
              </a:ext>
            </a:extLst>
          </p:cNvPr>
          <p:cNvSpPr txBox="1"/>
          <p:nvPr/>
        </p:nvSpPr>
        <p:spPr>
          <a:xfrm rot="16200000">
            <a:off x="-735004" y="1237034"/>
            <a:ext cx="2647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Figure 2. No missing values</a:t>
            </a:r>
            <a:endParaRPr lang="en-N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2BC66-9A53-1477-3233-B9E0D616F238}"/>
              </a:ext>
            </a:extLst>
          </p:cNvPr>
          <p:cNvSpPr txBox="1"/>
          <p:nvPr/>
        </p:nvSpPr>
        <p:spPr>
          <a:xfrm>
            <a:off x="0" y="6424693"/>
            <a:ext cx="46088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Figure 3: Correlation of features with target variable</a:t>
            </a:r>
            <a:endParaRPr lang="en-N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EC35CD-8435-CBC0-4DD4-DD30DAFCBF45}"/>
              </a:ext>
            </a:extLst>
          </p:cNvPr>
          <p:cNvSpPr txBox="1"/>
          <p:nvPr/>
        </p:nvSpPr>
        <p:spPr>
          <a:xfrm>
            <a:off x="5934263" y="634160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Figure </a:t>
            </a:r>
            <a:r>
              <a:rPr lang="en-GB" sz="14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GB" sz="140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 Normalized distribution of feature values following outlier handling</a:t>
            </a:r>
            <a:endParaRPr lang="en-N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24B39D-A50E-9AAB-0BF3-6D3D48673C02}"/>
              </a:ext>
            </a:extLst>
          </p:cNvPr>
          <p:cNvSpPr txBox="1"/>
          <p:nvPr/>
        </p:nvSpPr>
        <p:spPr>
          <a:xfrm>
            <a:off x="4994421" y="0"/>
            <a:ext cx="3041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sz="2800" b="1" dirty="0"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D5735AC-3201-91D8-FDF0-D6C249DA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AD4B-3151-E341-8F59-A80D18AA205C}" type="slidenum">
              <a:rPr lang="en-NG" smtClean="0"/>
              <a:t>4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9324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28B855-7435-E4CC-3A1E-F810C90AF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54" y="692728"/>
            <a:ext cx="10335492" cy="53112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EFE4A9-9456-920F-DFD1-5B91D67C50E5}"/>
              </a:ext>
            </a:extLst>
          </p:cNvPr>
          <p:cNvSpPr txBox="1"/>
          <p:nvPr/>
        </p:nvSpPr>
        <p:spPr>
          <a:xfrm>
            <a:off x="4663504" y="231063"/>
            <a:ext cx="2491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sz="2400" b="1" dirty="0"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2546D1-61E7-86D3-DAED-ABA60A82C3C8}"/>
              </a:ext>
            </a:extLst>
          </p:cNvPr>
          <p:cNvSpPr txBox="1"/>
          <p:nvPr/>
        </p:nvSpPr>
        <p:spPr>
          <a:xfrm>
            <a:off x="2696879" y="6257605"/>
            <a:ext cx="587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Figure 5: F1 score comparison of machine learning classifers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299E4A-6C0D-2234-5B4E-AE439458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AD4B-3151-E341-8F59-A80D18AA205C}" type="slidenum">
              <a:rPr lang="en-NG" smtClean="0"/>
              <a:t>5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8642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AEF172-EA3B-EE54-1DB8-98F96B406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6189"/>
            <a:ext cx="6647794" cy="56864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175B89-884F-2007-CC30-7C5D55C80D43}"/>
              </a:ext>
            </a:extLst>
          </p:cNvPr>
          <p:cNvSpPr txBox="1"/>
          <p:nvPr/>
        </p:nvSpPr>
        <p:spPr>
          <a:xfrm>
            <a:off x="4344594" y="133730"/>
            <a:ext cx="37521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G" sz="2800" b="1" dirty="0"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  <a:endParaRPr lang="en-NG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19490-93A7-3C91-02E9-A17091B71F3D}"/>
              </a:ext>
            </a:extLst>
          </p:cNvPr>
          <p:cNvSpPr txBox="1"/>
          <p:nvPr/>
        </p:nvSpPr>
        <p:spPr>
          <a:xfrm>
            <a:off x="7557893" y="1430701"/>
            <a:ext cx="442485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NG" sz="1600" dirty="0">
                <a:latin typeface="Arial" panose="020B0604020202020204" pitchFamily="34" charset="0"/>
                <a:cs typeface="Arial" panose="020B0604020202020204" pitchFamily="34" charset="0"/>
              </a:rPr>
              <a:t>The random forest model shows that coughing of blood is the most important feature in lung cancer followed by passive smoking, obesity and wheezing.</a:t>
            </a:r>
          </a:p>
          <a:p>
            <a:pPr algn="just"/>
            <a:endParaRPr lang="en-N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N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NG" sz="1600" dirty="0">
                <a:latin typeface="Arial" panose="020B0604020202020204" pitchFamily="34" charset="0"/>
                <a:cs typeface="Arial" panose="020B0604020202020204" pitchFamily="34" charset="0"/>
              </a:rPr>
              <a:t>Caveats:</a:t>
            </a:r>
          </a:p>
          <a:p>
            <a:pPr algn="just"/>
            <a:endParaRPr lang="en-N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NG" sz="1600" dirty="0">
                <a:latin typeface="Arial" panose="020B0604020202020204" pitchFamily="34" charset="0"/>
                <a:cs typeface="Arial" panose="020B0604020202020204" pitchFamily="34" charset="0"/>
              </a:rPr>
              <a:t>The importance of a feature doesn’t necessarily mean a causal relationship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N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NG" sz="1600" dirty="0">
                <a:latin typeface="Arial" panose="020B0604020202020204" pitchFamily="34" charset="0"/>
                <a:cs typeface="Arial" panose="020B0604020202020204" pitchFamily="34" charset="0"/>
              </a:rPr>
              <a:t>Results are specific to this model and dataset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N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NG" sz="1600" dirty="0">
                <a:latin typeface="Arial" panose="020B0604020202020204" pitchFamily="34" charset="0"/>
                <a:cs typeface="Arial" panose="020B0604020202020204" pitchFamily="34" charset="0"/>
              </a:rPr>
              <a:t>Low importance doesn’t mean feature is unimportant in predicting lung cancer in general.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D2687-A00F-C445-E9BF-4E86D2A8602D}"/>
              </a:ext>
            </a:extLst>
          </p:cNvPr>
          <p:cNvSpPr txBox="1"/>
          <p:nvPr/>
        </p:nvSpPr>
        <p:spPr>
          <a:xfrm>
            <a:off x="1891731" y="6462660"/>
            <a:ext cx="361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Figure 6: Lung cancer risk predictors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BECDD25-4260-4621-5114-D57476D4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AD4B-3151-E341-8F59-A80D18AA205C}" type="slidenum">
              <a:rPr lang="en-NG" smtClean="0"/>
              <a:t>6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3895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6B31-EED8-04BA-EB49-384413CF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4128" y="2443307"/>
            <a:ext cx="3304309" cy="1325563"/>
          </a:xfr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NG" dirty="0"/>
              <a:t>  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B82B6-55D7-2E03-563D-7A32C513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AD4B-3151-E341-8F59-A80D18AA205C}" type="slidenum">
              <a:rPr lang="en-NG" smtClean="0"/>
              <a:t>7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3381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288</Words>
  <Application>Microsoft Macintosh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Machine learning prediction of lung cancer https://github.com/oyebolakolapo/Lung_cancer_prediction</vt:lpstr>
      <vt:lpstr>The burden of lung cancer</vt:lpstr>
      <vt:lpstr>Project goal</vt:lpstr>
      <vt:lpstr>PowerPoint Presentation</vt:lpstr>
      <vt:lpstr>PowerPoint Presentation</vt:lpstr>
      <vt:lpstr>PowerPoint Presentation</vt:lpstr>
      <vt:lpstr>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prediction of lung cancer</dc:title>
  <dc:creator>Kolapo Oyebola</dc:creator>
  <cp:lastModifiedBy>Kolapo Oyebola</cp:lastModifiedBy>
  <cp:revision>8</cp:revision>
  <dcterms:created xsi:type="dcterms:W3CDTF">2023-11-07T16:43:24Z</dcterms:created>
  <dcterms:modified xsi:type="dcterms:W3CDTF">2023-11-08T13:56:06Z</dcterms:modified>
</cp:coreProperties>
</file>