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aleway"/>
      <p:regular r:id="rId34"/>
      <p:bold r:id="rId35"/>
      <p:italic r:id="rId36"/>
      <p:boldItalic r:id="rId37"/>
    </p:embeddedFont>
    <p:embeddedFont>
      <p:font typeface="Anaheim"/>
      <p:regular r:id="rId38"/>
      <p:bold r:id="rId39"/>
    </p:embeddedFont>
    <p:embeddedFont>
      <p:font typeface="Manrope"/>
      <p:regular r:id="rId40"/>
      <p:bold r:id="rId41"/>
    </p:embeddedFont>
    <p:embeddedFont>
      <p:font typeface="PT Sans"/>
      <p:regular r:id="rId42"/>
      <p:bold r:id="rId43"/>
      <p:italic r:id="rId44"/>
      <p:boldItalic r:id="rId45"/>
    </p:embeddedFont>
    <p:embeddedFont>
      <p:font typeface="Barlow"/>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anrope-regular.fntdata"/><Relationship Id="rId42" Type="http://schemas.openxmlformats.org/officeDocument/2006/relationships/font" Target="fonts/PTSans-regular.fntdata"/><Relationship Id="rId41" Type="http://schemas.openxmlformats.org/officeDocument/2006/relationships/font" Target="fonts/Manrope-bold.fntdata"/><Relationship Id="rId44" Type="http://schemas.openxmlformats.org/officeDocument/2006/relationships/font" Target="fonts/PTSans-italic.fntdata"/><Relationship Id="rId43" Type="http://schemas.openxmlformats.org/officeDocument/2006/relationships/font" Target="fonts/PTSans-bold.fntdata"/><Relationship Id="rId46" Type="http://schemas.openxmlformats.org/officeDocument/2006/relationships/font" Target="fonts/Barlow-regular.fntdata"/><Relationship Id="rId45"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italic.fntdata"/><Relationship Id="rId47" Type="http://schemas.openxmlformats.org/officeDocument/2006/relationships/font" Target="fonts/Barlow-bold.fntdata"/><Relationship Id="rId49" Type="http://schemas.openxmlformats.org/officeDocument/2006/relationships/font" Target="fonts/Barl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Raleway-bold.fntdata"/><Relationship Id="rId34" Type="http://schemas.openxmlformats.org/officeDocument/2006/relationships/font" Target="fonts/Raleway-regular.fntdata"/><Relationship Id="rId37" Type="http://schemas.openxmlformats.org/officeDocument/2006/relationships/font" Target="fonts/Raleway-boldItalic.fntdata"/><Relationship Id="rId36" Type="http://schemas.openxmlformats.org/officeDocument/2006/relationships/font" Target="fonts/Raleway-italic.fntdata"/><Relationship Id="rId39" Type="http://schemas.openxmlformats.org/officeDocument/2006/relationships/font" Target="fonts/Anaheim-bold.fntdata"/><Relationship Id="rId38" Type="http://schemas.openxmlformats.org/officeDocument/2006/relationships/font" Target="fonts/Anaheim-regular.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5c6532bf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5c6532bf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5a82aebf20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5a82aebf20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8d68a8269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28d68a8269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5a82aebf2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5a82aebf2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8d68a8269e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8d68a8269e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5a82aebf2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35a82aebf2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5a82aebf2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5a82aebf2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5a82aebf20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5a82aebf20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5a82aebf2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5a82aebf2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5a82aebf20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5a82aebf20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8d68a8269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8d68a8269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8d68a8269e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8d68a8269e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35a82aebf2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35a82aebf2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35a82aebf20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35a82aebf20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5a82aebf2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5a82aebf2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35a82aebf2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35a82aebf2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35a82aebf20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35a82aebf20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5a82aebf2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5a82aebf2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5a82aebf2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35a82aebf2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5a82aebf2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5a82aebf2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8d68a8269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8d68a8269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5a82aebf2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5a82aebf2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8d68a8269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8d68a8269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5a82aebf2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5a82aebf2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5a82aebf2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5a82aebf2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8345025" y="1529025"/>
            <a:ext cx="301075" cy="270125"/>
            <a:chOff x="2599525" y="3568500"/>
            <a:chExt cx="301075" cy="270125"/>
          </a:xfrm>
        </p:grpSpPr>
        <p:sp>
          <p:nvSpPr>
            <p:cNvPr id="10" name="Google Shape;10;p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 name="Google Shape;12;p2"/>
          <p:cNvGrpSpPr/>
          <p:nvPr/>
        </p:nvGrpSpPr>
        <p:grpSpPr>
          <a:xfrm>
            <a:off x="128963" y="119025"/>
            <a:ext cx="776425" cy="840950"/>
            <a:chOff x="1748075" y="3460950"/>
            <a:chExt cx="776425" cy="840950"/>
          </a:xfrm>
        </p:grpSpPr>
        <p:sp>
          <p:nvSpPr>
            <p:cNvPr id="13" name="Google Shape;13;p2"/>
            <p:cNvSpPr/>
            <p:nvPr/>
          </p:nvSpPr>
          <p:spPr>
            <a:xfrm>
              <a:off x="2248450" y="3460950"/>
              <a:ext cx="276050" cy="280525"/>
            </a:xfrm>
            <a:custGeom>
              <a:rect b="b" l="l" r="r" t="t"/>
              <a:pathLst>
                <a:path extrusionOk="0" h="11221" w="11042">
                  <a:moveTo>
                    <a:pt x="3653" y="1"/>
                  </a:moveTo>
                  <a:cubicBezTo>
                    <a:pt x="3242" y="1"/>
                    <a:pt x="2841" y="168"/>
                    <a:pt x="2569" y="513"/>
                  </a:cubicBezTo>
                  <a:cubicBezTo>
                    <a:pt x="2469" y="680"/>
                    <a:pt x="2335" y="880"/>
                    <a:pt x="2302" y="1047"/>
                  </a:cubicBezTo>
                  <a:lnTo>
                    <a:pt x="0" y="9720"/>
                  </a:lnTo>
                  <a:lnTo>
                    <a:pt x="567" y="10220"/>
                  </a:lnTo>
                  <a:lnTo>
                    <a:pt x="868" y="10487"/>
                  </a:lnTo>
                  <a:lnTo>
                    <a:pt x="1168" y="10720"/>
                  </a:lnTo>
                  <a:lnTo>
                    <a:pt x="1735" y="11221"/>
                  </a:lnTo>
                  <a:lnTo>
                    <a:pt x="9974" y="7651"/>
                  </a:lnTo>
                  <a:cubicBezTo>
                    <a:pt x="9998" y="7655"/>
                    <a:pt x="10022" y="7657"/>
                    <a:pt x="10045" y="7657"/>
                  </a:cubicBezTo>
                  <a:cubicBezTo>
                    <a:pt x="10242" y="7657"/>
                    <a:pt x="10392" y="7534"/>
                    <a:pt x="10541" y="7385"/>
                  </a:cubicBezTo>
                  <a:cubicBezTo>
                    <a:pt x="11041" y="6751"/>
                    <a:pt x="11008" y="5883"/>
                    <a:pt x="10374" y="5350"/>
                  </a:cubicBezTo>
                  <a:cubicBezTo>
                    <a:pt x="10111" y="5108"/>
                    <a:pt x="9775" y="5011"/>
                    <a:pt x="9433" y="5011"/>
                  </a:cubicBezTo>
                  <a:cubicBezTo>
                    <a:pt x="9256" y="5011"/>
                    <a:pt x="9078" y="5037"/>
                    <a:pt x="8907" y="5083"/>
                  </a:cubicBezTo>
                  <a:cubicBezTo>
                    <a:pt x="9040" y="4616"/>
                    <a:pt x="8873" y="4049"/>
                    <a:pt x="8473" y="3682"/>
                  </a:cubicBezTo>
                  <a:cubicBezTo>
                    <a:pt x="8187" y="3440"/>
                    <a:pt x="7859" y="3343"/>
                    <a:pt x="7524" y="3343"/>
                  </a:cubicBezTo>
                  <a:cubicBezTo>
                    <a:pt x="7351" y="3343"/>
                    <a:pt x="7176" y="3369"/>
                    <a:pt x="7005" y="3415"/>
                  </a:cubicBezTo>
                  <a:cubicBezTo>
                    <a:pt x="7139" y="2948"/>
                    <a:pt x="6972" y="2381"/>
                    <a:pt x="6538" y="2014"/>
                  </a:cubicBezTo>
                  <a:cubicBezTo>
                    <a:pt x="6275" y="1772"/>
                    <a:pt x="5939" y="1676"/>
                    <a:pt x="5597" y="1676"/>
                  </a:cubicBezTo>
                  <a:cubicBezTo>
                    <a:pt x="5420" y="1676"/>
                    <a:pt x="5241" y="1702"/>
                    <a:pt x="5071" y="1747"/>
                  </a:cubicBezTo>
                  <a:cubicBezTo>
                    <a:pt x="5171" y="1280"/>
                    <a:pt x="5037" y="713"/>
                    <a:pt x="4637" y="346"/>
                  </a:cubicBezTo>
                  <a:cubicBezTo>
                    <a:pt x="4348" y="118"/>
                    <a:pt x="3997" y="1"/>
                    <a:pt x="36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293475" y="3600675"/>
              <a:ext cx="102600" cy="99100"/>
            </a:xfrm>
            <a:custGeom>
              <a:rect b="b" l="l" r="r" t="t"/>
              <a:pathLst>
                <a:path extrusionOk="0" h="3964" w="4104">
                  <a:moveTo>
                    <a:pt x="3197" y="0"/>
                  </a:moveTo>
                  <a:cubicBezTo>
                    <a:pt x="2274" y="0"/>
                    <a:pt x="1" y="3964"/>
                    <a:pt x="1" y="3964"/>
                  </a:cubicBezTo>
                  <a:cubicBezTo>
                    <a:pt x="1" y="3964"/>
                    <a:pt x="4103" y="695"/>
                    <a:pt x="3370" y="61"/>
                  </a:cubicBezTo>
                  <a:cubicBezTo>
                    <a:pt x="3319" y="20"/>
                    <a:pt x="3262" y="0"/>
                    <a:pt x="3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277625" y="3573375"/>
              <a:ext cx="72575" cy="119725"/>
            </a:xfrm>
            <a:custGeom>
              <a:rect b="b" l="l" r="r" t="t"/>
              <a:pathLst>
                <a:path extrusionOk="0" h="4789" w="2903">
                  <a:moveTo>
                    <a:pt x="1912" y="0"/>
                  </a:moveTo>
                  <a:cubicBezTo>
                    <a:pt x="1058" y="0"/>
                    <a:pt x="1" y="4789"/>
                    <a:pt x="1" y="4789"/>
                  </a:cubicBezTo>
                  <a:cubicBezTo>
                    <a:pt x="1" y="4789"/>
                    <a:pt x="2903" y="386"/>
                    <a:pt x="2002" y="19"/>
                  </a:cubicBezTo>
                  <a:cubicBezTo>
                    <a:pt x="1972" y="6"/>
                    <a:pt x="1942"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303475" y="3644875"/>
              <a:ext cx="123450" cy="70750"/>
            </a:xfrm>
            <a:custGeom>
              <a:rect b="b" l="l" r="r" t="t"/>
              <a:pathLst>
                <a:path extrusionOk="0" h="2830" w="4938">
                  <a:moveTo>
                    <a:pt x="4108" y="0"/>
                  </a:moveTo>
                  <a:cubicBezTo>
                    <a:pt x="3097" y="0"/>
                    <a:pt x="1" y="2830"/>
                    <a:pt x="1" y="2830"/>
                  </a:cubicBezTo>
                  <a:cubicBezTo>
                    <a:pt x="1" y="2830"/>
                    <a:pt x="4938" y="962"/>
                    <a:pt x="4371" y="128"/>
                  </a:cubicBezTo>
                  <a:cubicBezTo>
                    <a:pt x="4318" y="40"/>
                    <a:pt x="4228" y="0"/>
                    <a:pt x="41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748075" y="4018325"/>
              <a:ext cx="274400" cy="283575"/>
            </a:xfrm>
            <a:custGeom>
              <a:rect b="b" l="l" r="r" t="t"/>
              <a:pathLst>
                <a:path extrusionOk="0" h="11343" w="10976">
                  <a:moveTo>
                    <a:pt x="9208" y="0"/>
                  </a:moveTo>
                  <a:lnTo>
                    <a:pt x="1002" y="3569"/>
                  </a:lnTo>
                  <a:cubicBezTo>
                    <a:pt x="835" y="3670"/>
                    <a:pt x="601" y="3770"/>
                    <a:pt x="501" y="3936"/>
                  </a:cubicBezTo>
                  <a:cubicBezTo>
                    <a:pt x="1" y="4570"/>
                    <a:pt x="34" y="5504"/>
                    <a:pt x="668" y="6005"/>
                  </a:cubicBezTo>
                  <a:cubicBezTo>
                    <a:pt x="920" y="6235"/>
                    <a:pt x="1251" y="6334"/>
                    <a:pt x="1570" y="6334"/>
                  </a:cubicBezTo>
                  <a:cubicBezTo>
                    <a:pt x="1758" y="6334"/>
                    <a:pt x="1942" y="6300"/>
                    <a:pt x="2102" y="6238"/>
                  </a:cubicBezTo>
                  <a:lnTo>
                    <a:pt x="2102" y="6238"/>
                  </a:lnTo>
                  <a:cubicBezTo>
                    <a:pt x="2002" y="6738"/>
                    <a:pt x="2169" y="7272"/>
                    <a:pt x="2569" y="7672"/>
                  </a:cubicBezTo>
                  <a:cubicBezTo>
                    <a:pt x="2842" y="7903"/>
                    <a:pt x="3155" y="8002"/>
                    <a:pt x="3474" y="8002"/>
                  </a:cubicBezTo>
                  <a:cubicBezTo>
                    <a:pt x="3661" y="8002"/>
                    <a:pt x="3852" y="7968"/>
                    <a:pt x="4037" y="7906"/>
                  </a:cubicBezTo>
                  <a:lnTo>
                    <a:pt x="4037" y="7906"/>
                  </a:lnTo>
                  <a:cubicBezTo>
                    <a:pt x="3904" y="8406"/>
                    <a:pt x="4071" y="8940"/>
                    <a:pt x="4504" y="9340"/>
                  </a:cubicBezTo>
                  <a:cubicBezTo>
                    <a:pt x="4756" y="9571"/>
                    <a:pt x="5061" y="9670"/>
                    <a:pt x="5385" y="9670"/>
                  </a:cubicBezTo>
                  <a:cubicBezTo>
                    <a:pt x="5576" y="9670"/>
                    <a:pt x="5774" y="9636"/>
                    <a:pt x="5972" y="9574"/>
                  </a:cubicBezTo>
                  <a:lnTo>
                    <a:pt x="5972" y="9574"/>
                  </a:lnTo>
                  <a:cubicBezTo>
                    <a:pt x="5838" y="10074"/>
                    <a:pt x="6005" y="10608"/>
                    <a:pt x="6406" y="11008"/>
                  </a:cubicBezTo>
                  <a:cubicBezTo>
                    <a:pt x="6689" y="11232"/>
                    <a:pt x="7019" y="11342"/>
                    <a:pt x="7348" y="11342"/>
                  </a:cubicBezTo>
                  <a:cubicBezTo>
                    <a:pt x="7755" y="11342"/>
                    <a:pt x="8160" y="11173"/>
                    <a:pt x="8474" y="10841"/>
                  </a:cubicBezTo>
                  <a:cubicBezTo>
                    <a:pt x="8640" y="10675"/>
                    <a:pt x="8707" y="10508"/>
                    <a:pt x="8674" y="10174"/>
                  </a:cubicBezTo>
                  <a:lnTo>
                    <a:pt x="10975" y="1501"/>
                  </a:lnTo>
                  <a:lnTo>
                    <a:pt x="10375" y="1001"/>
                  </a:lnTo>
                  <a:lnTo>
                    <a:pt x="10075" y="734"/>
                  </a:lnTo>
                  <a:lnTo>
                    <a:pt x="9808" y="501"/>
                  </a:lnTo>
                  <a:lnTo>
                    <a:pt x="92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881525" y="4064175"/>
              <a:ext cx="103425" cy="99125"/>
            </a:xfrm>
            <a:custGeom>
              <a:rect b="b" l="l" r="r" t="t"/>
              <a:pathLst>
                <a:path extrusionOk="0" h="3965" w="4137">
                  <a:moveTo>
                    <a:pt x="4136" y="1"/>
                  </a:moveTo>
                  <a:cubicBezTo>
                    <a:pt x="4136" y="1"/>
                    <a:pt x="0" y="3237"/>
                    <a:pt x="734" y="3904"/>
                  </a:cubicBezTo>
                  <a:cubicBezTo>
                    <a:pt x="784" y="3945"/>
                    <a:pt x="842" y="3964"/>
                    <a:pt x="907" y="3964"/>
                  </a:cubicBezTo>
                  <a:cubicBezTo>
                    <a:pt x="1834" y="3964"/>
                    <a:pt x="4136" y="1"/>
                    <a:pt x="4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925725" y="4070025"/>
              <a:ext cx="74225" cy="119750"/>
            </a:xfrm>
            <a:custGeom>
              <a:rect b="b" l="l" r="r" t="t"/>
              <a:pathLst>
                <a:path extrusionOk="0" h="4790" w="2969">
                  <a:moveTo>
                    <a:pt x="2969" y="0"/>
                  </a:moveTo>
                  <a:cubicBezTo>
                    <a:pt x="2969" y="1"/>
                    <a:pt x="0" y="4370"/>
                    <a:pt x="967" y="4770"/>
                  </a:cubicBezTo>
                  <a:cubicBezTo>
                    <a:pt x="998" y="4783"/>
                    <a:pt x="1030" y="4789"/>
                    <a:pt x="1061" y="4789"/>
                  </a:cubicBezTo>
                  <a:cubicBezTo>
                    <a:pt x="1943" y="4789"/>
                    <a:pt x="2969" y="1"/>
                    <a:pt x="29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849825" y="4047500"/>
              <a:ext cx="123450" cy="70750"/>
            </a:xfrm>
            <a:custGeom>
              <a:rect b="b" l="l" r="r" t="t"/>
              <a:pathLst>
                <a:path extrusionOk="0" h="2830" w="4938">
                  <a:moveTo>
                    <a:pt x="4937" y="1"/>
                  </a:moveTo>
                  <a:cubicBezTo>
                    <a:pt x="4937" y="1"/>
                    <a:pt x="1" y="1869"/>
                    <a:pt x="534" y="2703"/>
                  </a:cubicBezTo>
                  <a:cubicBezTo>
                    <a:pt x="591" y="2791"/>
                    <a:pt x="684" y="2830"/>
                    <a:pt x="806" y="2830"/>
                  </a:cubicBezTo>
                  <a:cubicBezTo>
                    <a:pt x="1841" y="2830"/>
                    <a:pt x="4937" y="1"/>
                    <a:pt x="4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879025" y="3641800"/>
              <a:ext cx="514550" cy="480975"/>
            </a:xfrm>
            <a:custGeom>
              <a:rect b="b" l="l" r="r" t="t"/>
              <a:pathLst>
                <a:path extrusionOk="0" h="19239" w="20582">
                  <a:moveTo>
                    <a:pt x="12435" y="0"/>
                  </a:moveTo>
                  <a:cubicBezTo>
                    <a:pt x="9546" y="0"/>
                    <a:pt x="6377" y="1483"/>
                    <a:pt x="4003" y="4254"/>
                  </a:cubicBezTo>
                  <a:cubicBezTo>
                    <a:pt x="267" y="8623"/>
                    <a:pt x="0" y="14628"/>
                    <a:pt x="3469" y="17596"/>
                  </a:cubicBezTo>
                  <a:cubicBezTo>
                    <a:pt x="4767" y="18707"/>
                    <a:pt x="6401" y="19239"/>
                    <a:pt x="8135" y="19239"/>
                  </a:cubicBezTo>
                  <a:cubicBezTo>
                    <a:pt x="11037" y="19239"/>
                    <a:pt x="14219" y="17750"/>
                    <a:pt x="16579" y="14995"/>
                  </a:cubicBezTo>
                  <a:cubicBezTo>
                    <a:pt x="20315" y="10625"/>
                    <a:pt x="20581" y="4620"/>
                    <a:pt x="17112" y="1652"/>
                  </a:cubicBezTo>
                  <a:cubicBezTo>
                    <a:pt x="15809" y="537"/>
                    <a:pt x="14173" y="0"/>
                    <a:pt x="1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147250" y="3756450"/>
              <a:ext cx="177100" cy="277000"/>
            </a:xfrm>
            <a:custGeom>
              <a:rect b="b" l="l" r="r" t="t"/>
              <a:pathLst>
                <a:path extrusionOk="0" h="11080" w="7084">
                  <a:moveTo>
                    <a:pt x="5907" y="1"/>
                  </a:moveTo>
                  <a:cubicBezTo>
                    <a:pt x="5596" y="1"/>
                    <a:pt x="5269" y="269"/>
                    <a:pt x="5349" y="668"/>
                  </a:cubicBezTo>
                  <a:cubicBezTo>
                    <a:pt x="5950" y="4471"/>
                    <a:pt x="3715" y="8174"/>
                    <a:pt x="512" y="10075"/>
                  </a:cubicBezTo>
                  <a:cubicBezTo>
                    <a:pt x="1" y="10359"/>
                    <a:pt x="313" y="11080"/>
                    <a:pt x="788" y="11080"/>
                  </a:cubicBezTo>
                  <a:cubicBezTo>
                    <a:pt x="870" y="11080"/>
                    <a:pt x="957" y="11058"/>
                    <a:pt x="1046" y="11009"/>
                  </a:cubicBezTo>
                  <a:cubicBezTo>
                    <a:pt x="4682" y="8807"/>
                    <a:pt x="7084" y="4704"/>
                    <a:pt x="6383" y="401"/>
                  </a:cubicBezTo>
                  <a:cubicBezTo>
                    <a:pt x="6316" y="121"/>
                    <a:pt x="6115" y="1"/>
                    <a:pt x="5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5640675" y="4257150"/>
            <a:ext cx="791425" cy="828200"/>
            <a:chOff x="3347875" y="4324125"/>
            <a:chExt cx="791425" cy="828200"/>
          </a:xfrm>
        </p:grpSpPr>
        <p:sp>
          <p:nvSpPr>
            <p:cNvPr id="24" name="Google Shape;24;p2"/>
            <p:cNvSpPr/>
            <p:nvPr/>
          </p:nvSpPr>
          <p:spPr>
            <a:xfrm>
              <a:off x="3861575" y="4870600"/>
              <a:ext cx="277725" cy="281725"/>
            </a:xfrm>
            <a:custGeom>
              <a:rect b="b" l="l" r="r" t="t"/>
              <a:pathLst>
                <a:path extrusionOk="0" h="11269" w="11109">
                  <a:moveTo>
                    <a:pt x="1735" y="0"/>
                  </a:moveTo>
                  <a:lnTo>
                    <a:pt x="1168" y="534"/>
                  </a:lnTo>
                  <a:lnTo>
                    <a:pt x="868" y="834"/>
                  </a:lnTo>
                  <a:lnTo>
                    <a:pt x="601" y="1134"/>
                  </a:lnTo>
                  <a:lnTo>
                    <a:pt x="0" y="1668"/>
                  </a:lnTo>
                  <a:lnTo>
                    <a:pt x="2502" y="10274"/>
                  </a:lnTo>
                  <a:cubicBezTo>
                    <a:pt x="2535" y="10441"/>
                    <a:pt x="2669" y="10641"/>
                    <a:pt x="2802" y="10808"/>
                  </a:cubicBezTo>
                  <a:cubicBezTo>
                    <a:pt x="3085" y="11108"/>
                    <a:pt x="3470" y="11268"/>
                    <a:pt x="3859" y="11268"/>
                  </a:cubicBezTo>
                  <a:cubicBezTo>
                    <a:pt x="4205" y="11268"/>
                    <a:pt x="4554" y="11142"/>
                    <a:pt x="4837" y="10875"/>
                  </a:cubicBezTo>
                  <a:cubicBezTo>
                    <a:pt x="5271" y="10508"/>
                    <a:pt x="5371" y="9974"/>
                    <a:pt x="5271" y="9474"/>
                  </a:cubicBezTo>
                  <a:lnTo>
                    <a:pt x="5271" y="9474"/>
                  </a:lnTo>
                  <a:cubicBezTo>
                    <a:pt x="5417" y="9526"/>
                    <a:pt x="5572" y="9552"/>
                    <a:pt x="5730" y="9552"/>
                  </a:cubicBezTo>
                  <a:cubicBezTo>
                    <a:pt x="6076" y="9552"/>
                    <a:pt x="6430" y="9426"/>
                    <a:pt x="6705" y="9174"/>
                  </a:cubicBezTo>
                  <a:cubicBezTo>
                    <a:pt x="7139" y="8807"/>
                    <a:pt x="7272" y="8273"/>
                    <a:pt x="7139" y="7773"/>
                  </a:cubicBezTo>
                  <a:lnTo>
                    <a:pt x="7139" y="7773"/>
                  </a:lnTo>
                  <a:cubicBezTo>
                    <a:pt x="7295" y="7825"/>
                    <a:pt x="7455" y="7851"/>
                    <a:pt x="7614" y="7851"/>
                  </a:cubicBezTo>
                  <a:cubicBezTo>
                    <a:pt x="7963" y="7851"/>
                    <a:pt x="8308" y="7725"/>
                    <a:pt x="8606" y="7472"/>
                  </a:cubicBezTo>
                  <a:cubicBezTo>
                    <a:pt x="9007" y="7105"/>
                    <a:pt x="9140" y="6538"/>
                    <a:pt x="9007" y="6038"/>
                  </a:cubicBezTo>
                  <a:lnTo>
                    <a:pt x="9007" y="6038"/>
                  </a:lnTo>
                  <a:cubicBezTo>
                    <a:pt x="9177" y="6095"/>
                    <a:pt x="9351" y="6124"/>
                    <a:pt x="9524" y="6124"/>
                  </a:cubicBezTo>
                  <a:cubicBezTo>
                    <a:pt x="9859" y="6124"/>
                    <a:pt x="10188" y="6013"/>
                    <a:pt x="10474" y="5771"/>
                  </a:cubicBezTo>
                  <a:cubicBezTo>
                    <a:pt x="11042" y="5204"/>
                    <a:pt x="11108" y="4303"/>
                    <a:pt x="10541" y="3703"/>
                  </a:cubicBezTo>
                  <a:cubicBezTo>
                    <a:pt x="10374" y="3536"/>
                    <a:pt x="10208" y="3436"/>
                    <a:pt x="10041" y="3336"/>
                  </a:cubicBezTo>
                  <a:lnTo>
                    <a:pt x="17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904925" y="4916450"/>
              <a:ext cx="105950" cy="97625"/>
            </a:xfrm>
            <a:custGeom>
              <a:rect b="b" l="l" r="r" t="t"/>
              <a:pathLst>
                <a:path extrusionOk="0" h="3905" w="4238">
                  <a:moveTo>
                    <a:pt x="1" y="1"/>
                  </a:moveTo>
                  <a:cubicBezTo>
                    <a:pt x="1" y="1"/>
                    <a:pt x="2401" y="3904"/>
                    <a:pt x="3297" y="3904"/>
                  </a:cubicBezTo>
                  <a:cubicBezTo>
                    <a:pt x="3364" y="3904"/>
                    <a:pt x="3422" y="3883"/>
                    <a:pt x="3470" y="3837"/>
                  </a:cubicBezTo>
                  <a:cubicBezTo>
                    <a:pt x="4237" y="3170"/>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914100" y="4902275"/>
              <a:ext cx="123450" cy="67750"/>
            </a:xfrm>
            <a:custGeom>
              <a:rect b="b" l="l" r="r" t="t"/>
              <a:pathLst>
                <a:path extrusionOk="0" h="2710" w="4938">
                  <a:moveTo>
                    <a:pt x="1" y="1"/>
                  </a:moveTo>
                  <a:cubicBezTo>
                    <a:pt x="1" y="1"/>
                    <a:pt x="3157" y="2710"/>
                    <a:pt x="4168" y="2710"/>
                  </a:cubicBezTo>
                  <a:cubicBezTo>
                    <a:pt x="4295" y="2710"/>
                    <a:pt x="4389" y="2667"/>
                    <a:pt x="4437" y="2569"/>
                  </a:cubicBezTo>
                  <a:cubicBezTo>
                    <a:pt x="4938" y="1735"/>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889100" y="4925625"/>
              <a:ext cx="75900" cy="118925"/>
            </a:xfrm>
            <a:custGeom>
              <a:rect b="b" l="l" r="r" t="t"/>
              <a:pathLst>
                <a:path extrusionOk="0" h="4757" w="3036">
                  <a:moveTo>
                    <a:pt x="0" y="1"/>
                  </a:moveTo>
                  <a:cubicBezTo>
                    <a:pt x="0" y="1"/>
                    <a:pt x="1150" y="4756"/>
                    <a:pt x="2040" y="4756"/>
                  </a:cubicBezTo>
                  <a:cubicBezTo>
                    <a:pt x="2072" y="4756"/>
                    <a:pt x="2104" y="4750"/>
                    <a:pt x="2135" y="4738"/>
                  </a:cubicBezTo>
                  <a:cubicBezTo>
                    <a:pt x="3036" y="4271"/>
                    <a:pt x="0"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347875" y="4324125"/>
              <a:ext cx="276875" cy="282150"/>
            </a:xfrm>
            <a:custGeom>
              <a:rect b="b" l="l" r="r" t="t"/>
              <a:pathLst>
                <a:path extrusionOk="0" h="11286" w="11075">
                  <a:moveTo>
                    <a:pt x="7219" y="1"/>
                  </a:moveTo>
                  <a:cubicBezTo>
                    <a:pt x="6870" y="1"/>
                    <a:pt x="6521" y="126"/>
                    <a:pt x="6238" y="377"/>
                  </a:cubicBezTo>
                  <a:cubicBezTo>
                    <a:pt x="5871" y="778"/>
                    <a:pt x="5704" y="1311"/>
                    <a:pt x="5838" y="1812"/>
                  </a:cubicBezTo>
                  <a:cubicBezTo>
                    <a:pt x="5671" y="1756"/>
                    <a:pt x="5501" y="1726"/>
                    <a:pt x="5331" y="1726"/>
                  </a:cubicBezTo>
                  <a:cubicBezTo>
                    <a:pt x="4993" y="1726"/>
                    <a:pt x="4659" y="1845"/>
                    <a:pt x="4370" y="2112"/>
                  </a:cubicBezTo>
                  <a:cubicBezTo>
                    <a:pt x="4003" y="2479"/>
                    <a:pt x="3836" y="3012"/>
                    <a:pt x="3970" y="3513"/>
                  </a:cubicBezTo>
                  <a:cubicBezTo>
                    <a:pt x="3813" y="3461"/>
                    <a:pt x="3651" y="3435"/>
                    <a:pt x="3488" y="3435"/>
                  </a:cubicBezTo>
                  <a:cubicBezTo>
                    <a:pt x="3131" y="3435"/>
                    <a:pt x="2777" y="3561"/>
                    <a:pt x="2502" y="3813"/>
                  </a:cubicBezTo>
                  <a:cubicBezTo>
                    <a:pt x="2135" y="4180"/>
                    <a:pt x="1968" y="4714"/>
                    <a:pt x="2068" y="5214"/>
                  </a:cubicBezTo>
                  <a:cubicBezTo>
                    <a:pt x="1912" y="5162"/>
                    <a:pt x="1752" y="5136"/>
                    <a:pt x="1595" y="5136"/>
                  </a:cubicBezTo>
                  <a:cubicBezTo>
                    <a:pt x="1248" y="5136"/>
                    <a:pt x="909" y="5262"/>
                    <a:pt x="634" y="5514"/>
                  </a:cubicBezTo>
                  <a:cubicBezTo>
                    <a:pt x="34" y="6048"/>
                    <a:pt x="0" y="6982"/>
                    <a:pt x="534" y="7549"/>
                  </a:cubicBezTo>
                  <a:cubicBezTo>
                    <a:pt x="701" y="7716"/>
                    <a:pt x="868" y="7849"/>
                    <a:pt x="1034" y="7949"/>
                  </a:cubicBezTo>
                  <a:lnTo>
                    <a:pt x="9340" y="11285"/>
                  </a:lnTo>
                  <a:lnTo>
                    <a:pt x="9907" y="10718"/>
                  </a:lnTo>
                  <a:lnTo>
                    <a:pt x="10208" y="10451"/>
                  </a:lnTo>
                  <a:lnTo>
                    <a:pt x="10508" y="10151"/>
                  </a:lnTo>
                  <a:lnTo>
                    <a:pt x="11075" y="9617"/>
                  </a:lnTo>
                  <a:lnTo>
                    <a:pt x="8573" y="1011"/>
                  </a:lnTo>
                  <a:cubicBezTo>
                    <a:pt x="8540" y="811"/>
                    <a:pt x="8473" y="644"/>
                    <a:pt x="8306" y="477"/>
                  </a:cubicBezTo>
                  <a:cubicBezTo>
                    <a:pt x="8006" y="159"/>
                    <a:pt x="7612" y="1"/>
                    <a:pt x="7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77125" y="4467800"/>
              <a:ext cx="105100" cy="97600"/>
            </a:xfrm>
            <a:custGeom>
              <a:rect b="b" l="l" r="r" t="t"/>
              <a:pathLst>
                <a:path extrusionOk="0" h="3904" w="4204">
                  <a:moveTo>
                    <a:pt x="919" y="0"/>
                  </a:moveTo>
                  <a:cubicBezTo>
                    <a:pt x="850" y="0"/>
                    <a:pt x="787" y="21"/>
                    <a:pt x="735" y="67"/>
                  </a:cubicBezTo>
                  <a:cubicBezTo>
                    <a:pt x="1" y="735"/>
                    <a:pt x="4204" y="3904"/>
                    <a:pt x="4204" y="3904"/>
                  </a:cubicBezTo>
                  <a:cubicBezTo>
                    <a:pt x="4204" y="3904"/>
                    <a:pt x="1862" y="0"/>
                    <a:pt x="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49600" y="4511825"/>
              <a:ext cx="124300" cy="67750"/>
            </a:xfrm>
            <a:custGeom>
              <a:rect b="b" l="l" r="r" t="t"/>
              <a:pathLst>
                <a:path extrusionOk="0" h="2710" w="4972">
                  <a:moveTo>
                    <a:pt x="790" y="1"/>
                  </a:moveTo>
                  <a:cubicBezTo>
                    <a:pt x="657" y="1"/>
                    <a:pt x="557" y="44"/>
                    <a:pt x="501" y="141"/>
                  </a:cubicBezTo>
                  <a:cubicBezTo>
                    <a:pt x="1" y="975"/>
                    <a:pt x="4971" y="2710"/>
                    <a:pt x="4971" y="2710"/>
                  </a:cubicBezTo>
                  <a:cubicBezTo>
                    <a:pt x="4971" y="2710"/>
                    <a:pt x="1841" y="1"/>
                    <a:pt x="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523825" y="4437325"/>
              <a:ext cx="75925" cy="118900"/>
            </a:xfrm>
            <a:custGeom>
              <a:rect b="b" l="l" r="r" t="t"/>
              <a:pathLst>
                <a:path extrusionOk="0" h="4756" w="3037">
                  <a:moveTo>
                    <a:pt x="966" y="0"/>
                  </a:moveTo>
                  <a:cubicBezTo>
                    <a:pt x="933" y="0"/>
                    <a:pt x="900" y="6"/>
                    <a:pt x="868" y="19"/>
                  </a:cubicBezTo>
                  <a:cubicBezTo>
                    <a:pt x="1" y="486"/>
                    <a:pt x="3036" y="4756"/>
                    <a:pt x="3036" y="4756"/>
                  </a:cubicBezTo>
                  <a:cubicBezTo>
                    <a:pt x="3036" y="4756"/>
                    <a:pt x="1886" y="0"/>
                    <a:pt x="9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82975" y="4499400"/>
              <a:ext cx="521225" cy="477450"/>
            </a:xfrm>
            <a:custGeom>
              <a:rect b="b" l="l" r="r" t="t"/>
              <a:pathLst>
                <a:path extrusionOk="0" h="19098" w="20849">
                  <a:moveTo>
                    <a:pt x="8266" y="1"/>
                  </a:moveTo>
                  <a:cubicBezTo>
                    <a:pt x="6438" y="1"/>
                    <a:pt x="4727" y="586"/>
                    <a:pt x="3403" y="1806"/>
                  </a:cubicBezTo>
                  <a:cubicBezTo>
                    <a:pt x="0" y="4841"/>
                    <a:pt x="434" y="10812"/>
                    <a:pt x="4303" y="15115"/>
                  </a:cubicBezTo>
                  <a:cubicBezTo>
                    <a:pt x="6696" y="17710"/>
                    <a:pt x="9803" y="19098"/>
                    <a:pt x="12629" y="19098"/>
                  </a:cubicBezTo>
                  <a:cubicBezTo>
                    <a:pt x="14452" y="19098"/>
                    <a:pt x="16158" y="18520"/>
                    <a:pt x="17479" y="17317"/>
                  </a:cubicBezTo>
                  <a:cubicBezTo>
                    <a:pt x="20848" y="14281"/>
                    <a:pt x="20448" y="8310"/>
                    <a:pt x="16579" y="4007"/>
                  </a:cubicBezTo>
                  <a:cubicBezTo>
                    <a:pt x="14190" y="1396"/>
                    <a:pt x="11089" y="1"/>
                    <a:pt x="8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698900" y="4551875"/>
              <a:ext cx="223850" cy="231150"/>
            </a:xfrm>
            <a:custGeom>
              <a:rect b="b" l="l" r="r" t="t"/>
              <a:pathLst>
                <a:path extrusionOk="0" h="9246" w="8954">
                  <a:moveTo>
                    <a:pt x="615" y="0"/>
                  </a:moveTo>
                  <a:cubicBezTo>
                    <a:pt x="31" y="0"/>
                    <a:pt x="0" y="947"/>
                    <a:pt x="636" y="1074"/>
                  </a:cubicBezTo>
                  <a:cubicBezTo>
                    <a:pt x="4439" y="1775"/>
                    <a:pt x="7108" y="5177"/>
                    <a:pt x="7842" y="8847"/>
                  </a:cubicBezTo>
                  <a:cubicBezTo>
                    <a:pt x="7897" y="9123"/>
                    <a:pt x="8107" y="9245"/>
                    <a:pt x="8325" y="9245"/>
                  </a:cubicBezTo>
                  <a:cubicBezTo>
                    <a:pt x="8632" y="9245"/>
                    <a:pt x="8954" y="9003"/>
                    <a:pt x="8876" y="8613"/>
                  </a:cubicBezTo>
                  <a:cubicBezTo>
                    <a:pt x="8042" y="4443"/>
                    <a:pt x="5040" y="841"/>
                    <a:pt x="703" y="7"/>
                  </a:cubicBezTo>
                  <a:cubicBezTo>
                    <a:pt x="672" y="2"/>
                    <a:pt x="643"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p:nvPr/>
        </p:nvSpPr>
        <p:spPr>
          <a:xfrm>
            <a:off x="-1986487" y="-229800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301063" y="404425"/>
            <a:ext cx="301075" cy="270125"/>
            <a:chOff x="2599525" y="3568500"/>
            <a:chExt cx="301075" cy="270125"/>
          </a:xfrm>
        </p:grpSpPr>
        <p:sp>
          <p:nvSpPr>
            <p:cNvPr id="36" name="Google Shape;36;p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 name="Google Shape;38;p2"/>
          <p:cNvGrpSpPr/>
          <p:nvPr/>
        </p:nvGrpSpPr>
        <p:grpSpPr>
          <a:xfrm>
            <a:off x="42350" y="1258888"/>
            <a:ext cx="301075" cy="270125"/>
            <a:chOff x="2599525" y="3568500"/>
            <a:chExt cx="301075" cy="270125"/>
          </a:xfrm>
        </p:grpSpPr>
        <p:sp>
          <p:nvSpPr>
            <p:cNvPr id="39" name="Google Shape;39;p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2"/>
          <p:cNvGrpSpPr/>
          <p:nvPr/>
        </p:nvGrpSpPr>
        <p:grpSpPr>
          <a:xfrm>
            <a:off x="1215588" y="119025"/>
            <a:ext cx="505400" cy="353050"/>
            <a:chOff x="1460375" y="4373025"/>
            <a:chExt cx="505400" cy="353050"/>
          </a:xfrm>
        </p:grpSpPr>
        <p:sp>
          <p:nvSpPr>
            <p:cNvPr id="42" name="Google Shape;42;p2"/>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713225" y="1123075"/>
            <a:ext cx="6423600" cy="20202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57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7" name="Google Shape;47;p2"/>
          <p:cNvSpPr txBox="1"/>
          <p:nvPr>
            <p:ph idx="1" type="subTitle"/>
          </p:nvPr>
        </p:nvSpPr>
        <p:spPr>
          <a:xfrm>
            <a:off x="728475" y="3413425"/>
            <a:ext cx="3920400" cy="475800"/>
          </a:xfrm>
          <a:prstGeom prst="rect">
            <a:avLst/>
          </a:prstGeom>
          <a:solidFill>
            <a:schemeClr val="accent4"/>
          </a:solid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8" name="Google Shape;48;p2"/>
          <p:cNvSpPr/>
          <p:nvPr/>
        </p:nvSpPr>
        <p:spPr>
          <a:xfrm>
            <a:off x="6853488" y="324365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4" name="Shape 164"/>
        <p:cNvGrpSpPr/>
        <p:nvPr/>
      </p:nvGrpSpPr>
      <p:grpSpPr>
        <a:xfrm>
          <a:off x="0" y="0"/>
          <a:ext cx="0" cy="0"/>
          <a:chOff x="0" y="0"/>
          <a:chExt cx="0" cy="0"/>
        </a:xfrm>
      </p:grpSpPr>
      <p:sp>
        <p:nvSpPr>
          <p:cNvPr id="165" name="Google Shape;165;p11"/>
          <p:cNvSpPr/>
          <p:nvPr/>
        </p:nvSpPr>
        <p:spPr>
          <a:xfrm flipH="1">
            <a:off x="-2169948" y="3560938"/>
            <a:ext cx="3504145" cy="2996323"/>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6548988" y="-184080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1"/>
          <p:cNvGrpSpPr/>
          <p:nvPr/>
        </p:nvGrpSpPr>
        <p:grpSpPr>
          <a:xfrm rot="10800000">
            <a:off x="297295" y="-44319"/>
            <a:ext cx="791434" cy="1167644"/>
            <a:chOff x="2845525" y="1517675"/>
            <a:chExt cx="537075" cy="792375"/>
          </a:xfrm>
        </p:grpSpPr>
        <p:sp>
          <p:nvSpPr>
            <p:cNvPr id="168" name="Google Shape;168;p11"/>
            <p:cNvSpPr/>
            <p:nvPr/>
          </p:nvSpPr>
          <p:spPr>
            <a:xfrm>
              <a:off x="3024825" y="1656350"/>
              <a:ext cx="357775" cy="653700"/>
            </a:xfrm>
            <a:custGeom>
              <a:rect b="b" l="l" r="r" t="t"/>
              <a:pathLst>
                <a:path extrusionOk="0" h="26148" w="14311">
                  <a:moveTo>
                    <a:pt x="1234" y="1"/>
                  </a:moveTo>
                  <a:cubicBezTo>
                    <a:pt x="1078" y="1"/>
                    <a:pt x="919" y="36"/>
                    <a:pt x="768" y="112"/>
                  </a:cubicBezTo>
                  <a:cubicBezTo>
                    <a:pt x="201" y="412"/>
                    <a:pt x="1" y="1012"/>
                    <a:pt x="268" y="1579"/>
                  </a:cubicBezTo>
                  <a:lnTo>
                    <a:pt x="12109" y="25530"/>
                  </a:lnTo>
                  <a:cubicBezTo>
                    <a:pt x="12298" y="25930"/>
                    <a:pt x="12668" y="26147"/>
                    <a:pt x="13057" y="26147"/>
                  </a:cubicBezTo>
                  <a:cubicBezTo>
                    <a:pt x="13220" y="26147"/>
                    <a:pt x="13386" y="26109"/>
                    <a:pt x="13544" y="26030"/>
                  </a:cubicBezTo>
                  <a:cubicBezTo>
                    <a:pt x="14111" y="25763"/>
                    <a:pt x="14311" y="25130"/>
                    <a:pt x="14044" y="24596"/>
                  </a:cubicBezTo>
                  <a:lnTo>
                    <a:pt x="2202" y="612"/>
                  </a:lnTo>
                  <a:cubicBezTo>
                    <a:pt x="2011" y="229"/>
                    <a:pt x="1631" y="1"/>
                    <a:pt x="1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a:off x="2845525" y="1517675"/>
              <a:ext cx="449525" cy="394300"/>
            </a:xfrm>
            <a:custGeom>
              <a:rect b="b" l="l" r="r" t="t"/>
              <a:pathLst>
                <a:path extrusionOk="0" h="15772" w="17981">
                  <a:moveTo>
                    <a:pt x="9012" y="1"/>
                  </a:moveTo>
                  <a:cubicBezTo>
                    <a:pt x="7836" y="1"/>
                    <a:pt x="6639" y="265"/>
                    <a:pt x="5505" y="822"/>
                  </a:cubicBezTo>
                  <a:cubicBezTo>
                    <a:pt x="1602" y="2723"/>
                    <a:pt x="1" y="7460"/>
                    <a:pt x="1936" y="11363"/>
                  </a:cubicBezTo>
                  <a:cubicBezTo>
                    <a:pt x="3291" y="14169"/>
                    <a:pt x="6071" y="15771"/>
                    <a:pt x="8981" y="15771"/>
                  </a:cubicBezTo>
                  <a:cubicBezTo>
                    <a:pt x="10153" y="15771"/>
                    <a:pt x="11346" y="15511"/>
                    <a:pt x="12477" y="14965"/>
                  </a:cubicBezTo>
                  <a:cubicBezTo>
                    <a:pt x="16379" y="13031"/>
                    <a:pt x="17980" y="8327"/>
                    <a:pt x="16046" y="4391"/>
                  </a:cubicBezTo>
                  <a:cubicBezTo>
                    <a:pt x="14692" y="1613"/>
                    <a:pt x="11918" y="1"/>
                    <a:pt x="90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a:off x="2853050" y="1586550"/>
              <a:ext cx="435325" cy="256800"/>
            </a:xfrm>
            <a:custGeom>
              <a:rect b="b" l="l" r="r" t="t"/>
              <a:pathLst>
                <a:path extrusionOk="0" h="10272" w="17413">
                  <a:moveTo>
                    <a:pt x="15232" y="0"/>
                  </a:moveTo>
                  <a:cubicBezTo>
                    <a:pt x="14942" y="0"/>
                    <a:pt x="14650" y="65"/>
                    <a:pt x="14377" y="202"/>
                  </a:cubicBezTo>
                  <a:lnTo>
                    <a:pt x="1334" y="6606"/>
                  </a:lnTo>
                  <a:cubicBezTo>
                    <a:pt x="367" y="7073"/>
                    <a:pt x="0" y="8241"/>
                    <a:pt x="467" y="9208"/>
                  </a:cubicBezTo>
                  <a:cubicBezTo>
                    <a:pt x="777" y="9876"/>
                    <a:pt x="1463" y="10271"/>
                    <a:pt x="2182" y="10271"/>
                  </a:cubicBezTo>
                  <a:cubicBezTo>
                    <a:pt x="2468" y="10271"/>
                    <a:pt x="2760" y="10209"/>
                    <a:pt x="3036" y="10075"/>
                  </a:cubicBezTo>
                  <a:lnTo>
                    <a:pt x="16078" y="3638"/>
                  </a:lnTo>
                  <a:cubicBezTo>
                    <a:pt x="17046" y="3204"/>
                    <a:pt x="17413" y="2036"/>
                    <a:pt x="16979" y="1069"/>
                  </a:cubicBezTo>
                  <a:cubicBezTo>
                    <a:pt x="16625" y="384"/>
                    <a:pt x="15936" y="0"/>
                    <a:pt x="152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a:off x="3020100" y="1538875"/>
              <a:ext cx="162275" cy="55000"/>
            </a:xfrm>
            <a:custGeom>
              <a:rect b="b" l="l" r="r" t="t"/>
              <a:pathLst>
                <a:path extrusionOk="0" h="2200" w="6491">
                  <a:moveTo>
                    <a:pt x="2222" y="1"/>
                  </a:moveTo>
                  <a:cubicBezTo>
                    <a:pt x="1631" y="1"/>
                    <a:pt x="1045" y="89"/>
                    <a:pt x="490" y="274"/>
                  </a:cubicBezTo>
                  <a:cubicBezTo>
                    <a:pt x="0" y="427"/>
                    <a:pt x="100" y="1057"/>
                    <a:pt x="506" y="1057"/>
                  </a:cubicBezTo>
                  <a:cubicBezTo>
                    <a:pt x="543" y="1057"/>
                    <a:pt x="582" y="1052"/>
                    <a:pt x="623" y="1041"/>
                  </a:cubicBezTo>
                  <a:cubicBezTo>
                    <a:pt x="1122" y="878"/>
                    <a:pt x="1643" y="801"/>
                    <a:pt x="2164" y="801"/>
                  </a:cubicBezTo>
                  <a:cubicBezTo>
                    <a:pt x="3456" y="801"/>
                    <a:pt x="4753" y="1277"/>
                    <a:pt x="5727" y="2109"/>
                  </a:cubicBezTo>
                  <a:cubicBezTo>
                    <a:pt x="5803" y="2172"/>
                    <a:pt x="5881" y="2200"/>
                    <a:pt x="5954" y="2200"/>
                  </a:cubicBezTo>
                  <a:cubicBezTo>
                    <a:pt x="6264" y="2200"/>
                    <a:pt x="6491" y="1711"/>
                    <a:pt x="6194" y="1442"/>
                  </a:cubicBezTo>
                  <a:cubicBezTo>
                    <a:pt x="5108" y="520"/>
                    <a:pt x="3653" y="1"/>
                    <a:pt x="22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11"/>
          <p:cNvGrpSpPr/>
          <p:nvPr/>
        </p:nvGrpSpPr>
        <p:grpSpPr>
          <a:xfrm>
            <a:off x="1334197" y="-29125"/>
            <a:ext cx="972459" cy="954146"/>
            <a:chOff x="3421775" y="1509925"/>
            <a:chExt cx="621300" cy="609600"/>
          </a:xfrm>
        </p:grpSpPr>
        <p:sp>
          <p:nvSpPr>
            <p:cNvPr id="173" name="Google Shape;173;p11"/>
            <p:cNvSpPr/>
            <p:nvPr/>
          </p:nvSpPr>
          <p:spPr>
            <a:xfrm>
              <a:off x="3521850" y="1509925"/>
              <a:ext cx="521225" cy="544100"/>
            </a:xfrm>
            <a:custGeom>
              <a:rect b="b" l="l" r="r" t="t"/>
              <a:pathLst>
                <a:path extrusionOk="0" h="21764" w="20849">
                  <a:moveTo>
                    <a:pt x="19664" y="1"/>
                  </a:moveTo>
                  <a:cubicBezTo>
                    <a:pt x="19372" y="1"/>
                    <a:pt x="19077" y="119"/>
                    <a:pt x="18847" y="331"/>
                  </a:cubicBezTo>
                  <a:lnTo>
                    <a:pt x="434" y="19945"/>
                  </a:lnTo>
                  <a:cubicBezTo>
                    <a:pt x="1" y="20379"/>
                    <a:pt x="67" y="21046"/>
                    <a:pt x="468" y="21480"/>
                  </a:cubicBezTo>
                  <a:cubicBezTo>
                    <a:pt x="691" y="21672"/>
                    <a:pt x="961" y="21764"/>
                    <a:pt x="1225" y="21764"/>
                  </a:cubicBezTo>
                  <a:cubicBezTo>
                    <a:pt x="1513" y="21764"/>
                    <a:pt x="1794" y="21655"/>
                    <a:pt x="2002" y="21446"/>
                  </a:cubicBezTo>
                  <a:lnTo>
                    <a:pt x="20449" y="1832"/>
                  </a:lnTo>
                  <a:cubicBezTo>
                    <a:pt x="20849" y="1365"/>
                    <a:pt x="20815" y="698"/>
                    <a:pt x="20382" y="298"/>
                  </a:cubicBezTo>
                  <a:cubicBezTo>
                    <a:pt x="20178" y="94"/>
                    <a:pt x="19922" y="1"/>
                    <a:pt x="196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421775" y="1792925"/>
              <a:ext cx="371125" cy="326600"/>
            </a:xfrm>
            <a:custGeom>
              <a:rect b="b" l="l" r="r" t="t"/>
              <a:pathLst>
                <a:path extrusionOk="0" h="13064" w="14845">
                  <a:moveTo>
                    <a:pt x="7423" y="1"/>
                  </a:moveTo>
                  <a:cubicBezTo>
                    <a:pt x="6128" y="1"/>
                    <a:pt x="4819" y="386"/>
                    <a:pt x="3670" y="1187"/>
                  </a:cubicBezTo>
                  <a:cubicBezTo>
                    <a:pt x="735" y="3288"/>
                    <a:pt x="1" y="7324"/>
                    <a:pt x="2102" y="10293"/>
                  </a:cubicBezTo>
                  <a:cubicBezTo>
                    <a:pt x="3369" y="12092"/>
                    <a:pt x="5388" y="13064"/>
                    <a:pt x="7436" y="13064"/>
                  </a:cubicBezTo>
                  <a:cubicBezTo>
                    <a:pt x="8731" y="13064"/>
                    <a:pt x="10038" y="12675"/>
                    <a:pt x="11175" y="11861"/>
                  </a:cubicBezTo>
                  <a:cubicBezTo>
                    <a:pt x="14144" y="9793"/>
                    <a:pt x="14845" y="5723"/>
                    <a:pt x="12777" y="2788"/>
                  </a:cubicBezTo>
                  <a:cubicBezTo>
                    <a:pt x="11488" y="968"/>
                    <a:pt x="9473" y="1"/>
                    <a:pt x="7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454300" y="1820725"/>
              <a:ext cx="296075" cy="262800"/>
            </a:xfrm>
            <a:custGeom>
              <a:rect b="b" l="l" r="r" t="t"/>
              <a:pathLst>
                <a:path extrusionOk="0" h="10512" w="11843">
                  <a:moveTo>
                    <a:pt x="5096" y="1"/>
                  </a:moveTo>
                  <a:cubicBezTo>
                    <a:pt x="4852" y="1"/>
                    <a:pt x="4610" y="14"/>
                    <a:pt x="4370" y="41"/>
                  </a:cubicBezTo>
                  <a:cubicBezTo>
                    <a:pt x="3203" y="141"/>
                    <a:pt x="2102" y="708"/>
                    <a:pt x="1101" y="1409"/>
                  </a:cubicBezTo>
                  <a:cubicBezTo>
                    <a:pt x="534" y="1943"/>
                    <a:pt x="201" y="2576"/>
                    <a:pt x="1" y="3210"/>
                  </a:cubicBezTo>
                  <a:cubicBezTo>
                    <a:pt x="1389" y="1794"/>
                    <a:pt x="3258" y="738"/>
                    <a:pt x="5241" y="738"/>
                  </a:cubicBezTo>
                  <a:cubicBezTo>
                    <a:pt x="5593" y="738"/>
                    <a:pt x="5948" y="772"/>
                    <a:pt x="6305" y="842"/>
                  </a:cubicBezTo>
                  <a:cubicBezTo>
                    <a:pt x="10708" y="1609"/>
                    <a:pt x="11842" y="8047"/>
                    <a:pt x="7339" y="9615"/>
                  </a:cubicBezTo>
                  <a:cubicBezTo>
                    <a:pt x="6966" y="9744"/>
                    <a:pt x="6586" y="9804"/>
                    <a:pt x="6209" y="9804"/>
                  </a:cubicBezTo>
                  <a:cubicBezTo>
                    <a:pt x="3382" y="9804"/>
                    <a:pt x="743" y="6446"/>
                    <a:pt x="2803" y="3944"/>
                  </a:cubicBezTo>
                  <a:cubicBezTo>
                    <a:pt x="3416" y="3188"/>
                    <a:pt x="4280" y="2834"/>
                    <a:pt x="5147" y="2834"/>
                  </a:cubicBezTo>
                  <a:cubicBezTo>
                    <a:pt x="6305" y="2834"/>
                    <a:pt x="7467" y="3466"/>
                    <a:pt x="8040" y="4611"/>
                  </a:cubicBezTo>
                  <a:cubicBezTo>
                    <a:pt x="8540" y="5612"/>
                    <a:pt x="8173" y="6780"/>
                    <a:pt x="7339" y="7413"/>
                  </a:cubicBezTo>
                  <a:cubicBezTo>
                    <a:pt x="6961" y="7702"/>
                    <a:pt x="6577" y="7821"/>
                    <a:pt x="6217" y="7821"/>
                  </a:cubicBezTo>
                  <a:cubicBezTo>
                    <a:pt x="4701" y="7821"/>
                    <a:pt x="3608" y="5705"/>
                    <a:pt x="5171" y="5112"/>
                  </a:cubicBezTo>
                  <a:cubicBezTo>
                    <a:pt x="5606" y="4956"/>
                    <a:pt x="5607" y="4368"/>
                    <a:pt x="5228" y="4368"/>
                  </a:cubicBezTo>
                  <a:cubicBezTo>
                    <a:pt x="5200" y="4368"/>
                    <a:pt x="5170" y="4371"/>
                    <a:pt x="5138" y="4378"/>
                  </a:cubicBezTo>
                  <a:cubicBezTo>
                    <a:pt x="2869" y="4811"/>
                    <a:pt x="3136" y="7780"/>
                    <a:pt x="5204" y="8381"/>
                  </a:cubicBezTo>
                  <a:cubicBezTo>
                    <a:pt x="5469" y="8454"/>
                    <a:pt x="5736" y="8488"/>
                    <a:pt x="5999" y="8488"/>
                  </a:cubicBezTo>
                  <a:cubicBezTo>
                    <a:pt x="7888" y="8488"/>
                    <a:pt x="9577" y="6703"/>
                    <a:pt x="8874" y="4711"/>
                  </a:cubicBezTo>
                  <a:cubicBezTo>
                    <a:pt x="8328" y="3149"/>
                    <a:pt x="6805" y="2065"/>
                    <a:pt x="5223" y="2065"/>
                  </a:cubicBezTo>
                  <a:cubicBezTo>
                    <a:pt x="4677" y="2065"/>
                    <a:pt x="4125" y="2194"/>
                    <a:pt x="3603" y="2476"/>
                  </a:cubicBezTo>
                  <a:cubicBezTo>
                    <a:pt x="1368" y="3711"/>
                    <a:pt x="801" y="5979"/>
                    <a:pt x="2002" y="8114"/>
                  </a:cubicBezTo>
                  <a:cubicBezTo>
                    <a:pt x="2893" y="9698"/>
                    <a:pt x="4538" y="10511"/>
                    <a:pt x="6241" y="10511"/>
                  </a:cubicBezTo>
                  <a:cubicBezTo>
                    <a:pt x="6832" y="10511"/>
                    <a:pt x="7430" y="10413"/>
                    <a:pt x="8006" y="10215"/>
                  </a:cubicBezTo>
                  <a:cubicBezTo>
                    <a:pt x="10675" y="9281"/>
                    <a:pt x="11509" y="6279"/>
                    <a:pt x="10808" y="3811"/>
                  </a:cubicBezTo>
                  <a:cubicBezTo>
                    <a:pt x="10081" y="1354"/>
                    <a:pt x="7533" y="1"/>
                    <a:pt x="5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509300" y="2040850"/>
              <a:ext cx="163250" cy="49350"/>
            </a:xfrm>
            <a:custGeom>
              <a:rect b="b" l="l" r="r" t="t"/>
              <a:pathLst>
                <a:path extrusionOk="0" h="1974" w="6530">
                  <a:moveTo>
                    <a:pt x="517" y="0"/>
                  </a:moveTo>
                  <a:cubicBezTo>
                    <a:pt x="196" y="0"/>
                    <a:pt x="0" y="502"/>
                    <a:pt x="302" y="777"/>
                  </a:cubicBezTo>
                  <a:cubicBezTo>
                    <a:pt x="1367" y="1559"/>
                    <a:pt x="2687" y="1973"/>
                    <a:pt x="4013" y="1973"/>
                  </a:cubicBezTo>
                  <a:cubicBezTo>
                    <a:pt x="4722" y="1973"/>
                    <a:pt x="5432" y="1855"/>
                    <a:pt x="6107" y="1610"/>
                  </a:cubicBezTo>
                  <a:cubicBezTo>
                    <a:pt x="6530" y="1459"/>
                    <a:pt x="6378" y="787"/>
                    <a:pt x="6022" y="787"/>
                  </a:cubicBezTo>
                  <a:cubicBezTo>
                    <a:pt x="5986" y="787"/>
                    <a:pt x="5947" y="794"/>
                    <a:pt x="5906" y="810"/>
                  </a:cubicBezTo>
                  <a:cubicBezTo>
                    <a:pt x="5300" y="1043"/>
                    <a:pt x="4661" y="1154"/>
                    <a:pt x="4025" y="1154"/>
                  </a:cubicBezTo>
                  <a:cubicBezTo>
                    <a:pt x="2842" y="1154"/>
                    <a:pt x="1669" y="770"/>
                    <a:pt x="736" y="76"/>
                  </a:cubicBezTo>
                  <a:cubicBezTo>
                    <a:pt x="660" y="23"/>
                    <a:pt x="586" y="0"/>
                    <a:pt x="5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11"/>
          <p:cNvGrpSpPr/>
          <p:nvPr/>
        </p:nvGrpSpPr>
        <p:grpSpPr>
          <a:xfrm flipH="1">
            <a:off x="8099313" y="385725"/>
            <a:ext cx="776425" cy="840950"/>
            <a:chOff x="1748075" y="3460950"/>
            <a:chExt cx="776425" cy="840950"/>
          </a:xfrm>
        </p:grpSpPr>
        <p:sp>
          <p:nvSpPr>
            <p:cNvPr id="178" name="Google Shape;178;p11"/>
            <p:cNvSpPr/>
            <p:nvPr/>
          </p:nvSpPr>
          <p:spPr>
            <a:xfrm>
              <a:off x="2248450" y="3460950"/>
              <a:ext cx="276050" cy="280525"/>
            </a:xfrm>
            <a:custGeom>
              <a:rect b="b" l="l" r="r" t="t"/>
              <a:pathLst>
                <a:path extrusionOk="0" h="11221" w="11042">
                  <a:moveTo>
                    <a:pt x="3653" y="1"/>
                  </a:moveTo>
                  <a:cubicBezTo>
                    <a:pt x="3242" y="1"/>
                    <a:pt x="2841" y="168"/>
                    <a:pt x="2569" y="513"/>
                  </a:cubicBezTo>
                  <a:cubicBezTo>
                    <a:pt x="2469" y="680"/>
                    <a:pt x="2335" y="880"/>
                    <a:pt x="2302" y="1047"/>
                  </a:cubicBezTo>
                  <a:lnTo>
                    <a:pt x="0" y="9720"/>
                  </a:lnTo>
                  <a:lnTo>
                    <a:pt x="567" y="10220"/>
                  </a:lnTo>
                  <a:lnTo>
                    <a:pt x="868" y="10487"/>
                  </a:lnTo>
                  <a:lnTo>
                    <a:pt x="1168" y="10720"/>
                  </a:lnTo>
                  <a:lnTo>
                    <a:pt x="1735" y="11221"/>
                  </a:lnTo>
                  <a:lnTo>
                    <a:pt x="9974" y="7651"/>
                  </a:lnTo>
                  <a:cubicBezTo>
                    <a:pt x="9998" y="7655"/>
                    <a:pt x="10022" y="7657"/>
                    <a:pt x="10045" y="7657"/>
                  </a:cubicBezTo>
                  <a:cubicBezTo>
                    <a:pt x="10242" y="7657"/>
                    <a:pt x="10392" y="7534"/>
                    <a:pt x="10541" y="7385"/>
                  </a:cubicBezTo>
                  <a:cubicBezTo>
                    <a:pt x="11041" y="6751"/>
                    <a:pt x="11008" y="5883"/>
                    <a:pt x="10374" y="5350"/>
                  </a:cubicBezTo>
                  <a:cubicBezTo>
                    <a:pt x="10111" y="5108"/>
                    <a:pt x="9775" y="5011"/>
                    <a:pt x="9433" y="5011"/>
                  </a:cubicBezTo>
                  <a:cubicBezTo>
                    <a:pt x="9256" y="5011"/>
                    <a:pt x="9078" y="5037"/>
                    <a:pt x="8907" y="5083"/>
                  </a:cubicBezTo>
                  <a:cubicBezTo>
                    <a:pt x="9040" y="4616"/>
                    <a:pt x="8873" y="4049"/>
                    <a:pt x="8473" y="3682"/>
                  </a:cubicBezTo>
                  <a:cubicBezTo>
                    <a:pt x="8187" y="3440"/>
                    <a:pt x="7859" y="3343"/>
                    <a:pt x="7524" y="3343"/>
                  </a:cubicBezTo>
                  <a:cubicBezTo>
                    <a:pt x="7351" y="3343"/>
                    <a:pt x="7176" y="3369"/>
                    <a:pt x="7005" y="3415"/>
                  </a:cubicBezTo>
                  <a:cubicBezTo>
                    <a:pt x="7139" y="2948"/>
                    <a:pt x="6972" y="2381"/>
                    <a:pt x="6538" y="2014"/>
                  </a:cubicBezTo>
                  <a:cubicBezTo>
                    <a:pt x="6275" y="1772"/>
                    <a:pt x="5939" y="1676"/>
                    <a:pt x="5597" y="1676"/>
                  </a:cubicBezTo>
                  <a:cubicBezTo>
                    <a:pt x="5420" y="1676"/>
                    <a:pt x="5241" y="1702"/>
                    <a:pt x="5071" y="1747"/>
                  </a:cubicBezTo>
                  <a:cubicBezTo>
                    <a:pt x="5171" y="1280"/>
                    <a:pt x="5037" y="713"/>
                    <a:pt x="4637" y="346"/>
                  </a:cubicBezTo>
                  <a:cubicBezTo>
                    <a:pt x="4348" y="118"/>
                    <a:pt x="3997" y="1"/>
                    <a:pt x="36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293475" y="3600675"/>
              <a:ext cx="102600" cy="99100"/>
            </a:xfrm>
            <a:custGeom>
              <a:rect b="b" l="l" r="r" t="t"/>
              <a:pathLst>
                <a:path extrusionOk="0" h="3964" w="4104">
                  <a:moveTo>
                    <a:pt x="3197" y="0"/>
                  </a:moveTo>
                  <a:cubicBezTo>
                    <a:pt x="2274" y="0"/>
                    <a:pt x="1" y="3964"/>
                    <a:pt x="1" y="3964"/>
                  </a:cubicBezTo>
                  <a:cubicBezTo>
                    <a:pt x="1" y="3964"/>
                    <a:pt x="4103" y="695"/>
                    <a:pt x="3370" y="61"/>
                  </a:cubicBezTo>
                  <a:cubicBezTo>
                    <a:pt x="3319" y="20"/>
                    <a:pt x="3262" y="0"/>
                    <a:pt x="3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277625" y="3573375"/>
              <a:ext cx="72575" cy="119725"/>
            </a:xfrm>
            <a:custGeom>
              <a:rect b="b" l="l" r="r" t="t"/>
              <a:pathLst>
                <a:path extrusionOk="0" h="4789" w="2903">
                  <a:moveTo>
                    <a:pt x="1912" y="0"/>
                  </a:moveTo>
                  <a:cubicBezTo>
                    <a:pt x="1058" y="0"/>
                    <a:pt x="1" y="4789"/>
                    <a:pt x="1" y="4789"/>
                  </a:cubicBezTo>
                  <a:cubicBezTo>
                    <a:pt x="1" y="4789"/>
                    <a:pt x="2903" y="386"/>
                    <a:pt x="2002" y="19"/>
                  </a:cubicBezTo>
                  <a:cubicBezTo>
                    <a:pt x="1972" y="6"/>
                    <a:pt x="1942" y="0"/>
                    <a:pt x="19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303475" y="3644875"/>
              <a:ext cx="123450" cy="70750"/>
            </a:xfrm>
            <a:custGeom>
              <a:rect b="b" l="l" r="r" t="t"/>
              <a:pathLst>
                <a:path extrusionOk="0" h="2830" w="4938">
                  <a:moveTo>
                    <a:pt x="4108" y="0"/>
                  </a:moveTo>
                  <a:cubicBezTo>
                    <a:pt x="3097" y="0"/>
                    <a:pt x="1" y="2830"/>
                    <a:pt x="1" y="2830"/>
                  </a:cubicBezTo>
                  <a:cubicBezTo>
                    <a:pt x="1" y="2830"/>
                    <a:pt x="4938" y="962"/>
                    <a:pt x="4371" y="128"/>
                  </a:cubicBezTo>
                  <a:cubicBezTo>
                    <a:pt x="4318" y="40"/>
                    <a:pt x="4228" y="0"/>
                    <a:pt x="4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1748075" y="4018325"/>
              <a:ext cx="274400" cy="283575"/>
            </a:xfrm>
            <a:custGeom>
              <a:rect b="b" l="l" r="r" t="t"/>
              <a:pathLst>
                <a:path extrusionOk="0" h="11343" w="10976">
                  <a:moveTo>
                    <a:pt x="9208" y="0"/>
                  </a:moveTo>
                  <a:lnTo>
                    <a:pt x="1002" y="3569"/>
                  </a:lnTo>
                  <a:cubicBezTo>
                    <a:pt x="835" y="3670"/>
                    <a:pt x="601" y="3770"/>
                    <a:pt x="501" y="3936"/>
                  </a:cubicBezTo>
                  <a:cubicBezTo>
                    <a:pt x="1" y="4570"/>
                    <a:pt x="34" y="5504"/>
                    <a:pt x="668" y="6005"/>
                  </a:cubicBezTo>
                  <a:cubicBezTo>
                    <a:pt x="920" y="6235"/>
                    <a:pt x="1251" y="6334"/>
                    <a:pt x="1570" y="6334"/>
                  </a:cubicBezTo>
                  <a:cubicBezTo>
                    <a:pt x="1758" y="6334"/>
                    <a:pt x="1942" y="6300"/>
                    <a:pt x="2102" y="6238"/>
                  </a:cubicBezTo>
                  <a:lnTo>
                    <a:pt x="2102" y="6238"/>
                  </a:lnTo>
                  <a:cubicBezTo>
                    <a:pt x="2002" y="6738"/>
                    <a:pt x="2169" y="7272"/>
                    <a:pt x="2569" y="7672"/>
                  </a:cubicBezTo>
                  <a:cubicBezTo>
                    <a:pt x="2842" y="7903"/>
                    <a:pt x="3155" y="8002"/>
                    <a:pt x="3474" y="8002"/>
                  </a:cubicBezTo>
                  <a:cubicBezTo>
                    <a:pt x="3661" y="8002"/>
                    <a:pt x="3852" y="7968"/>
                    <a:pt x="4037" y="7906"/>
                  </a:cubicBezTo>
                  <a:lnTo>
                    <a:pt x="4037" y="7906"/>
                  </a:lnTo>
                  <a:cubicBezTo>
                    <a:pt x="3904" y="8406"/>
                    <a:pt x="4071" y="8940"/>
                    <a:pt x="4504" y="9340"/>
                  </a:cubicBezTo>
                  <a:cubicBezTo>
                    <a:pt x="4756" y="9571"/>
                    <a:pt x="5061" y="9670"/>
                    <a:pt x="5385" y="9670"/>
                  </a:cubicBezTo>
                  <a:cubicBezTo>
                    <a:pt x="5576" y="9670"/>
                    <a:pt x="5774" y="9636"/>
                    <a:pt x="5972" y="9574"/>
                  </a:cubicBezTo>
                  <a:lnTo>
                    <a:pt x="5972" y="9574"/>
                  </a:lnTo>
                  <a:cubicBezTo>
                    <a:pt x="5838" y="10074"/>
                    <a:pt x="6005" y="10608"/>
                    <a:pt x="6406" y="11008"/>
                  </a:cubicBezTo>
                  <a:cubicBezTo>
                    <a:pt x="6689" y="11232"/>
                    <a:pt x="7019" y="11342"/>
                    <a:pt x="7348" y="11342"/>
                  </a:cubicBezTo>
                  <a:cubicBezTo>
                    <a:pt x="7755" y="11342"/>
                    <a:pt x="8160" y="11173"/>
                    <a:pt x="8474" y="10841"/>
                  </a:cubicBezTo>
                  <a:cubicBezTo>
                    <a:pt x="8640" y="10675"/>
                    <a:pt x="8707" y="10508"/>
                    <a:pt x="8674" y="10174"/>
                  </a:cubicBezTo>
                  <a:lnTo>
                    <a:pt x="10975" y="1501"/>
                  </a:lnTo>
                  <a:lnTo>
                    <a:pt x="10375" y="1001"/>
                  </a:lnTo>
                  <a:lnTo>
                    <a:pt x="10075" y="734"/>
                  </a:lnTo>
                  <a:lnTo>
                    <a:pt x="9808" y="501"/>
                  </a:lnTo>
                  <a:lnTo>
                    <a:pt x="92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1881525" y="4064175"/>
              <a:ext cx="103425" cy="99125"/>
            </a:xfrm>
            <a:custGeom>
              <a:rect b="b" l="l" r="r" t="t"/>
              <a:pathLst>
                <a:path extrusionOk="0" h="3965" w="4137">
                  <a:moveTo>
                    <a:pt x="4136" y="1"/>
                  </a:moveTo>
                  <a:cubicBezTo>
                    <a:pt x="4136" y="1"/>
                    <a:pt x="0" y="3237"/>
                    <a:pt x="734" y="3904"/>
                  </a:cubicBezTo>
                  <a:cubicBezTo>
                    <a:pt x="784" y="3945"/>
                    <a:pt x="842" y="3964"/>
                    <a:pt x="907" y="3964"/>
                  </a:cubicBezTo>
                  <a:cubicBezTo>
                    <a:pt x="1834" y="3964"/>
                    <a:pt x="4136" y="1"/>
                    <a:pt x="41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1925725" y="4070025"/>
              <a:ext cx="74225" cy="119750"/>
            </a:xfrm>
            <a:custGeom>
              <a:rect b="b" l="l" r="r" t="t"/>
              <a:pathLst>
                <a:path extrusionOk="0" h="4790" w="2969">
                  <a:moveTo>
                    <a:pt x="2969" y="0"/>
                  </a:moveTo>
                  <a:cubicBezTo>
                    <a:pt x="2969" y="1"/>
                    <a:pt x="0" y="4370"/>
                    <a:pt x="967" y="4770"/>
                  </a:cubicBezTo>
                  <a:cubicBezTo>
                    <a:pt x="998" y="4783"/>
                    <a:pt x="1030" y="4789"/>
                    <a:pt x="1061" y="4789"/>
                  </a:cubicBezTo>
                  <a:cubicBezTo>
                    <a:pt x="1943" y="4789"/>
                    <a:pt x="2969" y="1"/>
                    <a:pt x="29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1849825" y="4047500"/>
              <a:ext cx="123450" cy="70750"/>
            </a:xfrm>
            <a:custGeom>
              <a:rect b="b" l="l" r="r" t="t"/>
              <a:pathLst>
                <a:path extrusionOk="0" h="2830" w="4938">
                  <a:moveTo>
                    <a:pt x="4937" y="1"/>
                  </a:moveTo>
                  <a:cubicBezTo>
                    <a:pt x="4937" y="1"/>
                    <a:pt x="1" y="1869"/>
                    <a:pt x="534" y="2703"/>
                  </a:cubicBezTo>
                  <a:cubicBezTo>
                    <a:pt x="591" y="2791"/>
                    <a:pt x="684" y="2830"/>
                    <a:pt x="806" y="2830"/>
                  </a:cubicBezTo>
                  <a:cubicBezTo>
                    <a:pt x="1841" y="2830"/>
                    <a:pt x="4937" y="1"/>
                    <a:pt x="4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1879025" y="3641800"/>
              <a:ext cx="514550" cy="480975"/>
            </a:xfrm>
            <a:custGeom>
              <a:rect b="b" l="l" r="r" t="t"/>
              <a:pathLst>
                <a:path extrusionOk="0" h="19239" w="20582">
                  <a:moveTo>
                    <a:pt x="12435" y="0"/>
                  </a:moveTo>
                  <a:cubicBezTo>
                    <a:pt x="9546" y="0"/>
                    <a:pt x="6377" y="1483"/>
                    <a:pt x="4003" y="4254"/>
                  </a:cubicBezTo>
                  <a:cubicBezTo>
                    <a:pt x="267" y="8623"/>
                    <a:pt x="0" y="14628"/>
                    <a:pt x="3469" y="17596"/>
                  </a:cubicBezTo>
                  <a:cubicBezTo>
                    <a:pt x="4767" y="18707"/>
                    <a:pt x="6401" y="19239"/>
                    <a:pt x="8135" y="19239"/>
                  </a:cubicBezTo>
                  <a:cubicBezTo>
                    <a:pt x="11037" y="19239"/>
                    <a:pt x="14219" y="17750"/>
                    <a:pt x="16579" y="14995"/>
                  </a:cubicBezTo>
                  <a:cubicBezTo>
                    <a:pt x="20315" y="10625"/>
                    <a:pt x="20581" y="4620"/>
                    <a:pt x="17112" y="1652"/>
                  </a:cubicBezTo>
                  <a:cubicBezTo>
                    <a:pt x="15809" y="537"/>
                    <a:pt x="14173" y="0"/>
                    <a:pt x="12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147250" y="3756450"/>
              <a:ext cx="177100" cy="277000"/>
            </a:xfrm>
            <a:custGeom>
              <a:rect b="b" l="l" r="r" t="t"/>
              <a:pathLst>
                <a:path extrusionOk="0" h="11080" w="7084">
                  <a:moveTo>
                    <a:pt x="5907" y="1"/>
                  </a:moveTo>
                  <a:cubicBezTo>
                    <a:pt x="5596" y="1"/>
                    <a:pt x="5269" y="269"/>
                    <a:pt x="5349" y="668"/>
                  </a:cubicBezTo>
                  <a:cubicBezTo>
                    <a:pt x="5950" y="4471"/>
                    <a:pt x="3715" y="8174"/>
                    <a:pt x="512" y="10075"/>
                  </a:cubicBezTo>
                  <a:cubicBezTo>
                    <a:pt x="1" y="10359"/>
                    <a:pt x="313" y="11080"/>
                    <a:pt x="788" y="11080"/>
                  </a:cubicBezTo>
                  <a:cubicBezTo>
                    <a:pt x="870" y="11080"/>
                    <a:pt x="957" y="11058"/>
                    <a:pt x="1046" y="11009"/>
                  </a:cubicBezTo>
                  <a:cubicBezTo>
                    <a:pt x="4682" y="8807"/>
                    <a:pt x="7084" y="4704"/>
                    <a:pt x="6383" y="401"/>
                  </a:cubicBezTo>
                  <a:cubicBezTo>
                    <a:pt x="6316" y="121"/>
                    <a:pt x="6115" y="1"/>
                    <a:pt x="5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11"/>
          <p:cNvGrpSpPr/>
          <p:nvPr/>
        </p:nvGrpSpPr>
        <p:grpSpPr>
          <a:xfrm flipH="1">
            <a:off x="7482438" y="187925"/>
            <a:ext cx="301075" cy="270125"/>
            <a:chOff x="2599525" y="3568500"/>
            <a:chExt cx="301075" cy="270125"/>
          </a:xfrm>
        </p:grpSpPr>
        <p:sp>
          <p:nvSpPr>
            <p:cNvPr id="189" name="Google Shape;189;p11"/>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flipH="1">
            <a:off x="8423413" y="1600538"/>
            <a:ext cx="301075" cy="270125"/>
            <a:chOff x="2599525" y="3568500"/>
            <a:chExt cx="301075" cy="270125"/>
          </a:xfrm>
        </p:grpSpPr>
        <p:sp>
          <p:nvSpPr>
            <p:cNvPr id="192" name="Google Shape;192;p11"/>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347388" y="222425"/>
            <a:ext cx="301075" cy="270125"/>
            <a:chOff x="2599525" y="3568500"/>
            <a:chExt cx="301075" cy="270125"/>
          </a:xfrm>
        </p:grpSpPr>
        <p:sp>
          <p:nvSpPr>
            <p:cNvPr id="195" name="Google Shape;195;p11"/>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11"/>
          <p:cNvGrpSpPr/>
          <p:nvPr/>
        </p:nvGrpSpPr>
        <p:grpSpPr>
          <a:xfrm>
            <a:off x="2633400" y="4634763"/>
            <a:ext cx="505400" cy="353050"/>
            <a:chOff x="1460375" y="4373025"/>
            <a:chExt cx="505400" cy="353050"/>
          </a:xfrm>
        </p:grpSpPr>
        <p:sp>
          <p:nvSpPr>
            <p:cNvPr id="198" name="Google Shape;198;p11"/>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1"/>
          <p:cNvSpPr txBox="1"/>
          <p:nvPr>
            <p:ph hasCustomPrompt="1" type="title"/>
          </p:nvPr>
        </p:nvSpPr>
        <p:spPr>
          <a:xfrm>
            <a:off x="1284000" y="1559775"/>
            <a:ext cx="6576000" cy="1079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3" name="Google Shape;203;p11"/>
          <p:cNvSpPr txBox="1"/>
          <p:nvPr>
            <p:ph idx="1" type="subTitle"/>
          </p:nvPr>
        </p:nvSpPr>
        <p:spPr>
          <a:xfrm>
            <a:off x="1284000" y="2629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04" name="Google Shape;204;p11"/>
          <p:cNvGrpSpPr/>
          <p:nvPr/>
        </p:nvGrpSpPr>
        <p:grpSpPr>
          <a:xfrm flipH="1" rot="5400000">
            <a:off x="3565289" y="4820657"/>
            <a:ext cx="1144768" cy="476884"/>
            <a:chOff x="2831350" y="1149700"/>
            <a:chExt cx="950725" cy="396050"/>
          </a:xfrm>
        </p:grpSpPr>
        <p:sp>
          <p:nvSpPr>
            <p:cNvPr id="205" name="Google Shape;205;p11"/>
            <p:cNvSpPr/>
            <p:nvPr/>
          </p:nvSpPr>
          <p:spPr>
            <a:xfrm>
              <a:off x="2831350" y="1149700"/>
              <a:ext cx="703875" cy="215800"/>
            </a:xfrm>
            <a:custGeom>
              <a:rect b="b" l="l" r="r" t="t"/>
              <a:pathLst>
                <a:path extrusionOk="0" h="8632" w="28155">
                  <a:moveTo>
                    <a:pt x="1161" y="1"/>
                  </a:moveTo>
                  <a:cubicBezTo>
                    <a:pt x="692" y="1"/>
                    <a:pt x="215" y="319"/>
                    <a:pt x="101" y="830"/>
                  </a:cubicBezTo>
                  <a:cubicBezTo>
                    <a:pt x="1" y="1364"/>
                    <a:pt x="301" y="1998"/>
                    <a:pt x="902" y="2098"/>
                  </a:cubicBezTo>
                  <a:lnTo>
                    <a:pt x="26753" y="8603"/>
                  </a:lnTo>
                  <a:cubicBezTo>
                    <a:pt x="26832" y="8622"/>
                    <a:pt x="26912" y="8632"/>
                    <a:pt x="26992" y="8632"/>
                  </a:cubicBezTo>
                  <a:cubicBezTo>
                    <a:pt x="27455" y="8632"/>
                    <a:pt x="27912" y="8314"/>
                    <a:pt x="28054" y="7802"/>
                  </a:cubicBezTo>
                  <a:cubicBezTo>
                    <a:pt x="28154" y="7268"/>
                    <a:pt x="27854" y="6668"/>
                    <a:pt x="27254" y="6534"/>
                  </a:cubicBezTo>
                  <a:lnTo>
                    <a:pt x="1402" y="30"/>
                  </a:lnTo>
                  <a:cubicBezTo>
                    <a:pt x="1323" y="10"/>
                    <a:pt x="1242" y="1"/>
                    <a:pt x="11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3400100" y="1163775"/>
              <a:ext cx="381975" cy="381975"/>
            </a:xfrm>
            <a:custGeom>
              <a:rect b="b" l="l" r="r" t="t"/>
              <a:pathLst>
                <a:path extrusionOk="0" h="15279" w="15279">
                  <a:moveTo>
                    <a:pt x="7639" y="1"/>
                  </a:moveTo>
                  <a:cubicBezTo>
                    <a:pt x="3403" y="1"/>
                    <a:pt x="0" y="3436"/>
                    <a:pt x="0" y="7639"/>
                  </a:cubicBezTo>
                  <a:cubicBezTo>
                    <a:pt x="0" y="11842"/>
                    <a:pt x="3436" y="15278"/>
                    <a:pt x="7639" y="15278"/>
                  </a:cubicBezTo>
                  <a:cubicBezTo>
                    <a:pt x="11842" y="15278"/>
                    <a:pt x="15278" y="11842"/>
                    <a:pt x="15278" y="7639"/>
                  </a:cubicBezTo>
                  <a:cubicBezTo>
                    <a:pt x="15278" y="3436"/>
                    <a:pt x="11842" y="1"/>
                    <a:pt x="76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3578675" y="1393300"/>
              <a:ext cx="149775" cy="116925"/>
            </a:xfrm>
            <a:custGeom>
              <a:rect b="b" l="l" r="r" t="t"/>
              <a:pathLst>
                <a:path extrusionOk="0" h="4677" w="5991">
                  <a:moveTo>
                    <a:pt x="5426" y="0"/>
                  </a:moveTo>
                  <a:cubicBezTo>
                    <a:pt x="5289" y="0"/>
                    <a:pt x="5153" y="75"/>
                    <a:pt x="5066" y="260"/>
                  </a:cubicBezTo>
                  <a:cubicBezTo>
                    <a:pt x="4299" y="2128"/>
                    <a:pt x="2498" y="3495"/>
                    <a:pt x="496" y="3829"/>
                  </a:cubicBezTo>
                  <a:cubicBezTo>
                    <a:pt x="1" y="3922"/>
                    <a:pt x="167" y="4677"/>
                    <a:pt x="621" y="4677"/>
                  </a:cubicBezTo>
                  <a:cubicBezTo>
                    <a:pt x="655" y="4677"/>
                    <a:pt x="692" y="4672"/>
                    <a:pt x="730" y="4663"/>
                  </a:cubicBezTo>
                  <a:cubicBezTo>
                    <a:pt x="2965" y="4296"/>
                    <a:pt x="4966" y="2761"/>
                    <a:pt x="5833" y="660"/>
                  </a:cubicBezTo>
                  <a:cubicBezTo>
                    <a:pt x="5991" y="322"/>
                    <a:pt x="5708" y="0"/>
                    <a:pt x="5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rot="-366">
            <a:off x="4375977" y="4017451"/>
            <a:ext cx="868792" cy="1613861"/>
            <a:chOff x="3981350" y="1080225"/>
            <a:chExt cx="462025" cy="858300"/>
          </a:xfrm>
        </p:grpSpPr>
        <p:sp>
          <p:nvSpPr>
            <p:cNvPr id="209" name="Google Shape;209;p11"/>
            <p:cNvSpPr/>
            <p:nvPr/>
          </p:nvSpPr>
          <p:spPr>
            <a:xfrm>
              <a:off x="4163975" y="1217150"/>
              <a:ext cx="78425" cy="721375"/>
            </a:xfrm>
            <a:custGeom>
              <a:rect b="b" l="l" r="r" t="t"/>
              <a:pathLst>
                <a:path extrusionOk="0" h="28855" w="3137">
                  <a:moveTo>
                    <a:pt x="2102" y="0"/>
                  </a:moveTo>
                  <a:cubicBezTo>
                    <a:pt x="1502" y="0"/>
                    <a:pt x="1001" y="467"/>
                    <a:pt x="968" y="1034"/>
                  </a:cubicBezTo>
                  <a:lnTo>
                    <a:pt x="1" y="27720"/>
                  </a:lnTo>
                  <a:cubicBezTo>
                    <a:pt x="1" y="28287"/>
                    <a:pt x="468" y="28821"/>
                    <a:pt x="1068" y="28854"/>
                  </a:cubicBezTo>
                  <a:cubicBezTo>
                    <a:pt x="1635" y="28854"/>
                    <a:pt x="2135" y="28387"/>
                    <a:pt x="2169" y="27820"/>
                  </a:cubicBezTo>
                  <a:lnTo>
                    <a:pt x="3136" y="1135"/>
                  </a:lnTo>
                  <a:cubicBezTo>
                    <a:pt x="3136" y="534"/>
                    <a:pt x="2669" y="34"/>
                    <a:pt x="21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4012200" y="1080225"/>
              <a:ext cx="401975" cy="394775"/>
            </a:xfrm>
            <a:custGeom>
              <a:rect b="b" l="l" r="r" t="t"/>
              <a:pathLst>
                <a:path extrusionOk="0" h="15791" w="16079">
                  <a:moveTo>
                    <a:pt x="8035" y="1"/>
                  </a:moveTo>
                  <a:cubicBezTo>
                    <a:pt x="3802" y="1"/>
                    <a:pt x="330" y="3377"/>
                    <a:pt x="167" y="7612"/>
                  </a:cubicBezTo>
                  <a:cubicBezTo>
                    <a:pt x="1" y="11982"/>
                    <a:pt x="3403" y="15618"/>
                    <a:pt x="7739" y="15785"/>
                  </a:cubicBezTo>
                  <a:cubicBezTo>
                    <a:pt x="7842" y="15789"/>
                    <a:pt x="7943" y="15791"/>
                    <a:pt x="8044" y="15791"/>
                  </a:cubicBezTo>
                  <a:cubicBezTo>
                    <a:pt x="12277" y="15791"/>
                    <a:pt x="15749" y="12414"/>
                    <a:pt x="15912" y="8179"/>
                  </a:cubicBezTo>
                  <a:cubicBezTo>
                    <a:pt x="16079" y="3843"/>
                    <a:pt x="12676" y="174"/>
                    <a:pt x="8340" y="7"/>
                  </a:cubicBezTo>
                  <a:cubicBezTo>
                    <a:pt x="8238" y="3"/>
                    <a:pt x="8136" y="1"/>
                    <a:pt x="8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3981350" y="1222125"/>
              <a:ext cx="462025" cy="110975"/>
            </a:xfrm>
            <a:custGeom>
              <a:rect b="b" l="l" r="r" t="t"/>
              <a:pathLst>
                <a:path extrusionOk="0" h="4439" w="18481">
                  <a:moveTo>
                    <a:pt x="2005" y="1"/>
                  </a:moveTo>
                  <a:cubicBezTo>
                    <a:pt x="934" y="1"/>
                    <a:pt x="100" y="823"/>
                    <a:pt x="67" y="1870"/>
                  </a:cubicBezTo>
                  <a:cubicBezTo>
                    <a:pt x="0" y="2970"/>
                    <a:pt x="834" y="3838"/>
                    <a:pt x="1935" y="3871"/>
                  </a:cubicBezTo>
                  <a:lnTo>
                    <a:pt x="16445" y="4438"/>
                  </a:lnTo>
                  <a:cubicBezTo>
                    <a:pt x="16467" y="4439"/>
                    <a:pt x="16488" y="4439"/>
                    <a:pt x="16509" y="4439"/>
                  </a:cubicBezTo>
                  <a:cubicBezTo>
                    <a:pt x="17580" y="4439"/>
                    <a:pt x="18414" y="3616"/>
                    <a:pt x="18447" y="2537"/>
                  </a:cubicBezTo>
                  <a:cubicBezTo>
                    <a:pt x="18480" y="1503"/>
                    <a:pt x="17646" y="602"/>
                    <a:pt x="16579" y="535"/>
                  </a:cubicBezTo>
                  <a:lnTo>
                    <a:pt x="2069" y="2"/>
                  </a:lnTo>
                  <a:cubicBezTo>
                    <a:pt x="2047" y="1"/>
                    <a:pt x="2026" y="1"/>
                    <a:pt x="2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4240975" y="1108700"/>
              <a:ext cx="133525" cy="108300"/>
            </a:xfrm>
            <a:custGeom>
              <a:rect b="b" l="l" r="r" t="t"/>
              <a:pathLst>
                <a:path extrusionOk="0" h="4332" w="5341">
                  <a:moveTo>
                    <a:pt x="690" y="1"/>
                  </a:moveTo>
                  <a:cubicBezTo>
                    <a:pt x="213" y="1"/>
                    <a:pt x="1" y="705"/>
                    <a:pt x="490" y="803"/>
                  </a:cubicBezTo>
                  <a:cubicBezTo>
                    <a:pt x="2324" y="1136"/>
                    <a:pt x="3826" y="2470"/>
                    <a:pt x="4526" y="4138"/>
                  </a:cubicBezTo>
                  <a:cubicBezTo>
                    <a:pt x="4589" y="4274"/>
                    <a:pt x="4698" y="4332"/>
                    <a:pt x="4812" y="4332"/>
                  </a:cubicBezTo>
                  <a:cubicBezTo>
                    <a:pt x="5063" y="4332"/>
                    <a:pt x="5341" y="4058"/>
                    <a:pt x="5227" y="3738"/>
                  </a:cubicBezTo>
                  <a:cubicBezTo>
                    <a:pt x="4459" y="1870"/>
                    <a:pt x="2725" y="369"/>
                    <a:pt x="723" y="2"/>
                  </a:cubicBezTo>
                  <a:cubicBezTo>
                    <a:pt x="712" y="1"/>
                    <a:pt x="701" y="1"/>
                    <a:pt x="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13" name="Shape 2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14" name="Shape 214"/>
        <p:cNvGrpSpPr/>
        <p:nvPr/>
      </p:nvGrpSpPr>
      <p:grpSpPr>
        <a:xfrm>
          <a:off x="0" y="0"/>
          <a:ext cx="0" cy="0"/>
          <a:chOff x="0" y="0"/>
          <a:chExt cx="0" cy="0"/>
        </a:xfrm>
      </p:grpSpPr>
      <p:sp>
        <p:nvSpPr>
          <p:cNvPr id="215" name="Google Shape;215;p13"/>
          <p:cNvSpPr/>
          <p:nvPr/>
        </p:nvSpPr>
        <p:spPr>
          <a:xfrm>
            <a:off x="8146072" y="2442847"/>
            <a:ext cx="3356885" cy="2870024"/>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
          <p:cNvSpPr/>
          <p:nvPr/>
        </p:nvSpPr>
        <p:spPr>
          <a:xfrm>
            <a:off x="-2160129" y="-743225"/>
            <a:ext cx="3303167" cy="2824097"/>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3"/>
          <p:cNvGrpSpPr/>
          <p:nvPr/>
        </p:nvGrpSpPr>
        <p:grpSpPr>
          <a:xfrm>
            <a:off x="275250" y="2301500"/>
            <a:ext cx="301075" cy="270125"/>
            <a:chOff x="2599525" y="3568500"/>
            <a:chExt cx="301075" cy="270125"/>
          </a:xfrm>
        </p:grpSpPr>
        <p:sp>
          <p:nvSpPr>
            <p:cNvPr id="218" name="Google Shape;218;p13"/>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3"/>
          <p:cNvGrpSpPr/>
          <p:nvPr/>
        </p:nvGrpSpPr>
        <p:grpSpPr>
          <a:xfrm>
            <a:off x="5968425" y="4739063"/>
            <a:ext cx="301075" cy="270125"/>
            <a:chOff x="2599525" y="3568500"/>
            <a:chExt cx="301075" cy="270125"/>
          </a:xfrm>
        </p:grpSpPr>
        <p:sp>
          <p:nvSpPr>
            <p:cNvPr id="221" name="Google Shape;221;p13"/>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3"/>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3"/>
          <p:cNvGrpSpPr/>
          <p:nvPr/>
        </p:nvGrpSpPr>
        <p:grpSpPr>
          <a:xfrm>
            <a:off x="8561938" y="139625"/>
            <a:ext cx="507875" cy="337900"/>
            <a:chOff x="2404400" y="3968600"/>
            <a:chExt cx="507875" cy="337900"/>
          </a:xfrm>
        </p:grpSpPr>
        <p:sp>
          <p:nvSpPr>
            <p:cNvPr id="224" name="Google Shape;224;p13"/>
            <p:cNvSpPr/>
            <p:nvPr/>
          </p:nvSpPr>
          <p:spPr>
            <a:xfrm>
              <a:off x="2477775" y="3968600"/>
              <a:ext cx="434500" cy="333275"/>
            </a:xfrm>
            <a:custGeom>
              <a:rect b="b" l="l" r="r" t="t"/>
              <a:pathLst>
                <a:path extrusionOk="0" h="13331" w="17380">
                  <a:moveTo>
                    <a:pt x="12292" y="1"/>
                  </a:moveTo>
                  <a:cubicBezTo>
                    <a:pt x="11973" y="1"/>
                    <a:pt x="11654" y="51"/>
                    <a:pt x="11342" y="155"/>
                  </a:cubicBezTo>
                  <a:lnTo>
                    <a:pt x="0" y="3891"/>
                  </a:lnTo>
                  <a:lnTo>
                    <a:pt x="3136" y="13331"/>
                  </a:lnTo>
                  <a:lnTo>
                    <a:pt x="14444" y="9561"/>
                  </a:lnTo>
                  <a:cubicBezTo>
                    <a:pt x="16479" y="8894"/>
                    <a:pt x="17380" y="6259"/>
                    <a:pt x="16512" y="3657"/>
                  </a:cubicBezTo>
                  <a:cubicBezTo>
                    <a:pt x="15780" y="1461"/>
                    <a:pt x="14026" y="1"/>
                    <a:pt x="12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
            <p:cNvSpPr/>
            <p:nvPr/>
          </p:nvSpPr>
          <p:spPr>
            <a:xfrm>
              <a:off x="2404400" y="4062850"/>
              <a:ext cx="224350" cy="243650"/>
            </a:xfrm>
            <a:custGeom>
              <a:rect b="b" l="l" r="r" t="t"/>
              <a:pathLst>
                <a:path extrusionOk="0" h="9746" w="8974">
                  <a:moveTo>
                    <a:pt x="3886" y="0"/>
                  </a:moveTo>
                  <a:cubicBezTo>
                    <a:pt x="3566" y="0"/>
                    <a:pt x="3247" y="50"/>
                    <a:pt x="2935" y="154"/>
                  </a:cubicBezTo>
                  <a:cubicBezTo>
                    <a:pt x="934" y="821"/>
                    <a:pt x="0" y="3490"/>
                    <a:pt x="901" y="6092"/>
                  </a:cubicBezTo>
                  <a:cubicBezTo>
                    <a:pt x="1635" y="8265"/>
                    <a:pt x="3395" y="9746"/>
                    <a:pt x="5132" y="9746"/>
                  </a:cubicBezTo>
                  <a:cubicBezTo>
                    <a:pt x="5448" y="9746"/>
                    <a:pt x="5763" y="9697"/>
                    <a:pt x="6071" y="9594"/>
                  </a:cubicBezTo>
                  <a:cubicBezTo>
                    <a:pt x="8072" y="8927"/>
                    <a:pt x="8973" y="6258"/>
                    <a:pt x="8106" y="3656"/>
                  </a:cubicBezTo>
                  <a:cubicBezTo>
                    <a:pt x="7374" y="1460"/>
                    <a:pt x="5619" y="0"/>
                    <a:pt x="38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
            <p:cNvSpPr/>
            <p:nvPr/>
          </p:nvSpPr>
          <p:spPr>
            <a:xfrm>
              <a:off x="2466100" y="4130875"/>
              <a:ext cx="99250" cy="106825"/>
            </a:xfrm>
            <a:custGeom>
              <a:rect b="b" l="l" r="r" t="t"/>
              <a:pathLst>
                <a:path extrusionOk="0" h="4273" w="3970">
                  <a:moveTo>
                    <a:pt x="1718" y="1"/>
                  </a:moveTo>
                  <a:cubicBezTo>
                    <a:pt x="1579" y="1"/>
                    <a:pt x="1439" y="22"/>
                    <a:pt x="1301" y="68"/>
                  </a:cubicBezTo>
                  <a:cubicBezTo>
                    <a:pt x="434" y="368"/>
                    <a:pt x="0" y="1536"/>
                    <a:pt x="367" y="2670"/>
                  </a:cubicBezTo>
                  <a:cubicBezTo>
                    <a:pt x="735" y="3603"/>
                    <a:pt x="1509" y="4272"/>
                    <a:pt x="2265" y="4272"/>
                  </a:cubicBezTo>
                  <a:cubicBezTo>
                    <a:pt x="2401" y="4272"/>
                    <a:pt x="2537" y="4250"/>
                    <a:pt x="2669" y="4204"/>
                  </a:cubicBezTo>
                  <a:cubicBezTo>
                    <a:pt x="3536" y="3904"/>
                    <a:pt x="3970" y="2737"/>
                    <a:pt x="3603" y="1603"/>
                  </a:cubicBezTo>
                  <a:cubicBezTo>
                    <a:pt x="3264" y="670"/>
                    <a:pt x="2494" y="1"/>
                    <a:pt x="1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2600125" y="4009100"/>
              <a:ext cx="197100" cy="76625"/>
            </a:xfrm>
            <a:custGeom>
              <a:rect b="b" l="l" r="r" t="t"/>
              <a:pathLst>
                <a:path extrusionOk="0" h="3065" w="7884">
                  <a:moveTo>
                    <a:pt x="7289" y="1"/>
                  </a:moveTo>
                  <a:cubicBezTo>
                    <a:pt x="7235" y="1"/>
                    <a:pt x="7177" y="12"/>
                    <a:pt x="7115" y="36"/>
                  </a:cubicBezTo>
                  <a:cubicBezTo>
                    <a:pt x="4947" y="703"/>
                    <a:pt x="2712" y="1370"/>
                    <a:pt x="577" y="2037"/>
                  </a:cubicBezTo>
                  <a:cubicBezTo>
                    <a:pt x="0" y="2219"/>
                    <a:pt x="114" y="3064"/>
                    <a:pt x="617" y="3064"/>
                  </a:cubicBezTo>
                  <a:cubicBezTo>
                    <a:pt x="666" y="3064"/>
                    <a:pt x="720" y="3056"/>
                    <a:pt x="777" y="3038"/>
                  </a:cubicBezTo>
                  <a:cubicBezTo>
                    <a:pt x="2945" y="2371"/>
                    <a:pt x="5147" y="1704"/>
                    <a:pt x="7315" y="1036"/>
                  </a:cubicBezTo>
                  <a:cubicBezTo>
                    <a:pt x="7884" y="827"/>
                    <a:pt x="7754" y="1"/>
                    <a:pt x="7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9" name="Google Shape;229;p13"/>
          <p:cNvSpPr txBox="1"/>
          <p:nvPr>
            <p:ph hasCustomPrompt="1" idx="2" type="title"/>
          </p:nvPr>
        </p:nvSpPr>
        <p:spPr>
          <a:xfrm>
            <a:off x="1546832" y="1633283"/>
            <a:ext cx="6759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0" name="Google Shape;230;p13"/>
          <p:cNvSpPr txBox="1"/>
          <p:nvPr>
            <p:ph hasCustomPrompt="1" idx="3" type="title"/>
          </p:nvPr>
        </p:nvSpPr>
        <p:spPr>
          <a:xfrm>
            <a:off x="1546832" y="3066691"/>
            <a:ext cx="6759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1" name="Google Shape;231;p13"/>
          <p:cNvSpPr txBox="1"/>
          <p:nvPr>
            <p:ph hasCustomPrompt="1" idx="4" type="title"/>
          </p:nvPr>
        </p:nvSpPr>
        <p:spPr>
          <a:xfrm>
            <a:off x="4234082" y="1633283"/>
            <a:ext cx="6759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hasCustomPrompt="1" idx="5" type="title"/>
          </p:nvPr>
        </p:nvSpPr>
        <p:spPr>
          <a:xfrm>
            <a:off x="4234082" y="3066691"/>
            <a:ext cx="6759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p:nvPr>
            <p:ph hasCustomPrompt="1" idx="6" type="title"/>
          </p:nvPr>
        </p:nvSpPr>
        <p:spPr>
          <a:xfrm>
            <a:off x="6949703" y="1633283"/>
            <a:ext cx="6759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4" name="Google Shape;234;p13"/>
          <p:cNvSpPr txBox="1"/>
          <p:nvPr>
            <p:ph hasCustomPrompt="1" idx="7" type="title"/>
          </p:nvPr>
        </p:nvSpPr>
        <p:spPr>
          <a:xfrm>
            <a:off x="6949703" y="3066691"/>
            <a:ext cx="6759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p:nvPr>
            <p:ph idx="1" type="subTitle"/>
          </p:nvPr>
        </p:nvSpPr>
        <p:spPr>
          <a:xfrm>
            <a:off x="720000" y="2187625"/>
            <a:ext cx="23295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6" name="Google Shape;236;p13"/>
          <p:cNvSpPr txBox="1"/>
          <p:nvPr>
            <p:ph idx="8" type="subTitle"/>
          </p:nvPr>
        </p:nvSpPr>
        <p:spPr>
          <a:xfrm>
            <a:off x="3407250" y="2187625"/>
            <a:ext cx="23295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7" name="Google Shape;237;p13"/>
          <p:cNvSpPr txBox="1"/>
          <p:nvPr>
            <p:ph idx="9" type="subTitle"/>
          </p:nvPr>
        </p:nvSpPr>
        <p:spPr>
          <a:xfrm>
            <a:off x="6122871" y="2187625"/>
            <a:ext cx="23295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8" name="Google Shape;238;p13"/>
          <p:cNvSpPr txBox="1"/>
          <p:nvPr>
            <p:ph idx="13" type="subTitle"/>
          </p:nvPr>
        </p:nvSpPr>
        <p:spPr>
          <a:xfrm>
            <a:off x="720000" y="3621100"/>
            <a:ext cx="23295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39" name="Google Shape;239;p13"/>
          <p:cNvSpPr txBox="1"/>
          <p:nvPr>
            <p:ph idx="14" type="subTitle"/>
          </p:nvPr>
        </p:nvSpPr>
        <p:spPr>
          <a:xfrm>
            <a:off x="3407250" y="3621100"/>
            <a:ext cx="23295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40" name="Google Shape;240;p13"/>
          <p:cNvSpPr txBox="1"/>
          <p:nvPr>
            <p:ph idx="15" type="subTitle"/>
          </p:nvPr>
        </p:nvSpPr>
        <p:spPr>
          <a:xfrm>
            <a:off x="6122871" y="3621100"/>
            <a:ext cx="2329500" cy="65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241" name="Shape 241"/>
        <p:cNvGrpSpPr/>
        <p:nvPr/>
      </p:nvGrpSpPr>
      <p:grpSpPr>
        <a:xfrm>
          <a:off x="0" y="0"/>
          <a:ext cx="0" cy="0"/>
          <a:chOff x="0" y="0"/>
          <a:chExt cx="0" cy="0"/>
        </a:xfrm>
      </p:grpSpPr>
      <p:sp>
        <p:nvSpPr>
          <p:cNvPr id="242" name="Google Shape;242;p14"/>
          <p:cNvSpPr/>
          <p:nvPr/>
        </p:nvSpPr>
        <p:spPr>
          <a:xfrm flipH="1">
            <a:off x="7452550" y="-1809550"/>
            <a:ext cx="3663909" cy="3132519"/>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flipH="1">
            <a:off x="-2624516" y="-1682477"/>
            <a:ext cx="3717163" cy="317805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4"/>
          <p:cNvGrpSpPr/>
          <p:nvPr/>
        </p:nvGrpSpPr>
        <p:grpSpPr>
          <a:xfrm flipH="1">
            <a:off x="8550288" y="1495563"/>
            <a:ext cx="301075" cy="270125"/>
            <a:chOff x="2599525" y="3568500"/>
            <a:chExt cx="301075" cy="270125"/>
          </a:xfrm>
        </p:grpSpPr>
        <p:sp>
          <p:nvSpPr>
            <p:cNvPr id="245" name="Google Shape;245;p14"/>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14"/>
          <p:cNvGrpSpPr/>
          <p:nvPr/>
        </p:nvGrpSpPr>
        <p:grpSpPr>
          <a:xfrm flipH="1">
            <a:off x="2009663" y="272738"/>
            <a:ext cx="301075" cy="270125"/>
            <a:chOff x="2599525" y="3568500"/>
            <a:chExt cx="301075" cy="270125"/>
          </a:xfrm>
        </p:grpSpPr>
        <p:sp>
          <p:nvSpPr>
            <p:cNvPr id="248" name="Google Shape;248;p14"/>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4"/>
          <p:cNvGrpSpPr/>
          <p:nvPr/>
        </p:nvGrpSpPr>
        <p:grpSpPr>
          <a:xfrm flipH="1">
            <a:off x="-132950" y="2635425"/>
            <a:ext cx="301075" cy="270125"/>
            <a:chOff x="2599525" y="3568500"/>
            <a:chExt cx="301075" cy="270125"/>
          </a:xfrm>
        </p:grpSpPr>
        <p:sp>
          <p:nvSpPr>
            <p:cNvPr id="251" name="Google Shape;251;p14"/>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14"/>
          <p:cNvGrpSpPr/>
          <p:nvPr/>
        </p:nvGrpSpPr>
        <p:grpSpPr>
          <a:xfrm>
            <a:off x="6386700" y="4753850"/>
            <a:ext cx="507875" cy="337900"/>
            <a:chOff x="2404400" y="3968600"/>
            <a:chExt cx="507875" cy="337900"/>
          </a:xfrm>
        </p:grpSpPr>
        <p:sp>
          <p:nvSpPr>
            <p:cNvPr id="254" name="Google Shape;254;p14"/>
            <p:cNvSpPr/>
            <p:nvPr/>
          </p:nvSpPr>
          <p:spPr>
            <a:xfrm>
              <a:off x="2477775" y="3968600"/>
              <a:ext cx="434500" cy="333275"/>
            </a:xfrm>
            <a:custGeom>
              <a:rect b="b" l="l" r="r" t="t"/>
              <a:pathLst>
                <a:path extrusionOk="0" h="13331" w="17380">
                  <a:moveTo>
                    <a:pt x="12292" y="1"/>
                  </a:moveTo>
                  <a:cubicBezTo>
                    <a:pt x="11973" y="1"/>
                    <a:pt x="11654" y="51"/>
                    <a:pt x="11342" y="155"/>
                  </a:cubicBezTo>
                  <a:lnTo>
                    <a:pt x="0" y="3891"/>
                  </a:lnTo>
                  <a:lnTo>
                    <a:pt x="3136" y="13331"/>
                  </a:lnTo>
                  <a:lnTo>
                    <a:pt x="14444" y="9561"/>
                  </a:lnTo>
                  <a:cubicBezTo>
                    <a:pt x="16479" y="8894"/>
                    <a:pt x="17380" y="6259"/>
                    <a:pt x="16512" y="3657"/>
                  </a:cubicBezTo>
                  <a:cubicBezTo>
                    <a:pt x="15780" y="1461"/>
                    <a:pt x="14026" y="1"/>
                    <a:pt x="12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2404400" y="4062850"/>
              <a:ext cx="224350" cy="243650"/>
            </a:xfrm>
            <a:custGeom>
              <a:rect b="b" l="l" r="r" t="t"/>
              <a:pathLst>
                <a:path extrusionOk="0" h="9746" w="8974">
                  <a:moveTo>
                    <a:pt x="3886" y="0"/>
                  </a:moveTo>
                  <a:cubicBezTo>
                    <a:pt x="3566" y="0"/>
                    <a:pt x="3247" y="50"/>
                    <a:pt x="2935" y="154"/>
                  </a:cubicBezTo>
                  <a:cubicBezTo>
                    <a:pt x="934" y="821"/>
                    <a:pt x="0" y="3490"/>
                    <a:pt x="901" y="6092"/>
                  </a:cubicBezTo>
                  <a:cubicBezTo>
                    <a:pt x="1635" y="8265"/>
                    <a:pt x="3395" y="9746"/>
                    <a:pt x="5132" y="9746"/>
                  </a:cubicBezTo>
                  <a:cubicBezTo>
                    <a:pt x="5448" y="9746"/>
                    <a:pt x="5763" y="9697"/>
                    <a:pt x="6071" y="9594"/>
                  </a:cubicBezTo>
                  <a:cubicBezTo>
                    <a:pt x="8072" y="8927"/>
                    <a:pt x="8973" y="6258"/>
                    <a:pt x="8106" y="3656"/>
                  </a:cubicBezTo>
                  <a:cubicBezTo>
                    <a:pt x="7374" y="1460"/>
                    <a:pt x="5619" y="0"/>
                    <a:pt x="38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466100" y="4130875"/>
              <a:ext cx="99250" cy="106825"/>
            </a:xfrm>
            <a:custGeom>
              <a:rect b="b" l="l" r="r" t="t"/>
              <a:pathLst>
                <a:path extrusionOk="0" h="4273" w="3970">
                  <a:moveTo>
                    <a:pt x="1718" y="1"/>
                  </a:moveTo>
                  <a:cubicBezTo>
                    <a:pt x="1579" y="1"/>
                    <a:pt x="1439" y="22"/>
                    <a:pt x="1301" y="68"/>
                  </a:cubicBezTo>
                  <a:cubicBezTo>
                    <a:pt x="434" y="368"/>
                    <a:pt x="0" y="1536"/>
                    <a:pt x="367" y="2670"/>
                  </a:cubicBezTo>
                  <a:cubicBezTo>
                    <a:pt x="735" y="3603"/>
                    <a:pt x="1509" y="4272"/>
                    <a:pt x="2265" y="4272"/>
                  </a:cubicBezTo>
                  <a:cubicBezTo>
                    <a:pt x="2401" y="4272"/>
                    <a:pt x="2537" y="4250"/>
                    <a:pt x="2669" y="4204"/>
                  </a:cubicBezTo>
                  <a:cubicBezTo>
                    <a:pt x="3536" y="3904"/>
                    <a:pt x="3970" y="2737"/>
                    <a:pt x="3603" y="1603"/>
                  </a:cubicBezTo>
                  <a:cubicBezTo>
                    <a:pt x="3264" y="670"/>
                    <a:pt x="2494" y="1"/>
                    <a:pt x="1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2600125" y="4009100"/>
              <a:ext cx="197100" cy="76625"/>
            </a:xfrm>
            <a:custGeom>
              <a:rect b="b" l="l" r="r" t="t"/>
              <a:pathLst>
                <a:path extrusionOk="0" h="3065" w="7884">
                  <a:moveTo>
                    <a:pt x="7289" y="1"/>
                  </a:moveTo>
                  <a:cubicBezTo>
                    <a:pt x="7235" y="1"/>
                    <a:pt x="7177" y="12"/>
                    <a:pt x="7115" y="36"/>
                  </a:cubicBezTo>
                  <a:cubicBezTo>
                    <a:pt x="4947" y="703"/>
                    <a:pt x="2712" y="1370"/>
                    <a:pt x="577" y="2037"/>
                  </a:cubicBezTo>
                  <a:cubicBezTo>
                    <a:pt x="0" y="2219"/>
                    <a:pt x="114" y="3064"/>
                    <a:pt x="617" y="3064"/>
                  </a:cubicBezTo>
                  <a:cubicBezTo>
                    <a:pt x="666" y="3064"/>
                    <a:pt x="720" y="3056"/>
                    <a:pt x="777" y="3038"/>
                  </a:cubicBezTo>
                  <a:cubicBezTo>
                    <a:pt x="2945" y="2371"/>
                    <a:pt x="5147" y="1704"/>
                    <a:pt x="7315" y="1036"/>
                  </a:cubicBezTo>
                  <a:cubicBezTo>
                    <a:pt x="7884" y="827"/>
                    <a:pt x="7754" y="1"/>
                    <a:pt x="7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 name="Google Shape;258;p14"/>
          <p:cNvSpPr txBox="1"/>
          <p:nvPr>
            <p:ph type="title"/>
          </p:nvPr>
        </p:nvSpPr>
        <p:spPr>
          <a:xfrm>
            <a:off x="3382975" y="1322975"/>
            <a:ext cx="5047800" cy="615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9" name="Google Shape;259;p14"/>
          <p:cNvSpPr txBox="1"/>
          <p:nvPr>
            <p:ph idx="1" type="subTitle"/>
          </p:nvPr>
        </p:nvSpPr>
        <p:spPr>
          <a:xfrm>
            <a:off x="3382975" y="2073875"/>
            <a:ext cx="5047800" cy="17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260" name="Shape 260"/>
        <p:cNvGrpSpPr/>
        <p:nvPr/>
      </p:nvGrpSpPr>
      <p:grpSpPr>
        <a:xfrm>
          <a:off x="0" y="0"/>
          <a:ext cx="0" cy="0"/>
          <a:chOff x="0" y="0"/>
          <a:chExt cx="0" cy="0"/>
        </a:xfrm>
      </p:grpSpPr>
      <p:sp>
        <p:nvSpPr>
          <p:cNvPr id="261" name="Google Shape;261;p15"/>
          <p:cNvSpPr/>
          <p:nvPr/>
        </p:nvSpPr>
        <p:spPr>
          <a:xfrm flipH="1">
            <a:off x="-1734375" y="-265565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15"/>
          <p:cNvGrpSpPr/>
          <p:nvPr/>
        </p:nvGrpSpPr>
        <p:grpSpPr>
          <a:xfrm flipH="1">
            <a:off x="8709763" y="4333863"/>
            <a:ext cx="301075" cy="270125"/>
            <a:chOff x="2599525" y="3568500"/>
            <a:chExt cx="301075" cy="270125"/>
          </a:xfrm>
        </p:grpSpPr>
        <p:sp>
          <p:nvSpPr>
            <p:cNvPr id="263" name="Google Shape;263;p15"/>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5"/>
          <p:cNvGrpSpPr/>
          <p:nvPr/>
        </p:nvGrpSpPr>
        <p:grpSpPr>
          <a:xfrm flipH="1">
            <a:off x="1640850" y="156188"/>
            <a:ext cx="301075" cy="270125"/>
            <a:chOff x="2599525" y="3568500"/>
            <a:chExt cx="301075" cy="270125"/>
          </a:xfrm>
        </p:grpSpPr>
        <p:sp>
          <p:nvSpPr>
            <p:cNvPr id="266" name="Google Shape;266;p15"/>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5"/>
          <p:cNvGrpSpPr/>
          <p:nvPr/>
        </p:nvGrpSpPr>
        <p:grpSpPr>
          <a:xfrm flipH="1">
            <a:off x="141013" y="2723263"/>
            <a:ext cx="301075" cy="270125"/>
            <a:chOff x="2599525" y="3568500"/>
            <a:chExt cx="301075" cy="270125"/>
          </a:xfrm>
        </p:grpSpPr>
        <p:sp>
          <p:nvSpPr>
            <p:cNvPr id="269" name="Google Shape;269;p15"/>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15"/>
          <p:cNvSpPr txBox="1"/>
          <p:nvPr>
            <p:ph type="title"/>
          </p:nvPr>
        </p:nvSpPr>
        <p:spPr>
          <a:xfrm>
            <a:off x="6050850" y="539500"/>
            <a:ext cx="24021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 name="Google Shape;272;p15"/>
          <p:cNvSpPr txBox="1"/>
          <p:nvPr>
            <p:ph idx="1" type="subTitle"/>
          </p:nvPr>
        </p:nvSpPr>
        <p:spPr>
          <a:xfrm>
            <a:off x="6050850" y="1591600"/>
            <a:ext cx="2402100" cy="123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 name="Google Shape;273;p15"/>
          <p:cNvSpPr/>
          <p:nvPr>
            <p:ph idx="2" type="pic"/>
          </p:nvPr>
        </p:nvSpPr>
        <p:spPr>
          <a:xfrm>
            <a:off x="713225" y="554676"/>
            <a:ext cx="2801100" cy="4049400"/>
          </a:xfrm>
          <a:prstGeom prst="rect">
            <a:avLst/>
          </a:prstGeom>
          <a:noFill/>
          <a:ln>
            <a:noFill/>
          </a:ln>
        </p:spPr>
      </p:sp>
      <p:sp>
        <p:nvSpPr>
          <p:cNvPr id="274" name="Google Shape;274;p15"/>
          <p:cNvSpPr/>
          <p:nvPr>
            <p:ph idx="3" type="pic"/>
          </p:nvPr>
        </p:nvSpPr>
        <p:spPr>
          <a:xfrm>
            <a:off x="3671775" y="539500"/>
            <a:ext cx="2304300" cy="2285700"/>
          </a:xfrm>
          <a:prstGeom prst="rect">
            <a:avLst/>
          </a:prstGeom>
          <a:noFill/>
          <a:ln>
            <a:noFill/>
          </a:ln>
        </p:spPr>
      </p:sp>
      <p:sp>
        <p:nvSpPr>
          <p:cNvPr id="275" name="Google Shape;275;p15"/>
          <p:cNvSpPr/>
          <p:nvPr>
            <p:ph idx="4" type="pic"/>
          </p:nvPr>
        </p:nvSpPr>
        <p:spPr>
          <a:xfrm>
            <a:off x="3671775" y="2953775"/>
            <a:ext cx="4740300" cy="16503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76" name="Shape 276"/>
        <p:cNvGrpSpPr/>
        <p:nvPr/>
      </p:nvGrpSpPr>
      <p:grpSpPr>
        <a:xfrm>
          <a:off x="0" y="0"/>
          <a:ext cx="0" cy="0"/>
          <a:chOff x="0" y="0"/>
          <a:chExt cx="0" cy="0"/>
        </a:xfrm>
      </p:grpSpPr>
      <p:sp>
        <p:nvSpPr>
          <p:cNvPr id="277" name="Google Shape;277;p16"/>
          <p:cNvSpPr/>
          <p:nvPr/>
        </p:nvSpPr>
        <p:spPr>
          <a:xfrm flipH="1">
            <a:off x="7164763" y="-1944975"/>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6"/>
          <p:cNvSpPr/>
          <p:nvPr/>
        </p:nvSpPr>
        <p:spPr>
          <a:xfrm flipH="1">
            <a:off x="-3144962" y="-2084237"/>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10800000">
            <a:off x="9198188" y="222413"/>
            <a:ext cx="41725" cy="36850"/>
          </a:xfrm>
          <a:custGeom>
            <a:rect b="b" l="l" r="r" t="t"/>
            <a:pathLst>
              <a:path extrusionOk="0" h="1474" w="1669">
                <a:moveTo>
                  <a:pt x="693" y="1"/>
                </a:moveTo>
                <a:cubicBezTo>
                  <a:pt x="630" y="1"/>
                  <a:pt x="566" y="7"/>
                  <a:pt x="501" y="20"/>
                </a:cubicBezTo>
                <a:cubicBezTo>
                  <a:pt x="1" y="87"/>
                  <a:pt x="101" y="520"/>
                  <a:pt x="168" y="1021"/>
                </a:cubicBezTo>
                <a:cubicBezTo>
                  <a:pt x="237" y="1367"/>
                  <a:pt x="274" y="1473"/>
                  <a:pt x="455" y="1473"/>
                </a:cubicBezTo>
                <a:cubicBezTo>
                  <a:pt x="537" y="1473"/>
                  <a:pt x="647" y="1452"/>
                  <a:pt x="801" y="1421"/>
                </a:cubicBezTo>
                <a:cubicBezTo>
                  <a:pt x="1268" y="1321"/>
                  <a:pt x="1669" y="1221"/>
                  <a:pt x="1602" y="721"/>
                </a:cubicBezTo>
                <a:cubicBezTo>
                  <a:pt x="1486" y="285"/>
                  <a:pt x="1117" y="1"/>
                  <a:pt x="6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a:off x="2193613" y="105775"/>
            <a:ext cx="301075" cy="270125"/>
            <a:chOff x="2599525" y="3568500"/>
            <a:chExt cx="301075" cy="270125"/>
          </a:xfrm>
        </p:grpSpPr>
        <p:sp>
          <p:nvSpPr>
            <p:cNvPr id="281" name="Google Shape;281;p16"/>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16"/>
          <p:cNvGrpSpPr/>
          <p:nvPr/>
        </p:nvGrpSpPr>
        <p:grpSpPr>
          <a:xfrm flipH="1">
            <a:off x="8629538" y="2677063"/>
            <a:ext cx="301075" cy="270125"/>
            <a:chOff x="2599525" y="3568500"/>
            <a:chExt cx="301075" cy="270125"/>
          </a:xfrm>
        </p:grpSpPr>
        <p:sp>
          <p:nvSpPr>
            <p:cNvPr id="284" name="Google Shape;284;p16"/>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 name="Google Shape;286;p16"/>
          <p:cNvGrpSpPr/>
          <p:nvPr/>
        </p:nvGrpSpPr>
        <p:grpSpPr>
          <a:xfrm flipH="1">
            <a:off x="5881300" y="4746263"/>
            <a:ext cx="505400" cy="353050"/>
            <a:chOff x="1460375" y="4373025"/>
            <a:chExt cx="505400" cy="353050"/>
          </a:xfrm>
        </p:grpSpPr>
        <p:sp>
          <p:nvSpPr>
            <p:cNvPr id="287" name="Google Shape;287;p16"/>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16"/>
          <p:cNvSpPr txBox="1"/>
          <p:nvPr>
            <p:ph idx="1" type="subTitle"/>
          </p:nvPr>
        </p:nvSpPr>
        <p:spPr>
          <a:xfrm>
            <a:off x="937625" y="2635425"/>
            <a:ext cx="2175300" cy="196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3" name="Google Shape;293;p16"/>
          <p:cNvSpPr txBox="1"/>
          <p:nvPr>
            <p:ph idx="2" type="subTitle"/>
          </p:nvPr>
        </p:nvSpPr>
        <p:spPr>
          <a:xfrm>
            <a:off x="3484347" y="2635425"/>
            <a:ext cx="2175300" cy="196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4" name="Google Shape;294;p16"/>
          <p:cNvSpPr txBox="1"/>
          <p:nvPr>
            <p:ph idx="3" type="subTitle"/>
          </p:nvPr>
        </p:nvSpPr>
        <p:spPr>
          <a:xfrm>
            <a:off x="6031075" y="2635425"/>
            <a:ext cx="2175300" cy="196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5" name="Google Shape;295;p16"/>
          <p:cNvSpPr txBox="1"/>
          <p:nvPr>
            <p:ph idx="4" type="subTitle"/>
          </p:nvPr>
        </p:nvSpPr>
        <p:spPr>
          <a:xfrm>
            <a:off x="937625" y="1968775"/>
            <a:ext cx="2175300" cy="708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6" name="Google Shape;296;p16"/>
          <p:cNvSpPr txBox="1"/>
          <p:nvPr>
            <p:ph idx="5" type="subTitle"/>
          </p:nvPr>
        </p:nvSpPr>
        <p:spPr>
          <a:xfrm>
            <a:off x="3484350" y="1968775"/>
            <a:ext cx="2175300" cy="708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7" name="Google Shape;297;p16"/>
          <p:cNvSpPr txBox="1"/>
          <p:nvPr>
            <p:ph idx="6" type="subTitle"/>
          </p:nvPr>
        </p:nvSpPr>
        <p:spPr>
          <a:xfrm>
            <a:off x="6031075" y="1968775"/>
            <a:ext cx="2175300" cy="708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8" name="Shape 298"/>
        <p:cNvGrpSpPr/>
        <p:nvPr/>
      </p:nvGrpSpPr>
      <p:grpSpPr>
        <a:xfrm>
          <a:off x="0" y="0"/>
          <a:ext cx="0" cy="0"/>
          <a:chOff x="0" y="0"/>
          <a:chExt cx="0" cy="0"/>
        </a:xfrm>
      </p:grpSpPr>
      <p:sp>
        <p:nvSpPr>
          <p:cNvPr id="299" name="Google Shape;299;p17"/>
          <p:cNvSpPr/>
          <p:nvPr/>
        </p:nvSpPr>
        <p:spPr>
          <a:xfrm>
            <a:off x="8241088" y="3414113"/>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7"/>
          <p:cNvSpPr/>
          <p:nvPr/>
        </p:nvSpPr>
        <p:spPr>
          <a:xfrm>
            <a:off x="-2135312" y="-262125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7"/>
          <p:cNvGrpSpPr/>
          <p:nvPr/>
        </p:nvGrpSpPr>
        <p:grpSpPr>
          <a:xfrm flipH="1">
            <a:off x="8749225" y="2301500"/>
            <a:ext cx="301075" cy="270125"/>
            <a:chOff x="2599525" y="3568500"/>
            <a:chExt cx="301075" cy="270125"/>
          </a:xfrm>
        </p:grpSpPr>
        <p:sp>
          <p:nvSpPr>
            <p:cNvPr id="302" name="Google Shape;302;p17"/>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17"/>
          <p:cNvGrpSpPr/>
          <p:nvPr/>
        </p:nvGrpSpPr>
        <p:grpSpPr>
          <a:xfrm flipH="1">
            <a:off x="84250" y="4091363"/>
            <a:ext cx="301075" cy="270125"/>
            <a:chOff x="2599525" y="3568500"/>
            <a:chExt cx="301075" cy="270125"/>
          </a:xfrm>
        </p:grpSpPr>
        <p:sp>
          <p:nvSpPr>
            <p:cNvPr id="305" name="Google Shape;305;p17"/>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7"/>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7"/>
          <p:cNvGrpSpPr/>
          <p:nvPr/>
        </p:nvGrpSpPr>
        <p:grpSpPr>
          <a:xfrm>
            <a:off x="8518550" y="818513"/>
            <a:ext cx="504550" cy="357425"/>
            <a:chOff x="1366150" y="3496000"/>
            <a:chExt cx="504550" cy="357425"/>
          </a:xfrm>
        </p:grpSpPr>
        <p:sp>
          <p:nvSpPr>
            <p:cNvPr id="308" name="Google Shape;308;p17"/>
            <p:cNvSpPr/>
            <p:nvPr/>
          </p:nvSpPr>
          <p:spPr>
            <a:xfrm>
              <a:off x="1432850" y="3501275"/>
              <a:ext cx="437850" cy="352150"/>
            </a:xfrm>
            <a:custGeom>
              <a:rect b="b" l="l" r="r" t="t"/>
              <a:pathLst>
                <a:path extrusionOk="0" h="14086" w="17514">
                  <a:moveTo>
                    <a:pt x="3904" y="1"/>
                  </a:moveTo>
                  <a:lnTo>
                    <a:pt x="1" y="9174"/>
                  </a:lnTo>
                  <a:lnTo>
                    <a:pt x="11009" y="13844"/>
                  </a:lnTo>
                  <a:cubicBezTo>
                    <a:pt x="11388" y="14007"/>
                    <a:pt x="11788" y="14085"/>
                    <a:pt x="12194" y="14085"/>
                  </a:cubicBezTo>
                  <a:cubicBezTo>
                    <a:pt x="13857" y="14085"/>
                    <a:pt x="15621" y="12780"/>
                    <a:pt x="16479" y="10742"/>
                  </a:cubicBezTo>
                  <a:cubicBezTo>
                    <a:pt x="17513" y="8207"/>
                    <a:pt x="16813" y="5505"/>
                    <a:pt x="14912" y="4671"/>
                  </a:cubicBezTo>
                  <a:lnTo>
                    <a:pt x="39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
            <p:cNvSpPr/>
            <p:nvPr/>
          </p:nvSpPr>
          <p:spPr>
            <a:xfrm>
              <a:off x="1366150" y="3496000"/>
              <a:ext cx="229350" cy="240675"/>
            </a:xfrm>
            <a:custGeom>
              <a:rect b="b" l="l" r="r" t="t"/>
              <a:pathLst>
                <a:path extrusionOk="0" h="9627" w="9174">
                  <a:moveTo>
                    <a:pt x="5341" y="1"/>
                  </a:moveTo>
                  <a:cubicBezTo>
                    <a:pt x="3690" y="1"/>
                    <a:pt x="1957" y="1282"/>
                    <a:pt x="1101" y="3314"/>
                  </a:cubicBezTo>
                  <a:cubicBezTo>
                    <a:pt x="0" y="5816"/>
                    <a:pt x="701" y="8551"/>
                    <a:pt x="2636" y="9385"/>
                  </a:cubicBezTo>
                  <a:cubicBezTo>
                    <a:pt x="3021" y="9548"/>
                    <a:pt x="3424" y="9626"/>
                    <a:pt x="3830" y="9626"/>
                  </a:cubicBezTo>
                  <a:cubicBezTo>
                    <a:pt x="5495" y="9626"/>
                    <a:pt x="7221" y="8321"/>
                    <a:pt x="8106" y="6283"/>
                  </a:cubicBezTo>
                  <a:cubicBezTo>
                    <a:pt x="9174" y="3748"/>
                    <a:pt x="8506" y="1046"/>
                    <a:pt x="6538" y="245"/>
                  </a:cubicBezTo>
                  <a:cubicBezTo>
                    <a:pt x="6154" y="79"/>
                    <a:pt x="5750" y="1"/>
                    <a:pt x="5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7"/>
            <p:cNvSpPr/>
            <p:nvPr/>
          </p:nvSpPr>
          <p:spPr>
            <a:xfrm>
              <a:off x="1431200" y="3563200"/>
              <a:ext cx="100925" cy="105600"/>
            </a:xfrm>
            <a:custGeom>
              <a:rect b="b" l="l" r="r" t="t"/>
              <a:pathLst>
                <a:path extrusionOk="0" h="4224" w="4037">
                  <a:moveTo>
                    <a:pt x="2383" y="0"/>
                  </a:moveTo>
                  <a:cubicBezTo>
                    <a:pt x="1657" y="0"/>
                    <a:pt x="880" y="565"/>
                    <a:pt x="501" y="1460"/>
                  </a:cubicBezTo>
                  <a:cubicBezTo>
                    <a:pt x="0" y="2594"/>
                    <a:pt x="334" y="3762"/>
                    <a:pt x="1168" y="4129"/>
                  </a:cubicBezTo>
                  <a:cubicBezTo>
                    <a:pt x="1328" y="4193"/>
                    <a:pt x="1497" y="4223"/>
                    <a:pt x="1668" y="4223"/>
                  </a:cubicBezTo>
                  <a:cubicBezTo>
                    <a:pt x="2389" y="4223"/>
                    <a:pt x="3159" y="3677"/>
                    <a:pt x="3536" y="2761"/>
                  </a:cubicBezTo>
                  <a:cubicBezTo>
                    <a:pt x="4036" y="1627"/>
                    <a:pt x="3703" y="426"/>
                    <a:pt x="2869" y="92"/>
                  </a:cubicBezTo>
                  <a:cubicBezTo>
                    <a:pt x="2713" y="30"/>
                    <a:pt x="2549" y="0"/>
                    <a:pt x="23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1606400" y="3564500"/>
              <a:ext cx="194950" cy="97300"/>
            </a:xfrm>
            <a:custGeom>
              <a:rect b="b" l="l" r="r" t="t"/>
              <a:pathLst>
                <a:path extrusionOk="0" h="3892" w="7798">
                  <a:moveTo>
                    <a:pt x="859" y="1"/>
                  </a:moveTo>
                  <a:cubicBezTo>
                    <a:pt x="355" y="1"/>
                    <a:pt x="0" y="705"/>
                    <a:pt x="531" y="941"/>
                  </a:cubicBezTo>
                  <a:cubicBezTo>
                    <a:pt x="2632" y="1908"/>
                    <a:pt x="4667" y="2876"/>
                    <a:pt x="6735" y="3843"/>
                  </a:cubicBezTo>
                  <a:cubicBezTo>
                    <a:pt x="6815" y="3877"/>
                    <a:pt x="6893" y="3892"/>
                    <a:pt x="6967" y="3892"/>
                  </a:cubicBezTo>
                  <a:cubicBezTo>
                    <a:pt x="7479" y="3892"/>
                    <a:pt x="7798" y="3171"/>
                    <a:pt x="7302" y="2909"/>
                  </a:cubicBezTo>
                  <a:cubicBezTo>
                    <a:pt x="5201" y="1942"/>
                    <a:pt x="3166" y="1008"/>
                    <a:pt x="1065" y="40"/>
                  </a:cubicBezTo>
                  <a:cubicBezTo>
                    <a:pt x="995" y="13"/>
                    <a:pt x="926" y="1"/>
                    <a:pt x="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 name="Google Shape;31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3" name="Google Shape;313;p17"/>
          <p:cNvSpPr txBox="1"/>
          <p:nvPr>
            <p:ph idx="1" type="subTitle"/>
          </p:nvPr>
        </p:nvSpPr>
        <p:spPr>
          <a:xfrm>
            <a:off x="1143924" y="1659608"/>
            <a:ext cx="3099900" cy="120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4" name="Google Shape;314;p17"/>
          <p:cNvSpPr txBox="1"/>
          <p:nvPr>
            <p:ph idx="2" type="subTitle"/>
          </p:nvPr>
        </p:nvSpPr>
        <p:spPr>
          <a:xfrm>
            <a:off x="5330876" y="1659608"/>
            <a:ext cx="3099900" cy="120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5" name="Google Shape;315;p17"/>
          <p:cNvSpPr txBox="1"/>
          <p:nvPr>
            <p:ph idx="3" type="subTitle"/>
          </p:nvPr>
        </p:nvSpPr>
        <p:spPr>
          <a:xfrm>
            <a:off x="1143924" y="3414121"/>
            <a:ext cx="3099900" cy="120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6" name="Google Shape;316;p17"/>
          <p:cNvSpPr txBox="1"/>
          <p:nvPr>
            <p:ph idx="4" type="subTitle"/>
          </p:nvPr>
        </p:nvSpPr>
        <p:spPr>
          <a:xfrm>
            <a:off x="5330876" y="3414121"/>
            <a:ext cx="3099900" cy="120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7" name="Google Shape;317;p17"/>
          <p:cNvSpPr txBox="1"/>
          <p:nvPr>
            <p:ph idx="5" type="subTitle"/>
          </p:nvPr>
        </p:nvSpPr>
        <p:spPr>
          <a:xfrm>
            <a:off x="1143925" y="1280450"/>
            <a:ext cx="3099900" cy="42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8" name="Google Shape;318;p17"/>
          <p:cNvSpPr txBox="1"/>
          <p:nvPr>
            <p:ph idx="6" type="subTitle"/>
          </p:nvPr>
        </p:nvSpPr>
        <p:spPr>
          <a:xfrm>
            <a:off x="1143925" y="3035088"/>
            <a:ext cx="3099900" cy="42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9" name="Google Shape;319;p17"/>
          <p:cNvSpPr txBox="1"/>
          <p:nvPr>
            <p:ph idx="7" type="subTitle"/>
          </p:nvPr>
        </p:nvSpPr>
        <p:spPr>
          <a:xfrm>
            <a:off x="5330850" y="1280450"/>
            <a:ext cx="3099900" cy="42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20" name="Google Shape;320;p17"/>
          <p:cNvSpPr txBox="1"/>
          <p:nvPr>
            <p:ph idx="8" type="subTitle"/>
          </p:nvPr>
        </p:nvSpPr>
        <p:spPr>
          <a:xfrm>
            <a:off x="5330850" y="3035088"/>
            <a:ext cx="3099900" cy="42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21" name="Shape 321"/>
        <p:cNvGrpSpPr/>
        <p:nvPr/>
      </p:nvGrpSpPr>
      <p:grpSpPr>
        <a:xfrm>
          <a:off x="0" y="0"/>
          <a:ext cx="0" cy="0"/>
          <a:chOff x="0" y="0"/>
          <a:chExt cx="0" cy="0"/>
        </a:xfrm>
      </p:grpSpPr>
      <p:sp>
        <p:nvSpPr>
          <p:cNvPr id="322" name="Google Shape;322;p18"/>
          <p:cNvSpPr/>
          <p:nvPr/>
        </p:nvSpPr>
        <p:spPr>
          <a:xfrm>
            <a:off x="-3144962" y="315090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7374313" y="-2084237"/>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18"/>
          <p:cNvGrpSpPr/>
          <p:nvPr/>
        </p:nvGrpSpPr>
        <p:grpSpPr>
          <a:xfrm>
            <a:off x="8465525" y="596313"/>
            <a:ext cx="301075" cy="270125"/>
            <a:chOff x="2599525" y="3568500"/>
            <a:chExt cx="301075" cy="270125"/>
          </a:xfrm>
        </p:grpSpPr>
        <p:sp>
          <p:nvSpPr>
            <p:cNvPr id="325" name="Google Shape;325;p18"/>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8"/>
          <p:cNvGrpSpPr/>
          <p:nvPr/>
        </p:nvGrpSpPr>
        <p:grpSpPr>
          <a:xfrm>
            <a:off x="1954200" y="4707125"/>
            <a:ext cx="507875" cy="337900"/>
            <a:chOff x="2404400" y="3968600"/>
            <a:chExt cx="507875" cy="337900"/>
          </a:xfrm>
        </p:grpSpPr>
        <p:sp>
          <p:nvSpPr>
            <p:cNvPr id="328" name="Google Shape;328;p18"/>
            <p:cNvSpPr/>
            <p:nvPr/>
          </p:nvSpPr>
          <p:spPr>
            <a:xfrm>
              <a:off x="2477775" y="3968600"/>
              <a:ext cx="434500" cy="333275"/>
            </a:xfrm>
            <a:custGeom>
              <a:rect b="b" l="l" r="r" t="t"/>
              <a:pathLst>
                <a:path extrusionOk="0" h="13331" w="17380">
                  <a:moveTo>
                    <a:pt x="12292" y="1"/>
                  </a:moveTo>
                  <a:cubicBezTo>
                    <a:pt x="11973" y="1"/>
                    <a:pt x="11654" y="51"/>
                    <a:pt x="11342" y="155"/>
                  </a:cubicBezTo>
                  <a:lnTo>
                    <a:pt x="0" y="3891"/>
                  </a:lnTo>
                  <a:lnTo>
                    <a:pt x="3136" y="13331"/>
                  </a:lnTo>
                  <a:lnTo>
                    <a:pt x="14444" y="9561"/>
                  </a:lnTo>
                  <a:cubicBezTo>
                    <a:pt x="16479" y="8894"/>
                    <a:pt x="17380" y="6259"/>
                    <a:pt x="16512" y="3657"/>
                  </a:cubicBezTo>
                  <a:cubicBezTo>
                    <a:pt x="15780" y="1461"/>
                    <a:pt x="14026" y="1"/>
                    <a:pt x="12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2404400" y="4062850"/>
              <a:ext cx="224350" cy="243650"/>
            </a:xfrm>
            <a:custGeom>
              <a:rect b="b" l="l" r="r" t="t"/>
              <a:pathLst>
                <a:path extrusionOk="0" h="9746" w="8974">
                  <a:moveTo>
                    <a:pt x="3886" y="0"/>
                  </a:moveTo>
                  <a:cubicBezTo>
                    <a:pt x="3566" y="0"/>
                    <a:pt x="3247" y="50"/>
                    <a:pt x="2935" y="154"/>
                  </a:cubicBezTo>
                  <a:cubicBezTo>
                    <a:pt x="934" y="821"/>
                    <a:pt x="0" y="3490"/>
                    <a:pt x="901" y="6092"/>
                  </a:cubicBezTo>
                  <a:cubicBezTo>
                    <a:pt x="1635" y="8265"/>
                    <a:pt x="3395" y="9746"/>
                    <a:pt x="5132" y="9746"/>
                  </a:cubicBezTo>
                  <a:cubicBezTo>
                    <a:pt x="5448" y="9746"/>
                    <a:pt x="5763" y="9697"/>
                    <a:pt x="6071" y="9594"/>
                  </a:cubicBezTo>
                  <a:cubicBezTo>
                    <a:pt x="8072" y="8927"/>
                    <a:pt x="8973" y="6258"/>
                    <a:pt x="8106" y="3656"/>
                  </a:cubicBezTo>
                  <a:cubicBezTo>
                    <a:pt x="7374" y="1460"/>
                    <a:pt x="5619" y="0"/>
                    <a:pt x="38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2466100" y="4130875"/>
              <a:ext cx="99250" cy="106825"/>
            </a:xfrm>
            <a:custGeom>
              <a:rect b="b" l="l" r="r" t="t"/>
              <a:pathLst>
                <a:path extrusionOk="0" h="4273" w="3970">
                  <a:moveTo>
                    <a:pt x="1718" y="1"/>
                  </a:moveTo>
                  <a:cubicBezTo>
                    <a:pt x="1579" y="1"/>
                    <a:pt x="1439" y="22"/>
                    <a:pt x="1301" y="68"/>
                  </a:cubicBezTo>
                  <a:cubicBezTo>
                    <a:pt x="434" y="368"/>
                    <a:pt x="0" y="1536"/>
                    <a:pt x="367" y="2670"/>
                  </a:cubicBezTo>
                  <a:cubicBezTo>
                    <a:pt x="735" y="3603"/>
                    <a:pt x="1509" y="4272"/>
                    <a:pt x="2265" y="4272"/>
                  </a:cubicBezTo>
                  <a:cubicBezTo>
                    <a:pt x="2401" y="4272"/>
                    <a:pt x="2537" y="4250"/>
                    <a:pt x="2669" y="4204"/>
                  </a:cubicBezTo>
                  <a:cubicBezTo>
                    <a:pt x="3536" y="3904"/>
                    <a:pt x="3970" y="2737"/>
                    <a:pt x="3603" y="1603"/>
                  </a:cubicBezTo>
                  <a:cubicBezTo>
                    <a:pt x="3264" y="670"/>
                    <a:pt x="2494" y="1"/>
                    <a:pt x="1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2600125" y="4009100"/>
              <a:ext cx="197100" cy="76625"/>
            </a:xfrm>
            <a:custGeom>
              <a:rect b="b" l="l" r="r" t="t"/>
              <a:pathLst>
                <a:path extrusionOk="0" h="3065" w="7884">
                  <a:moveTo>
                    <a:pt x="7289" y="1"/>
                  </a:moveTo>
                  <a:cubicBezTo>
                    <a:pt x="7235" y="1"/>
                    <a:pt x="7177" y="12"/>
                    <a:pt x="7115" y="36"/>
                  </a:cubicBezTo>
                  <a:cubicBezTo>
                    <a:pt x="4947" y="703"/>
                    <a:pt x="2712" y="1370"/>
                    <a:pt x="577" y="2037"/>
                  </a:cubicBezTo>
                  <a:cubicBezTo>
                    <a:pt x="0" y="2219"/>
                    <a:pt x="114" y="3064"/>
                    <a:pt x="617" y="3064"/>
                  </a:cubicBezTo>
                  <a:cubicBezTo>
                    <a:pt x="666" y="3064"/>
                    <a:pt x="720" y="3056"/>
                    <a:pt x="777" y="3038"/>
                  </a:cubicBezTo>
                  <a:cubicBezTo>
                    <a:pt x="2945" y="2371"/>
                    <a:pt x="5147" y="1704"/>
                    <a:pt x="7315" y="1036"/>
                  </a:cubicBezTo>
                  <a:cubicBezTo>
                    <a:pt x="7884" y="827"/>
                    <a:pt x="7754" y="1"/>
                    <a:pt x="7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8"/>
          <p:cNvGrpSpPr/>
          <p:nvPr/>
        </p:nvGrpSpPr>
        <p:grpSpPr>
          <a:xfrm>
            <a:off x="232000" y="2809613"/>
            <a:ext cx="301075" cy="270125"/>
            <a:chOff x="2599525" y="3568500"/>
            <a:chExt cx="301075" cy="270125"/>
          </a:xfrm>
        </p:grpSpPr>
        <p:sp>
          <p:nvSpPr>
            <p:cNvPr id="333" name="Google Shape;333;p18"/>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18"/>
          <p:cNvGrpSpPr/>
          <p:nvPr/>
        </p:nvGrpSpPr>
        <p:grpSpPr>
          <a:xfrm>
            <a:off x="8766588" y="4669663"/>
            <a:ext cx="505400" cy="353050"/>
            <a:chOff x="1460375" y="4373025"/>
            <a:chExt cx="505400" cy="353050"/>
          </a:xfrm>
        </p:grpSpPr>
        <p:sp>
          <p:nvSpPr>
            <p:cNvPr id="336" name="Google Shape;336;p18"/>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8"/>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18"/>
          <p:cNvGrpSpPr/>
          <p:nvPr/>
        </p:nvGrpSpPr>
        <p:grpSpPr>
          <a:xfrm>
            <a:off x="3033188" y="222425"/>
            <a:ext cx="301075" cy="270125"/>
            <a:chOff x="2599525" y="3568500"/>
            <a:chExt cx="301075" cy="270125"/>
          </a:xfrm>
        </p:grpSpPr>
        <p:sp>
          <p:nvSpPr>
            <p:cNvPr id="341" name="Google Shape;341;p18"/>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4" name="Google Shape;344;p18"/>
          <p:cNvSpPr txBox="1"/>
          <p:nvPr>
            <p:ph idx="1" type="subTitle"/>
          </p:nvPr>
        </p:nvSpPr>
        <p:spPr>
          <a:xfrm>
            <a:off x="718800" y="1633960"/>
            <a:ext cx="2173800" cy="116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5" name="Google Shape;345;p18"/>
          <p:cNvSpPr txBox="1"/>
          <p:nvPr>
            <p:ph idx="2" type="subTitle"/>
          </p:nvPr>
        </p:nvSpPr>
        <p:spPr>
          <a:xfrm>
            <a:off x="3485100" y="1633960"/>
            <a:ext cx="2173800" cy="116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6" name="Google Shape;346;p18"/>
          <p:cNvSpPr txBox="1"/>
          <p:nvPr>
            <p:ph idx="3" type="subTitle"/>
          </p:nvPr>
        </p:nvSpPr>
        <p:spPr>
          <a:xfrm>
            <a:off x="718800" y="3440454"/>
            <a:ext cx="2173800" cy="116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7" name="Google Shape;347;p18"/>
          <p:cNvSpPr txBox="1"/>
          <p:nvPr>
            <p:ph idx="4" type="subTitle"/>
          </p:nvPr>
        </p:nvSpPr>
        <p:spPr>
          <a:xfrm>
            <a:off x="3485100" y="3440454"/>
            <a:ext cx="2173800" cy="116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8" name="Google Shape;348;p18"/>
          <p:cNvSpPr txBox="1"/>
          <p:nvPr>
            <p:ph idx="5" type="subTitle"/>
          </p:nvPr>
        </p:nvSpPr>
        <p:spPr>
          <a:xfrm>
            <a:off x="6250189" y="1633960"/>
            <a:ext cx="2173800" cy="116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9" name="Google Shape;349;p18"/>
          <p:cNvSpPr txBox="1"/>
          <p:nvPr>
            <p:ph idx="6" type="subTitle"/>
          </p:nvPr>
        </p:nvSpPr>
        <p:spPr>
          <a:xfrm>
            <a:off x="6250189" y="3440454"/>
            <a:ext cx="2173800" cy="116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0" name="Google Shape;350;p18"/>
          <p:cNvSpPr txBox="1"/>
          <p:nvPr>
            <p:ph idx="7" type="subTitle"/>
          </p:nvPr>
        </p:nvSpPr>
        <p:spPr>
          <a:xfrm>
            <a:off x="719968" y="1260075"/>
            <a:ext cx="21738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1" name="Google Shape;351;p18"/>
          <p:cNvSpPr txBox="1"/>
          <p:nvPr>
            <p:ph idx="8" type="subTitle"/>
          </p:nvPr>
        </p:nvSpPr>
        <p:spPr>
          <a:xfrm>
            <a:off x="3486268" y="1260075"/>
            <a:ext cx="21711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2" name="Google Shape;352;p18"/>
          <p:cNvSpPr txBox="1"/>
          <p:nvPr>
            <p:ph idx="9" type="subTitle"/>
          </p:nvPr>
        </p:nvSpPr>
        <p:spPr>
          <a:xfrm>
            <a:off x="6251357" y="1260075"/>
            <a:ext cx="21711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3" name="Google Shape;353;p18"/>
          <p:cNvSpPr txBox="1"/>
          <p:nvPr>
            <p:ph idx="13" type="subTitle"/>
          </p:nvPr>
        </p:nvSpPr>
        <p:spPr>
          <a:xfrm>
            <a:off x="719968" y="3063351"/>
            <a:ext cx="21738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4" name="Google Shape;354;p18"/>
          <p:cNvSpPr txBox="1"/>
          <p:nvPr>
            <p:ph idx="14" type="subTitle"/>
          </p:nvPr>
        </p:nvSpPr>
        <p:spPr>
          <a:xfrm>
            <a:off x="3486268" y="3063356"/>
            <a:ext cx="21711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5" name="Google Shape;355;p18"/>
          <p:cNvSpPr txBox="1"/>
          <p:nvPr>
            <p:ph idx="15" type="subTitle"/>
          </p:nvPr>
        </p:nvSpPr>
        <p:spPr>
          <a:xfrm>
            <a:off x="6251357" y="3063356"/>
            <a:ext cx="21711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56" name="Shape 356"/>
        <p:cNvGrpSpPr/>
        <p:nvPr/>
      </p:nvGrpSpPr>
      <p:grpSpPr>
        <a:xfrm>
          <a:off x="0" y="0"/>
          <a:ext cx="0" cy="0"/>
          <a:chOff x="0" y="0"/>
          <a:chExt cx="0" cy="0"/>
        </a:xfrm>
      </p:grpSpPr>
      <p:sp>
        <p:nvSpPr>
          <p:cNvPr id="357" name="Google Shape;357;p19"/>
          <p:cNvSpPr/>
          <p:nvPr/>
        </p:nvSpPr>
        <p:spPr>
          <a:xfrm>
            <a:off x="7714897" y="-1619053"/>
            <a:ext cx="3656499" cy="3126184"/>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a:off x="-3366487" y="2995825"/>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1525028" y="-1713450"/>
            <a:ext cx="3568514" cy="305096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19"/>
          <p:cNvGrpSpPr/>
          <p:nvPr/>
        </p:nvGrpSpPr>
        <p:grpSpPr>
          <a:xfrm flipH="1">
            <a:off x="4371863" y="4688638"/>
            <a:ext cx="301075" cy="270125"/>
            <a:chOff x="2599525" y="3568500"/>
            <a:chExt cx="301075" cy="270125"/>
          </a:xfrm>
        </p:grpSpPr>
        <p:sp>
          <p:nvSpPr>
            <p:cNvPr id="361" name="Google Shape;361;p19"/>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19"/>
          <p:cNvGrpSpPr/>
          <p:nvPr/>
        </p:nvGrpSpPr>
        <p:grpSpPr>
          <a:xfrm flipH="1">
            <a:off x="7519600" y="4669363"/>
            <a:ext cx="505400" cy="353050"/>
            <a:chOff x="1460375" y="4373025"/>
            <a:chExt cx="505400" cy="353050"/>
          </a:xfrm>
        </p:grpSpPr>
        <p:sp>
          <p:nvSpPr>
            <p:cNvPr id="364" name="Google Shape;364;p19"/>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19"/>
          <p:cNvSpPr txBox="1"/>
          <p:nvPr>
            <p:ph hasCustomPrompt="1" type="title"/>
          </p:nvPr>
        </p:nvSpPr>
        <p:spPr>
          <a:xfrm>
            <a:off x="798388" y="2887732"/>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69" name="Google Shape;369;p19"/>
          <p:cNvSpPr txBox="1"/>
          <p:nvPr>
            <p:ph idx="1" type="subTitle"/>
          </p:nvPr>
        </p:nvSpPr>
        <p:spPr>
          <a:xfrm>
            <a:off x="798388" y="3646654"/>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70" name="Google Shape;370;p19"/>
          <p:cNvSpPr txBox="1"/>
          <p:nvPr>
            <p:ph hasCustomPrompt="1" idx="2" type="title"/>
          </p:nvPr>
        </p:nvSpPr>
        <p:spPr>
          <a:xfrm>
            <a:off x="2825700" y="1176746"/>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1" name="Google Shape;371;p19"/>
          <p:cNvSpPr txBox="1"/>
          <p:nvPr>
            <p:ph idx="3" type="subTitle"/>
          </p:nvPr>
        </p:nvSpPr>
        <p:spPr>
          <a:xfrm>
            <a:off x="2825700" y="1935658"/>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72" name="Google Shape;372;p19"/>
          <p:cNvSpPr txBox="1"/>
          <p:nvPr>
            <p:ph hasCustomPrompt="1" idx="4" type="title"/>
          </p:nvPr>
        </p:nvSpPr>
        <p:spPr>
          <a:xfrm>
            <a:off x="4853013" y="2887732"/>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3" name="Google Shape;373;p19"/>
          <p:cNvSpPr txBox="1"/>
          <p:nvPr>
            <p:ph idx="5" type="subTitle"/>
          </p:nvPr>
        </p:nvSpPr>
        <p:spPr>
          <a:xfrm>
            <a:off x="4853013" y="3646654"/>
            <a:ext cx="3492600" cy="32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
    <p:spTree>
      <p:nvGrpSpPr>
        <p:cNvPr id="374" name="Shape 374"/>
        <p:cNvGrpSpPr/>
        <p:nvPr/>
      </p:nvGrpSpPr>
      <p:grpSpPr>
        <a:xfrm>
          <a:off x="0" y="0"/>
          <a:ext cx="0" cy="0"/>
          <a:chOff x="0" y="0"/>
          <a:chExt cx="0" cy="0"/>
        </a:xfrm>
      </p:grpSpPr>
      <p:sp>
        <p:nvSpPr>
          <p:cNvPr id="375" name="Google Shape;375;p20"/>
          <p:cNvSpPr/>
          <p:nvPr/>
        </p:nvSpPr>
        <p:spPr>
          <a:xfrm>
            <a:off x="-3678362" y="284610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7862098" y="-1665523"/>
            <a:ext cx="3820431" cy="326634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20"/>
          <p:cNvGrpSpPr/>
          <p:nvPr/>
        </p:nvGrpSpPr>
        <p:grpSpPr>
          <a:xfrm>
            <a:off x="8610250" y="3253788"/>
            <a:ext cx="301075" cy="270125"/>
            <a:chOff x="2599525" y="3568500"/>
            <a:chExt cx="301075" cy="270125"/>
          </a:xfrm>
        </p:grpSpPr>
        <p:sp>
          <p:nvSpPr>
            <p:cNvPr id="378" name="Google Shape;378;p20"/>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0"/>
          <p:cNvGrpSpPr/>
          <p:nvPr/>
        </p:nvGrpSpPr>
        <p:grpSpPr>
          <a:xfrm>
            <a:off x="-79450" y="2335400"/>
            <a:ext cx="507875" cy="337900"/>
            <a:chOff x="2404400" y="3968600"/>
            <a:chExt cx="507875" cy="337900"/>
          </a:xfrm>
        </p:grpSpPr>
        <p:sp>
          <p:nvSpPr>
            <p:cNvPr id="381" name="Google Shape;381;p20"/>
            <p:cNvSpPr/>
            <p:nvPr/>
          </p:nvSpPr>
          <p:spPr>
            <a:xfrm>
              <a:off x="2477775" y="3968600"/>
              <a:ext cx="434500" cy="333275"/>
            </a:xfrm>
            <a:custGeom>
              <a:rect b="b" l="l" r="r" t="t"/>
              <a:pathLst>
                <a:path extrusionOk="0" h="13331" w="17380">
                  <a:moveTo>
                    <a:pt x="12292" y="1"/>
                  </a:moveTo>
                  <a:cubicBezTo>
                    <a:pt x="11973" y="1"/>
                    <a:pt x="11654" y="51"/>
                    <a:pt x="11342" y="155"/>
                  </a:cubicBezTo>
                  <a:lnTo>
                    <a:pt x="0" y="3891"/>
                  </a:lnTo>
                  <a:lnTo>
                    <a:pt x="3136" y="13331"/>
                  </a:lnTo>
                  <a:lnTo>
                    <a:pt x="14444" y="9561"/>
                  </a:lnTo>
                  <a:cubicBezTo>
                    <a:pt x="16479" y="8894"/>
                    <a:pt x="17380" y="6259"/>
                    <a:pt x="16512" y="3657"/>
                  </a:cubicBezTo>
                  <a:cubicBezTo>
                    <a:pt x="15780" y="1461"/>
                    <a:pt x="14026" y="1"/>
                    <a:pt x="12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2404400" y="4062850"/>
              <a:ext cx="224350" cy="243650"/>
            </a:xfrm>
            <a:custGeom>
              <a:rect b="b" l="l" r="r" t="t"/>
              <a:pathLst>
                <a:path extrusionOk="0" h="9746" w="8974">
                  <a:moveTo>
                    <a:pt x="3886" y="0"/>
                  </a:moveTo>
                  <a:cubicBezTo>
                    <a:pt x="3566" y="0"/>
                    <a:pt x="3247" y="50"/>
                    <a:pt x="2935" y="154"/>
                  </a:cubicBezTo>
                  <a:cubicBezTo>
                    <a:pt x="934" y="821"/>
                    <a:pt x="0" y="3490"/>
                    <a:pt x="901" y="6092"/>
                  </a:cubicBezTo>
                  <a:cubicBezTo>
                    <a:pt x="1635" y="8265"/>
                    <a:pt x="3395" y="9746"/>
                    <a:pt x="5132" y="9746"/>
                  </a:cubicBezTo>
                  <a:cubicBezTo>
                    <a:pt x="5448" y="9746"/>
                    <a:pt x="5763" y="9697"/>
                    <a:pt x="6071" y="9594"/>
                  </a:cubicBezTo>
                  <a:cubicBezTo>
                    <a:pt x="8072" y="8927"/>
                    <a:pt x="8973" y="6258"/>
                    <a:pt x="8106" y="3656"/>
                  </a:cubicBezTo>
                  <a:cubicBezTo>
                    <a:pt x="7374" y="1460"/>
                    <a:pt x="5619" y="0"/>
                    <a:pt x="38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0"/>
            <p:cNvSpPr/>
            <p:nvPr/>
          </p:nvSpPr>
          <p:spPr>
            <a:xfrm>
              <a:off x="2466100" y="4130875"/>
              <a:ext cx="99250" cy="106825"/>
            </a:xfrm>
            <a:custGeom>
              <a:rect b="b" l="l" r="r" t="t"/>
              <a:pathLst>
                <a:path extrusionOk="0" h="4273" w="3970">
                  <a:moveTo>
                    <a:pt x="1718" y="1"/>
                  </a:moveTo>
                  <a:cubicBezTo>
                    <a:pt x="1579" y="1"/>
                    <a:pt x="1439" y="22"/>
                    <a:pt x="1301" y="68"/>
                  </a:cubicBezTo>
                  <a:cubicBezTo>
                    <a:pt x="434" y="368"/>
                    <a:pt x="0" y="1536"/>
                    <a:pt x="367" y="2670"/>
                  </a:cubicBezTo>
                  <a:cubicBezTo>
                    <a:pt x="735" y="3603"/>
                    <a:pt x="1509" y="4272"/>
                    <a:pt x="2265" y="4272"/>
                  </a:cubicBezTo>
                  <a:cubicBezTo>
                    <a:pt x="2401" y="4272"/>
                    <a:pt x="2537" y="4250"/>
                    <a:pt x="2669" y="4204"/>
                  </a:cubicBezTo>
                  <a:cubicBezTo>
                    <a:pt x="3536" y="3904"/>
                    <a:pt x="3970" y="2737"/>
                    <a:pt x="3603" y="1603"/>
                  </a:cubicBezTo>
                  <a:cubicBezTo>
                    <a:pt x="3264" y="670"/>
                    <a:pt x="2494" y="1"/>
                    <a:pt x="1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
            <p:cNvSpPr/>
            <p:nvPr/>
          </p:nvSpPr>
          <p:spPr>
            <a:xfrm>
              <a:off x="2600125" y="4009100"/>
              <a:ext cx="197100" cy="76625"/>
            </a:xfrm>
            <a:custGeom>
              <a:rect b="b" l="l" r="r" t="t"/>
              <a:pathLst>
                <a:path extrusionOk="0" h="3065" w="7884">
                  <a:moveTo>
                    <a:pt x="7289" y="1"/>
                  </a:moveTo>
                  <a:cubicBezTo>
                    <a:pt x="7235" y="1"/>
                    <a:pt x="7177" y="12"/>
                    <a:pt x="7115" y="36"/>
                  </a:cubicBezTo>
                  <a:cubicBezTo>
                    <a:pt x="4947" y="703"/>
                    <a:pt x="2712" y="1370"/>
                    <a:pt x="577" y="2037"/>
                  </a:cubicBezTo>
                  <a:cubicBezTo>
                    <a:pt x="0" y="2219"/>
                    <a:pt x="114" y="3064"/>
                    <a:pt x="617" y="3064"/>
                  </a:cubicBezTo>
                  <a:cubicBezTo>
                    <a:pt x="666" y="3064"/>
                    <a:pt x="720" y="3056"/>
                    <a:pt x="777" y="3038"/>
                  </a:cubicBezTo>
                  <a:cubicBezTo>
                    <a:pt x="2945" y="2371"/>
                    <a:pt x="5147" y="1704"/>
                    <a:pt x="7315" y="1036"/>
                  </a:cubicBezTo>
                  <a:cubicBezTo>
                    <a:pt x="7884" y="827"/>
                    <a:pt x="7754" y="1"/>
                    <a:pt x="7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 name="Google Shape;385;p20"/>
          <p:cNvGrpSpPr/>
          <p:nvPr/>
        </p:nvGrpSpPr>
        <p:grpSpPr>
          <a:xfrm>
            <a:off x="2194150" y="4886813"/>
            <a:ext cx="301075" cy="270125"/>
            <a:chOff x="2599525" y="3568500"/>
            <a:chExt cx="301075" cy="270125"/>
          </a:xfrm>
        </p:grpSpPr>
        <p:sp>
          <p:nvSpPr>
            <p:cNvPr id="386" name="Google Shape;386;p20"/>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0"/>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0"/>
          <p:cNvGrpSpPr/>
          <p:nvPr/>
        </p:nvGrpSpPr>
        <p:grpSpPr>
          <a:xfrm>
            <a:off x="7862100" y="64325"/>
            <a:ext cx="505400" cy="353050"/>
            <a:chOff x="1460375" y="4373025"/>
            <a:chExt cx="505400" cy="353050"/>
          </a:xfrm>
        </p:grpSpPr>
        <p:sp>
          <p:nvSpPr>
            <p:cNvPr id="389" name="Google Shape;389;p20"/>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0"/>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20"/>
          <p:cNvGrpSpPr/>
          <p:nvPr/>
        </p:nvGrpSpPr>
        <p:grpSpPr>
          <a:xfrm>
            <a:off x="3033188" y="222425"/>
            <a:ext cx="301075" cy="270125"/>
            <a:chOff x="2599525" y="3568500"/>
            <a:chExt cx="301075" cy="270125"/>
          </a:xfrm>
        </p:grpSpPr>
        <p:sp>
          <p:nvSpPr>
            <p:cNvPr id="394" name="Google Shape;394;p20"/>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0"/>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3"/>
          <p:cNvSpPr/>
          <p:nvPr/>
        </p:nvSpPr>
        <p:spPr>
          <a:xfrm>
            <a:off x="3968613" y="634125"/>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3"/>
          <p:cNvGrpSpPr/>
          <p:nvPr/>
        </p:nvGrpSpPr>
        <p:grpSpPr>
          <a:xfrm>
            <a:off x="128963" y="119025"/>
            <a:ext cx="776425" cy="840950"/>
            <a:chOff x="1748075" y="3460950"/>
            <a:chExt cx="776425" cy="840950"/>
          </a:xfrm>
        </p:grpSpPr>
        <p:sp>
          <p:nvSpPr>
            <p:cNvPr id="52" name="Google Shape;52;p3"/>
            <p:cNvSpPr/>
            <p:nvPr/>
          </p:nvSpPr>
          <p:spPr>
            <a:xfrm>
              <a:off x="2248450" y="3460950"/>
              <a:ext cx="276050" cy="280525"/>
            </a:xfrm>
            <a:custGeom>
              <a:rect b="b" l="l" r="r" t="t"/>
              <a:pathLst>
                <a:path extrusionOk="0" h="11221" w="11042">
                  <a:moveTo>
                    <a:pt x="3653" y="1"/>
                  </a:moveTo>
                  <a:cubicBezTo>
                    <a:pt x="3242" y="1"/>
                    <a:pt x="2841" y="168"/>
                    <a:pt x="2569" y="513"/>
                  </a:cubicBezTo>
                  <a:cubicBezTo>
                    <a:pt x="2469" y="680"/>
                    <a:pt x="2335" y="880"/>
                    <a:pt x="2302" y="1047"/>
                  </a:cubicBezTo>
                  <a:lnTo>
                    <a:pt x="0" y="9720"/>
                  </a:lnTo>
                  <a:lnTo>
                    <a:pt x="567" y="10220"/>
                  </a:lnTo>
                  <a:lnTo>
                    <a:pt x="868" y="10487"/>
                  </a:lnTo>
                  <a:lnTo>
                    <a:pt x="1168" y="10720"/>
                  </a:lnTo>
                  <a:lnTo>
                    <a:pt x="1735" y="11221"/>
                  </a:lnTo>
                  <a:lnTo>
                    <a:pt x="9974" y="7651"/>
                  </a:lnTo>
                  <a:cubicBezTo>
                    <a:pt x="9998" y="7655"/>
                    <a:pt x="10022" y="7657"/>
                    <a:pt x="10045" y="7657"/>
                  </a:cubicBezTo>
                  <a:cubicBezTo>
                    <a:pt x="10242" y="7657"/>
                    <a:pt x="10392" y="7534"/>
                    <a:pt x="10541" y="7385"/>
                  </a:cubicBezTo>
                  <a:cubicBezTo>
                    <a:pt x="11041" y="6751"/>
                    <a:pt x="11008" y="5883"/>
                    <a:pt x="10374" y="5350"/>
                  </a:cubicBezTo>
                  <a:cubicBezTo>
                    <a:pt x="10111" y="5108"/>
                    <a:pt x="9775" y="5011"/>
                    <a:pt x="9433" y="5011"/>
                  </a:cubicBezTo>
                  <a:cubicBezTo>
                    <a:pt x="9256" y="5011"/>
                    <a:pt x="9078" y="5037"/>
                    <a:pt x="8907" y="5083"/>
                  </a:cubicBezTo>
                  <a:cubicBezTo>
                    <a:pt x="9040" y="4616"/>
                    <a:pt x="8873" y="4049"/>
                    <a:pt x="8473" y="3682"/>
                  </a:cubicBezTo>
                  <a:cubicBezTo>
                    <a:pt x="8187" y="3440"/>
                    <a:pt x="7859" y="3343"/>
                    <a:pt x="7524" y="3343"/>
                  </a:cubicBezTo>
                  <a:cubicBezTo>
                    <a:pt x="7351" y="3343"/>
                    <a:pt x="7176" y="3369"/>
                    <a:pt x="7005" y="3415"/>
                  </a:cubicBezTo>
                  <a:cubicBezTo>
                    <a:pt x="7139" y="2948"/>
                    <a:pt x="6972" y="2381"/>
                    <a:pt x="6538" y="2014"/>
                  </a:cubicBezTo>
                  <a:cubicBezTo>
                    <a:pt x="6275" y="1772"/>
                    <a:pt x="5939" y="1676"/>
                    <a:pt x="5597" y="1676"/>
                  </a:cubicBezTo>
                  <a:cubicBezTo>
                    <a:pt x="5420" y="1676"/>
                    <a:pt x="5241" y="1702"/>
                    <a:pt x="5071" y="1747"/>
                  </a:cubicBezTo>
                  <a:cubicBezTo>
                    <a:pt x="5171" y="1280"/>
                    <a:pt x="5037" y="713"/>
                    <a:pt x="4637" y="346"/>
                  </a:cubicBezTo>
                  <a:cubicBezTo>
                    <a:pt x="4348" y="118"/>
                    <a:pt x="3997" y="1"/>
                    <a:pt x="36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2293475" y="3600675"/>
              <a:ext cx="102600" cy="99100"/>
            </a:xfrm>
            <a:custGeom>
              <a:rect b="b" l="l" r="r" t="t"/>
              <a:pathLst>
                <a:path extrusionOk="0" h="3964" w="4104">
                  <a:moveTo>
                    <a:pt x="3197" y="0"/>
                  </a:moveTo>
                  <a:cubicBezTo>
                    <a:pt x="2274" y="0"/>
                    <a:pt x="1" y="3964"/>
                    <a:pt x="1" y="3964"/>
                  </a:cubicBezTo>
                  <a:cubicBezTo>
                    <a:pt x="1" y="3964"/>
                    <a:pt x="4103" y="695"/>
                    <a:pt x="3370" y="61"/>
                  </a:cubicBezTo>
                  <a:cubicBezTo>
                    <a:pt x="3319" y="20"/>
                    <a:pt x="3262" y="0"/>
                    <a:pt x="3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2277625" y="3573375"/>
              <a:ext cx="72575" cy="119725"/>
            </a:xfrm>
            <a:custGeom>
              <a:rect b="b" l="l" r="r" t="t"/>
              <a:pathLst>
                <a:path extrusionOk="0" h="4789" w="2903">
                  <a:moveTo>
                    <a:pt x="1912" y="0"/>
                  </a:moveTo>
                  <a:cubicBezTo>
                    <a:pt x="1058" y="0"/>
                    <a:pt x="1" y="4789"/>
                    <a:pt x="1" y="4789"/>
                  </a:cubicBezTo>
                  <a:cubicBezTo>
                    <a:pt x="1" y="4789"/>
                    <a:pt x="2903" y="386"/>
                    <a:pt x="2002" y="19"/>
                  </a:cubicBezTo>
                  <a:cubicBezTo>
                    <a:pt x="1972" y="6"/>
                    <a:pt x="1942"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303475" y="3644875"/>
              <a:ext cx="123450" cy="70750"/>
            </a:xfrm>
            <a:custGeom>
              <a:rect b="b" l="l" r="r" t="t"/>
              <a:pathLst>
                <a:path extrusionOk="0" h="2830" w="4938">
                  <a:moveTo>
                    <a:pt x="4108" y="0"/>
                  </a:moveTo>
                  <a:cubicBezTo>
                    <a:pt x="3097" y="0"/>
                    <a:pt x="1" y="2830"/>
                    <a:pt x="1" y="2830"/>
                  </a:cubicBezTo>
                  <a:cubicBezTo>
                    <a:pt x="1" y="2830"/>
                    <a:pt x="4938" y="962"/>
                    <a:pt x="4371" y="128"/>
                  </a:cubicBezTo>
                  <a:cubicBezTo>
                    <a:pt x="4318" y="40"/>
                    <a:pt x="4228" y="0"/>
                    <a:pt x="41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748075" y="4018325"/>
              <a:ext cx="274400" cy="283575"/>
            </a:xfrm>
            <a:custGeom>
              <a:rect b="b" l="l" r="r" t="t"/>
              <a:pathLst>
                <a:path extrusionOk="0" h="11343" w="10976">
                  <a:moveTo>
                    <a:pt x="9208" y="0"/>
                  </a:moveTo>
                  <a:lnTo>
                    <a:pt x="1002" y="3569"/>
                  </a:lnTo>
                  <a:cubicBezTo>
                    <a:pt x="835" y="3670"/>
                    <a:pt x="601" y="3770"/>
                    <a:pt x="501" y="3936"/>
                  </a:cubicBezTo>
                  <a:cubicBezTo>
                    <a:pt x="1" y="4570"/>
                    <a:pt x="34" y="5504"/>
                    <a:pt x="668" y="6005"/>
                  </a:cubicBezTo>
                  <a:cubicBezTo>
                    <a:pt x="920" y="6235"/>
                    <a:pt x="1251" y="6334"/>
                    <a:pt x="1570" y="6334"/>
                  </a:cubicBezTo>
                  <a:cubicBezTo>
                    <a:pt x="1758" y="6334"/>
                    <a:pt x="1942" y="6300"/>
                    <a:pt x="2102" y="6238"/>
                  </a:cubicBezTo>
                  <a:lnTo>
                    <a:pt x="2102" y="6238"/>
                  </a:lnTo>
                  <a:cubicBezTo>
                    <a:pt x="2002" y="6738"/>
                    <a:pt x="2169" y="7272"/>
                    <a:pt x="2569" y="7672"/>
                  </a:cubicBezTo>
                  <a:cubicBezTo>
                    <a:pt x="2842" y="7903"/>
                    <a:pt x="3155" y="8002"/>
                    <a:pt x="3474" y="8002"/>
                  </a:cubicBezTo>
                  <a:cubicBezTo>
                    <a:pt x="3661" y="8002"/>
                    <a:pt x="3852" y="7968"/>
                    <a:pt x="4037" y="7906"/>
                  </a:cubicBezTo>
                  <a:lnTo>
                    <a:pt x="4037" y="7906"/>
                  </a:lnTo>
                  <a:cubicBezTo>
                    <a:pt x="3904" y="8406"/>
                    <a:pt x="4071" y="8940"/>
                    <a:pt x="4504" y="9340"/>
                  </a:cubicBezTo>
                  <a:cubicBezTo>
                    <a:pt x="4756" y="9571"/>
                    <a:pt x="5061" y="9670"/>
                    <a:pt x="5385" y="9670"/>
                  </a:cubicBezTo>
                  <a:cubicBezTo>
                    <a:pt x="5576" y="9670"/>
                    <a:pt x="5774" y="9636"/>
                    <a:pt x="5972" y="9574"/>
                  </a:cubicBezTo>
                  <a:lnTo>
                    <a:pt x="5972" y="9574"/>
                  </a:lnTo>
                  <a:cubicBezTo>
                    <a:pt x="5838" y="10074"/>
                    <a:pt x="6005" y="10608"/>
                    <a:pt x="6406" y="11008"/>
                  </a:cubicBezTo>
                  <a:cubicBezTo>
                    <a:pt x="6689" y="11232"/>
                    <a:pt x="7019" y="11342"/>
                    <a:pt x="7348" y="11342"/>
                  </a:cubicBezTo>
                  <a:cubicBezTo>
                    <a:pt x="7755" y="11342"/>
                    <a:pt x="8160" y="11173"/>
                    <a:pt x="8474" y="10841"/>
                  </a:cubicBezTo>
                  <a:cubicBezTo>
                    <a:pt x="8640" y="10675"/>
                    <a:pt x="8707" y="10508"/>
                    <a:pt x="8674" y="10174"/>
                  </a:cubicBezTo>
                  <a:lnTo>
                    <a:pt x="10975" y="1501"/>
                  </a:lnTo>
                  <a:lnTo>
                    <a:pt x="10375" y="1001"/>
                  </a:lnTo>
                  <a:lnTo>
                    <a:pt x="10075" y="734"/>
                  </a:lnTo>
                  <a:lnTo>
                    <a:pt x="9808" y="501"/>
                  </a:lnTo>
                  <a:lnTo>
                    <a:pt x="92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881525" y="4064175"/>
              <a:ext cx="103425" cy="99125"/>
            </a:xfrm>
            <a:custGeom>
              <a:rect b="b" l="l" r="r" t="t"/>
              <a:pathLst>
                <a:path extrusionOk="0" h="3965" w="4137">
                  <a:moveTo>
                    <a:pt x="4136" y="1"/>
                  </a:moveTo>
                  <a:cubicBezTo>
                    <a:pt x="4136" y="1"/>
                    <a:pt x="0" y="3237"/>
                    <a:pt x="734" y="3904"/>
                  </a:cubicBezTo>
                  <a:cubicBezTo>
                    <a:pt x="784" y="3945"/>
                    <a:pt x="842" y="3964"/>
                    <a:pt x="907" y="3964"/>
                  </a:cubicBezTo>
                  <a:cubicBezTo>
                    <a:pt x="1834" y="3964"/>
                    <a:pt x="4136" y="1"/>
                    <a:pt x="41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925725" y="4070025"/>
              <a:ext cx="74225" cy="119750"/>
            </a:xfrm>
            <a:custGeom>
              <a:rect b="b" l="l" r="r" t="t"/>
              <a:pathLst>
                <a:path extrusionOk="0" h="4790" w="2969">
                  <a:moveTo>
                    <a:pt x="2969" y="0"/>
                  </a:moveTo>
                  <a:cubicBezTo>
                    <a:pt x="2969" y="1"/>
                    <a:pt x="0" y="4370"/>
                    <a:pt x="967" y="4770"/>
                  </a:cubicBezTo>
                  <a:cubicBezTo>
                    <a:pt x="998" y="4783"/>
                    <a:pt x="1030" y="4789"/>
                    <a:pt x="1061" y="4789"/>
                  </a:cubicBezTo>
                  <a:cubicBezTo>
                    <a:pt x="1943" y="4789"/>
                    <a:pt x="2969" y="1"/>
                    <a:pt x="29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849825" y="4047500"/>
              <a:ext cx="123450" cy="70750"/>
            </a:xfrm>
            <a:custGeom>
              <a:rect b="b" l="l" r="r" t="t"/>
              <a:pathLst>
                <a:path extrusionOk="0" h="2830" w="4938">
                  <a:moveTo>
                    <a:pt x="4937" y="1"/>
                  </a:moveTo>
                  <a:cubicBezTo>
                    <a:pt x="4937" y="1"/>
                    <a:pt x="1" y="1869"/>
                    <a:pt x="534" y="2703"/>
                  </a:cubicBezTo>
                  <a:cubicBezTo>
                    <a:pt x="591" y="2791"/>
                    <a:pt x="684" y="2830"/>
                    <a:pt x="806" y="2830"/>
                  </a:cubicBezTo>
                  <a:cubicBezTo>
                    <a:pt x="1841" y="2830"/>
                    <a:pt x="4937" y="1"/>
                    <a:pt x="49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879025" y="3641800"/>
              <a:ext cx="514550" cy="480975"/>
            </a:xfrm>
            <a:custGeom>
              <a:rect b="b" l="l" r="r" t="t"/>
              <a:pathLst>
                <a:path extrusionOk="0" h="19239" w="20582">
                  <a:moveTo>
                    <a:pt x="12435" y="0"/>
                  </a:moveTo>
                  <a:cubicBezTo>
                    <a:pt x="9546" y="0"/>
                    <a:pt x="6377" y="1483"/>
                    <a:pt x="4003" y="4254"/>
                  </a:cubicBezTo>
                  <a:cubicBezTo>
                    <a:pt x="267" y="8623"/>
                    <a:pt x="0" y="14628"/>
                    <a:pt x="3469" y="17596"/>
                  </a:cubicBezTo>
                  <a:cubicBezTo>
                    <a:pt x="4767" y="18707"/>
                    <a:pt x="6401" y="19239"/>
                    <a:pt x="8135" y="19239"/>
                  </a:cubicBezTo>
                  <a:cubicBezTo>
                    <a:pt x="11037" y="19239"/>
                    <a:pt x="14219" y="17750"/>
                    <a:pt x="16579" y="14995"/>
                  </a:cubicBezTo>
                  <a:cubicBezTo>
                    <a:pt x="20315" y="10625"/>
                    <a:pt x="20581" y="4620"/>
                    <a:pt x="17112" y="1652"/>
                  </a:cubicBezTo>
                  <a:cubicBezTo>
                    <a:pt x="15809" y="537"/>
                    <a:pt x="14173" y="0"/>
                    <a:pt x="12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147250" y="3756450"/>
              <a:ext cx="177100" cy="277000"/>
            </a:xfrm>
            <a:custGeom>
              <a:rect b="b" l="l" r="r" t="t"/>
              <a:pathLst>
                <a:path extrusionOk="0" h="11080" w="7084">
                  <a:moveTo>
                    <a:pt x="5907" y="1"/>
                  </a:moveTo>
                  <a:cubicBezTo>
                    <a:pt x="5596" y="1"/>
                    <a:pt x="5269" y="269"/>
                    <a:pt x="5349" y="668"/>
                  </a:cubicBezTo>
                  <a:cubicBezTo>
                    <a:pt x="5950" y="4471"/>
                    <a:pt x="3715" y="8174"/>
                    <a:pt x="512" y="10075"/>
                  </a:cubicBezTo>
                  <a:cubicBezTo>
                    <a:pt x="1" y="10359"/>
                    <a:pt x="313" y="11080"/>
                    <a:pt x="788" y="11080"/>
                  </a:cubicBezTo>
                  <a:cubicBezTo>
                    <a:pt x="870" y="11080"/>
                    <a:pt x="957" y="11058"/>
                    <a:pt x="1046" y="11009"/>
                  </a:cubicBezTo>
                  <a:cubicBezTo>
                    <a:pt x="4682" y="8807"/>
                    <a:pt x="7084" y="4704"/>
                    <a:pt x="6383" y="401"/>
                  </a:cubicBezTo>
                  <a:cubicBezTo>
                    <a:pt x="6316" y="121"/>
                    <a:pt x="6115" y="1"/>
                    <a:pt x="5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1221188" y="-78775"/>
            <a:ext cx="301075" cy="270125"/>
            <a:chOff x="2599525" y="3568500"/>
            <a:chExt cx="301075" cy="270125"/>
          </a:xfrm>
        </p:grpSpPr>
        <p:sp>
          <p:nvSpPr>
            <p:cNvPr id="63" name="Google Shape;63;p3"/>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3"/>
          <p:cNvGrpSpPr/>
          <p:nvPr/>
        </p:nvGrpSpPr>
        <p:grpSpPr>
          <a:xfrm>
            <a:off x="8499800" y="970913"/>
            <a:ext cx="504550" cy="357425"/>
            <a:chOff x="1366150" y="3496000"/>
            <a:chExt cx="504550" cy="357425"/>
          </a:xfrm>
        </p:grpSpPr>
        <p:sp>
          <p:nvSpPr>
            <p:cNvPr id="66" name="Google Shape;66;p3"/>
            <p:cNvSpPr/>
            <p:nvPr/>
          </p:nvSpPr>
          <p:spPr>
            <a:xfrm>
              <a:off x="1432850" y="3501275"/>
              <a:ext cx="437850" cy="352150"/>
            </a:xfrm>
            <a:custGeom>
              <a:rect b="b" l="l" r="r" t="t"/>
              <a:pathLst>
                <a:path extrusionOk="0" h="14086" w="17514">
                  <a:moveTo>
                    <a:pt x="3904" y="1"/>
                  </a:moveTo>
                  <a:lnTo>
                    <a:pt x="1" y="9174"/>
                  </a:lnTo>
                  <a:lnTo>
                    <a:pt x="11009" y="13844"/>
                  </a:lnTo>
                  <a:cubicBezTo>
                    <a:pt x="11388" y="14007"/>
                    <a:pt x="11788" y="14085"/>
                    <a:pt x="12194" y="14085"/>
                  </a:cubicBezTo>
                  <a:cubicBezTo>
                    <a:pt x="13857" y="14085"/>
                    <a:pt x="15621" y="12780"/>
                    <a:pt x="16479" y="10742"/>
                  </a:cubicBezTo>
                  <a:cubicBezTo>
                    <a:pt x="17513" y="8207"/>
                    <a:pt x="16813" y="5505"/>
                    <a:pt x="14912" y="4671"/>
                  </a:cubicBezTo>
                  <a:lnTo>
                    <a:pt x="39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366150" y="3496000"/>
              <a:ext cx="229350" cy="240675"/>
            </a:xfrm>
            <a:custGeom>
              <a:rect b="b" l="l" r="r" t="t"/>
              <a:pathLst>
                <a:path extrusionOk="0" h="9627" w="9174">
                  <a:moveTo>
                    <a:pt x="5341" y="1"/>
                  </a:moveTo>
                  <a:cubicBezTo>
                    <a:pt x="3690" y="1"/>
                    <a:pt x="1957" y="1282"/>
                    <a:pt x="1101" y="3314"/>
                  </a:cubicBezTo>
                  <a:cubicBezTo>
                    <a:pt x="0" y="5816"/>
                    <a:pt x="701" y="8551"/>
                    <a:pt x="2636" y="9385"/>
                  </a:cubicBezTo>
                  <a:cubicBezTo>
                    <a:pt x="3021" y="9548"/>
                    <a:pt x="3424" y="9626"/>
                    <a:pt x="3830" y="9626"/>
                  </a:cubicBezTo>
                  <a:cubicBezTo>
                    <a:pt x="5495" y="9626"/>
                    <a:pt x="7221" y="8321"/>
                    <a:pt x="8106" y="6283"/>
                  </a:cubicBezTo>
                  <a:cubicBezTo>
                    <a:pt x="9174" y="3748"/>
                    <a:pt x="8506" y="1046"/>
                    <a:pt x="6538" y="245"/>
                  </a:cubicBezTo>
                  <a:cubicBezTo>
                    <a:pt x="6154" y="79"/>
                    <a:pt x="5750" y="1"/>
                    <a:pt x="5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431200" y="3563200"/>
              <a:ext cx="100925" cy="105600"/>
            </a:xfrm>
            <a:custGeom>
              <a:rect b="b" l="l" r="r" t="t"/>
              <a:pathLst>
                <a:path extrusionOk="0" h="4224" w="4037">
                  <a:moveTo>
                    <a:pt x="2383" y="0"/>
                  </a:moveTo>
                  <a:cubicBezTo>
                    <a:pt x="1657" y="0"/>
                    <a:pt x="880" y="565"/>
                    <a:pt x="501" y="1460"/>
                  </a:cubicBezTo>
                  <a:cubicBezTo>
                    <a:pt x="0" y="2594"/>
                    <a:pt x="334" y="3762"/>
                    <a:pt x="1168" y="4129"/>
                  </a:cubicBezTo>
                  <a:cubicBezTo>
                    <a:pt x="1328" y="4193"/>
                    <a:pt x="1497" y="4223"/>
                    <a:pt x="1668" y="4223"/>
                  </a:cubicBezTo>
                  <a:cubicBezTo>
                    <a:pt x="2389" y="4223"/>
                    <a:pt x="3159" y="3677"/>
                    <a:pt x="3536" y="2761"/>
                  </a:cubicBezTo>
                  <a:cubicBezTo>
                    <a:pt x="4036" y="1627"/>
                    <a:pt x="3703" y="426"/>
                    <a:pt x="2869" y="92"/>
                  </a:cubicBezTo>
                  <a:cubicBezTo>
                    <a:pt x="2713" y="30"/>
                    <a:pt x="2549" y="0"/>
                    <a:pt x="23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1606400" y="3564500"/>
              <a:ext cx="194950" cy="97300"/>
            </a:xfrm>
            <a:custGeom>
              <a:rect b="b" l="l" r="r" t="t"/>
              <a:pathLst>
                <a:path extrusionOk="0" h="3892" w="7798">
                  <a:moveTo>
                    <a:pt x="859" y="1"/>
                  </a:moveTo>
                  <a:cubicBezTo>
                    <a:pt x="355" y="1"/>
                    <a:pt x="0" y="705"/>
                    <a:pt x="531" y="941"/>
                  </a:cubicBezTo>
                  <a:cubicBezTo>
                    <a:pt x="2632" y="1908"/>
                    <a:pt x="4667" y="2876"/>
                    <a:pt x="6735" y="3843"/>
                  </a:cubicBezTo>
                  <a:cubicBezTo>
                    <a:pt x="6815" y="3877"/>
                    <a:pt x="6893" y="3892"/>
                    <a:pt x="6967" y="3892"/>
                  </a:cubicBezTo>
                  <a:cubicBezTo>
                    <a:pt x="7479" y="3892"/>
                    <a:pt x="7798" y="3171"/>
                    <a:pt x="7302" y="2909"/>
                  </a:cubicBezTo>
                  <a:cubicBezTo>
                    <a:pt x="5201" y="1942"/>
                    <a:pt x="3166" y="1008"/>
                    <a:pt x="1065" y="40"/>
                  </a:cubicBezTo>
                  <a:cubicBezTo>
                    <a:pt x="995" y="13"/>
                    <a:pt x="926" y="1"/>
                    <a:pt x="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rot="10800000">
            <a:off x="6907645" y="-196719"/>
            <a:ext cx="791434" cy="1167644"/>
            <a:chOff x="2845525" y="1517675"/>
            <a:chExt cx="537075" cy="792375"/>
          </a:xfrm>
        </p:grpSpPr>
        <p:sp>
          <p:nvSpPr>
            <p:cNvPr id="71" name="Google Shape;71;p3"/>
            <p:cNvSpPr/>
            <p:nvPr/>
          </p:nvSpPr>
          <p:spPr>
            <a:xfrm>
              <a:off x="3024825" y="1656350"/>
              <a:ext cx="357775" cy="653700"/>
            </a:xfrm>
            <a:custGeom>
              <a:rect b="b" l="l" r="r" t="t"/>
              <a:pathLst>
                <a:path extrusionOk="0" h="26148" w="14311">
                  <a:moveTo>
                    <a:pt x="1234" y="1"/>
                  </a:moveTo>
                  <a:cubicBezTo>
                    <a:pt x="1078" y="1"/>
                    <a:pt x="919" y="36"/>
                    <a:pt x="768" y="112"/>
                  </a:cubicBezTo>
                  <a:cubicBezTo>
                    <a:pt x="201" y="412"/>
                    <a:pt x="1" y="1012"/>
                    <a:pt x="268" y="1579"/>
                  </a:cubicBezTo>
                  <a:lnTo>
                    <a:pt x="12109" y="25530"/>
                  </a:lnTo>
                  <a:cubicBezTo>
                    <a:pt x="12298" y="25930"/>
                    <a:pt x="12668" y="26147"/>
                    <a:pt x="13057" y="26147"/>
                  </a:cubicBezTo>
                  <a:cubicBezTo>
                    <a:pt x="13220" y="26147"/>
                    <a:pt x="13386" y="26109"/>
                    <a:pt x="13544" y="26030"/>
                  </a:cubicBezTo>
                  <a:cubicBezTo>
                    <a:pt x="14111" y="25763"/>
                    <a:pt x="14311" y="25130"/>
                    <a:pt x="14044" y="24596"/>
                  </a:cubicBezTo>
                  <a:lnTo>
                    <a:pt x="2202" y="612"/>
                  </a:lnTo>
                  <a:cubicBezTo>
                    <a:pt x="2011" y="229"/>
                    <a:pt x="1631" y="1"/>
                    <a:pt x="1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845525" y="1517675"/>
              <a:ext cx="449525" cy="394300"/>
            </a:xfrm>
            <a:custGeom>
              <a:rect b="b" l="l" r="r" t="t"/>
              <a:pathLst>
                <a:path extrusionOk="0" h="15772" w="17981">
                  <a:moveTo>
                    <a:pt x="9012" y="1"/>
                  </a:moveTo>
                  <a:cubicBezTo>
                    <a:pt x="7836" y="1"/>
                    <a:pt x="6639" y="265"/>
                    <a:pt x="5505" y="822"/>
                  </a:cubicBezTo>
                  <a:cubicBezTo>
                    <a:pt x="1602" y="2723"/>
                    <a:pt x="1" y="7460"/>
                    <a:pt x="1936" y="11363"/>
                  </a:cubicBezTo>
                  <a:cubicBezTo>
                    <a:pt x="3291" y="14169"/>
                    <a:pt x="6071" y="15771"/>
                    <a:pt x="8981" y="15771"/>
                  </a:cubicBezTo>
                  <a:cubicBezTo>
                    <a:pt x="10153" y="15771"/>
                    <a:pt x="11346" y="15511"/>
                    <a:pt x="12477" y="14965"/>
                  </a:cubicBezTo>
                  <a:cubicBezTo>
                    <a:pt x="16379" y="13031"/>
                    <a:pt x="17980" y="8327"/>
                    <a:pt x="16046" y="4391"/>
                  </a:cubicBezTo>
                  <a:cubicBezTo>
                    <a:pt x="14692" y="1613"/>
                    <a:pt x="11918" y="1"/>
                    <a:pt x="90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853050" y="1586550"/>
              <a:ext cx="435325" cy="256800"/>
            </a:xfrm>
            <a:custGeom>
              <a:rect b="b" l="l" r="r" t="t"/>
              <a:pathLst>
                <a:path extrusionOk="0" h="10272" w="17413">
                  <a:moveTo>
                    <a:pt x="15232" y="0"/>
                  </a:moveTo>
                  <a:cubicBezTo>
                    <a:pt x="14942" y="0"/>
                    <a:pt x="14650" y="65"/>
                    <a:pt x="14377" y="202"/>
                  </a:cubicBezTo>
                  <a:lnTo>
                    <a:pt x="1334" y="6606"/>
                  </a:lnTo>
                  <a:cubicBezTo>
                    <a:pt x="367" y="7073"/>
                    <a:pt x="0" y="8241"/>
                    <a:pt x="467" y="9208"/>
                  </a:cubicBezTo>
                  <a:cubicBezTo>
                    <a:pt x="777" y="9876"/>
                    <a:pt x="1463" y="10271"/>
                    <a:pt x="2182" y="10271"/>
                  </a:cubicBezTo>
                  <a:cubicBezTo>
                    <a:pt x="2468" y="10271"/>
                    <a:pt x="2760" y="10209"/>
                    <a:pt x="3036" y="10075"/>
                  </a:cubicBezTo>
                  <a:lnTo>
                    <a:pt x="16078" y="3638"/>
                  </a:lnTo>
                  <a:cubicBezTo>
                    <a:pt x="17046" y="3204"/>
                    <a:pt x="17413" y="2036"/>
                    <a:pt x="16979" y="1069"/>
                  </a:cubicBezTo>
                  <a:cubicBezTo>
                    <a:pt x="16625" y="384"/>
                    <a:pt x="15936" y="0"/>
                    <a:pt x="152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020100" y="1538875"/>
              <a:ext cx="162275" cy="55000"/>
            </a:xfrm>
            <a:custGeom>
              <a:rect b="b" l="l" r="r" t="t"/>
              <a:pathLst>
                <a:path extrusionOk="0" h="2200" w="6491">
                  <a:moveTo>
                    <a:pt x="2222" y="1"/>
                  </a:moveTo>
                  <a:cubicBezTo>
                    <a:pt x="1631" y="1"/>
                    <a:pt x="1045" y="89"/>
                    <a:pt x="490" y="274"/>
                  </a:cubicBezTo>
                  <a:cubicBezTo>
                    <a:pt x="0" y="427"/>
                    <a:pt x="100" y="1057"/>
                    <a:pt x="506" y="1057"/>
                  </a:cubicBezTo>
                  <a:cubicBezTo>
                    <a:pt x="543" y="1057"/>
                    <a:pt x="582" y="1052"/>
                    <a:pt x="623" y="1041"/>
                  </a:cubicBezTo>
                  <a:cubicBezTo>
                    <a:pt x="1122" y="878"/>
                    <a:pt x="1643" y="801"/>
                    <a:pt x="2164" y="801"/>
                  </a:cubicBezTo>
                  <a:cubicBezTo>
                    <a:pt x="3456" y="801"/>
                    <a:pt x="4753" y="1277"/>
                    <a:pt x="5727" y="2109"/>
                  </a:cubicBezTo>
                  <a:cubicBezTo>
                    <a:pt x="5803" y="2172"/>
                    <a:pt x="5881" y="2200"/>
                    <a:pt x="5954" y="2200"/>
                  </a:cubicBezTo>
                  <a:cubicBezTo>
                    <a:pt x="6264" y="2200"/>
                    <a:pt x="6491" y="1711"/>
                    <a:pt x="6194" y="1442"/>
                  </a:cubicBezTo>
                  <a:cubicBezTo>
                    <a:pt x="5108" y="520"/>
                    <a:pt x="3653" y="1"/>
                    <a:pt x="22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3"/>
          <p:cNvGrpSpPr/>
          <p:nvPr/>
        </p:nvGrpSpPr>
        <p:grpSpPr>
          <a:xfrm>
            <a:off x="7944547" y="-181525"/>
            <a:ext cx="972459" cy="954146"/>
            <a:chOff x="3421775" y="1509925"/>
            <a:chExt cx="621300" cy="609600"/>
          </a:xfrm>
        </p:grpSpPr>
        <p:sp>
          <p:nvSpPr>
            <p:cNvPr id="76" name="Google Shape;76;p3"/>
            <p:cNvSpPr/>
            <p:nvPr/>
          </p:nvSpPr>
          <p:spPr>
            <a:xfrm>
              <a:off x="3521850" y="1509925"/>
              <a:ext cx="521225" cy="544100"/>
            </a:xfrm>
            <a:custGeom>
              <a:rect b="b" l="l" r="r" t="t"/>
              <a:pathLst>
                <a:path extrusionOk="0" h="21764" w="20849">
                  <a:moveTo>
                    <a:pt x="19664" y="1"/>
                  </a:moveTo>
                  <a:cubicBezTo>
                    <a:pt x="19372" y="1"/>
                    <a:pt x="19077" y="119"/>
                    <a:pt x="18847" y="331"/>
                  </a:cubicBezTo>
                  <a:lnTo>
                    <a:pt x="434" y="19945"/>
                  </a:lnTo>
                  <a:cubicBezTo>
                    <a:pt x="1" y="20379"/>
                    <a:pt x="67" y="21046"/>
                    <a:pt x="468" y="21480"/>
                  </a:cubicBezTo>
                  <a:cubicBezTo>
                    <a:pt x="691" y="21672"/>
                    <a:pt x="961" y="21764"/>
                    <a:pt x="1225" y="21764"/>
                  </a:cubicBezTo>
                  <a:cubicBezTo>
                    <a:pt x="1513" y="21764"/>
                    <a:pt x="1794" y="21655"/>
                    <a:pt x="2002" y="21446"/>
                  </a:cubicBezTo>
                  <a:lnTo>
                    <a:pt x="20449" y="1832"/>
                  </a:lnTo>
                  <a:cubicBezTo>
                    <a:pt x="20849" y="1365"/>
                    <a:pt x="20815" y="698"/>
                    <a:pt x="20382" y="298"/>
                  </a:cubicBezTo>
                  <a:cubicBezTo>
                    <a:pt x="20178" y="94"/>
                    <a:pt x="19922" y="1"/>
                    <a:pt x="196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3421775" y="1792925"/>
              <a:ext cx="371125" cy="326600"/>
            </a:xfrm>
            <a:custGeom>
              <a:rect b="b" l="l" r="r" t="t"/>
              <a:pathLst>
                <a:path extrusionOk="0" h="13064" w="14845">
                  <a:moveTo>
                    <a:pt x="7423" y="1"/>
                  </a:moveTo>
                  <a:cubicBezTo>
                    <a:pt x="6128" y="1"/>
                    <a:pt x="4819" y="386"/>
                    <a:pt x="3670" y="1187"/>
                  </a:cubicBezTo>
                  <a:cubicBezTo>
                    <a:pt x="735" y="3288"/>
                    <a:pt x="1" y="7324"/>
                    <a:pt x="2102" y="10293"/>
                  </a:cubicBezTo>
                  <a:cubicBezTo>
                    <a:pt x="3369" y="12092"/>
                    <a:pt x="5388" y="13064"/>
                    <a:pt x="7436" y="13064"/>
                  </a:cubicBezTo>
                  <a:cubicBezTo>
                    <a:pt x="8731" y="13064"/>
                    <a:pt x="10038" y="12675"/>
                    <a:pt x="11175" y="11861"/>
                  </a:cubicBezTo>
                  <a:cubicBezTo>
                    <a:pt x="14144" y="9793"/>
                    <a:pt x="14845" y="5723"/>
                    <a:pt x="12777" y="2788"/>
                  </a:cubicBezTo>
                  <a:cubicBezTo>
                    <a:pt x="11488" y="968"/>
                    <a:pt x="9473" y="1"/>
                    <a:pt x="7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3454300" y="1820725"/>
              <a:ext cx="296075" cy="262800"/>
            </a:xfrm>
            <a:custGeom>
              <a:rect b="b" l="l" r="r" t="t"/>
              <a:pathLst>
                <a:path extrusionOk="0" h="10512" w="11843">
                  <a:moveTo>
                    <a:pt x="5096" y="1"/>
                  </a:moveTo>
                  <a:cubicBezTo>
                    <a:pt x="4852" y="1"/>
                    <a:pt x="4610" y="14"/>
                    <a:pt x="4370" y="41"/>
                  </a:cubicBezTo>
                  <a:cubicBezTo>
                    <a:pt x="3203" y="141"/>
                    <a:pt x="2102" y="708"/>
                    <a:pt x="1101" y="1409"/>
                  </a:cubicBezTo>
                  <a:cubicBezTo>
                    <a:pt x="534" y="1943"/>
                    <a:pt x="201" y="2576"/>
                    <a:pt x="1" y="3210"/>
                  </a:cubicBezTo>
                  <a:cubicBezTo>
                    <a:pt x="1389" y="1794"/>
                    <a:pt x="3258" y="738"/>
                    <a:pt x="5241" y="738"/>
                  </a:cubicBezTo>
                  <a:cubicBezTo>
                    <a:pt x="5593" y="738"/>
                    <a:pt x="5948" y="772"/>
                    <a:pt x="6305" y="842"/>
                  </a:cubicBezTo>
                  <a:cubicBezTo>
                    <a:pt x="10708" y="1609"/>
                    <a:pt x="11842" y="8047"/>
                    <a:pt x="7339" y="9615"/>
                  </a:cubicBezTo>
                  <a:cubicBezTo>
                    <a:pt x="6966" y="9744"/>
                    <a:pt x="6586" y="9804"/>
                    <a:pt x="6209" y="9804"/>
                  </a:cubicBezTo>
                  <a:cubicBezTo>
                    <a:pt x="3382" y="9804"/>
                    <a:pt x="743" y="6446"/>
                    <a:pt x="2803" y="3944"/>
                  </a:cubicBezTo>
                  <a:cubicBezTo>
                    <a:pt x="3416" y="3188"/>
                    <a:pt x="4280" y="2834"/>
                    <a:pt x="5147" y="2834"/>
                  </a:cubicBezTo>
                  <a:cubicBezTo>
                    <a:pt x="6305" y="2834"/>
                    <a:pt x="7467" y="3466"/>
                    <a:pt x="8040" y="4611"/>
                  </a:cubicBezTo>
                  <a:cubicBezTo>
                    <a:pt x="8540" y="5612"/>
                    <a:pt x="8173" y="6780"/>
                    <a:pt x="7339" y="7413"/>
                  </a:cubicBezTo>
                  <a:cubicBezTo>
                    <a:pt x="6961" y="7702"/>
                    <a:pt x="6577" y="7821"/>
                    <a:pt x="6217" y="7821"/>
                  </a:cubicBezTo>
                  <a:cubicBezTo>
                    <a:pt x="4701" y="7821"/>
                    <a:pt x="3608" y="5705"/>
                    <a:pt x="5171" y="5112"/>
                  </a:cubicBezTo>
                  <a:cubicBezTo>
                    <a:pt x="5606" y="4956"/>
                    <a:pt x="5607" y="4368"/>
                    <a:pt x="5228" y="4368"/>
                  </a:cubicBezTo>
                  <a:cubicBezTo>
                    <a:pt x="5200" y="4368"/>
                    <a:pt x="5170" y="4371"/>
                    <a:pt x="5138" y="4378"/>
                  </a:cubicBezTo>
                  <a:cubicBezTo>
                    <a:pt x="2869" y="4811"/>
                    <a:pt x="3136" y="7780"/>
                    <a:pt x="5204" y="8381"/>
                  </a:cubicBezTo>
                  <a:cubicBezTo>
                    <a:pt x="5469" y="8454"/>
                    <a:pt x="5736" y="8488"/>
                    <a:pt x="5999" y="8488"/>
                  </a:cubicBezTo>
                  <a:cubicBezTo>
                    <a:pt x="7888" y="8488"/>
                    <a:pt x="9577" y="6703"/>
                    <a:pt x="8874" y="4711"/>
                  </a:cubicBezTo>
                  <a:cubicBezTo>
                    <a:pt x="8328" y="3149"/>
                    <a:pt x="6805" y="2065"/>
                    <a:pt x="5223" y="2065"/>
                  </a:cubicBezTo>
                  <a:cubicBezTo>
                    <a:pt x="4677" y="2065"/>
                    <a:pt x="4125" y="2194"/>
                    <a:pt x="3603" y="2476"/>
                  </a:cubicBezTo>
                  <a:cubicBezTo>
                    <a:pt x="1368" y="3711"/>
                    <a:pt x="801" y="5979"/>
                    <a:pt x="2002" y="8114"/>
                  </a:cubicBezTo>
                  <a:cubicBezTo>
                    <a:pt x="2893" y="9698"/>
                    <a:pt x="4538" y="10511"/>
                    <a:pt x="6241" y="10511"/>
                  </a:cubicBezTo>
                  <a:cubicBezTo>
                    <a:pt x="6832" y="10511"/>
                    <a:pt x="7430" y="10413"/>
                    <a:pt x="8006" y="10215"/>
                  </a:cubicBezTo>
                  <a:cubicBezTo>
                    <a:pt x="10675" y="9281"/>
                    <a:pt x="11509" y="6279"/>
                    <a:pt x="10808" y="3811"/>
                  </a:cubicBezTo>
                  <a:cubicBezTo>
                    <a:pt x="10081" y="1354"/>
                    <a:pt x="7533" y="1"/>
                    <a:pt x="5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509300" y="2040850"/>
              <a:ext cx="163250" cy="49350"/>
            </a:xfrm>
            <a:custGeom>
              <a:rect b="b" l="l" r="r" t="t"/>
              <a:pathLst>
                <a:path extrusionOk="0" h="1974" w="6530">
                  <a:moveTo>
                    <a:pt x="517" y="0"/>
                  </a:moveTo>
                  <a:cubicBezTo>
                    <a:pt x="196" y="0"/>
                    <a:pt x="0" y="502"/>
                    <a:pt x="302" y="777"/>
                  </a:cubicBezTo>
                  <a:cubicBezTo>
                    <a:pt x="1367" y="1559"/>
                    <a:pt x="2687" y="1973"/>
                    <a:pt x="4013" y="1973"/>
                  </a:cubicBezTo>
                  <a:cubicBezTo>
                    <a:pt x="4722" y="1973"/>
                    <a:pt x="5432" y="1855"/>
                    <a:pt x="6107" y="1610"/>
                  </a:cubicBezTo>
                  <a:cubicBezTo>
                    <a:pt x="6530" y="1459"/>
                    <a:pt x="6378" y="787"/>
                    <a:pt x="6022" y="787"/>
                  </a:cubicBezTo>
                  <a:cubicBezTo>
                    <a:pt x="5986" y="787"/>
                    <a:pt x="5947" y="794"/>
                    <a:pt x="5906" y="810"/>
                  </a:cubicBezTo>
                  <a:cubicBezTo>
                    <a:pt x="5300" y="1043"/>
                    <a:pt x="4661" y="1154"/>
                    <a:pt x="4025" y="1154"/>
                  </a:cubicBezTo>
                  <a:cubicBezTo>
                    <a:pt x="2842" y="1154"/>
                    <a:pt x="1669" y="770"/>
                    <a:pt x="736" y="76"/>
                  </a:cubicBezTo>
                  <a:cubicBezTo>
                    <a:pt x="660" y="23"/>
                    <a:pt x="586" y="0"/>
                    <a:pt x="5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 name="Google Shape;80;p3"/>
          <p:cNvGrpSpPr/>
          <p:nvPr/>
        </p:nvGrpSpPr>
        <p:grpSpPr>
          <a:xfrm>
            <a:off x="280213" y="1333838"/>
            <a:ext cx="301075" cy="270125"/>
            <a:chOff x="2599525" y="3568500"/>
            <a:chExt cx="301075" cy="270125"/>
          </a:xfrm>
        </p:grpSpPr>
        <p:sp>
          <p:nvSpPr>
            <p:cNvPr id="81" name="Google Shape;81;p3"/>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3"/>
          <p:cNvSpPr txBox="1"/>
          <p:nvPr>
            <p:ph type="title"/>
          </p:nvPr>
        </p:nvSpPr>
        <p:spPr>
          <a:xfrm>
            <a:off x="4047175" y="2201900"/>
            <a:ext cx="4383600" cy="16266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4" name="Google Shape;84;p3"/>
          <p:cNvSpPr txBox="1"/>
          <p:nvPr>
            <p:ph hasCustomPrompt="1" idx="2" type="title"/>
          </p:nvPr>
        </p:nvSpPr>
        <p:spPr>
          <a:xfrm>
            <a:off x="5501725" y="1175950"/>
            <a:ext cx="14745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5" name="Google Shape;85;p3"/>
          <p:cNvSpPr/>
          <p:nvPr>
            <p:ph idx="3" type="pic"/>
          </p:nvPr>
        </p:nvSpPr>
        <p:spPr>
          <a:xfrm>
            <a:off x="713225" y="539500"/>
            <a:ext cx="2760600" cy="4064400"/>
          </a:xfrm>
          <a:prstGeom prst="roundRect">
            <a:avLst>
              <a:gd fmla="val 16667" name="adj"/>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97" name="Shape 397"/>
        <p:cNvGrpSpPr/>
        <p:nvPr/>
      </p:nvGrpSpPr>
      <p:grpSpPr>
        <a:xfrm>
          <a:off x="0" y="0"/>
          <a:ext cx="0" cy="0"/>
          <a:chOff x="0" y="0"/>
          <a:chExt cx="0" cy="0"/>
        </a:xfrm>
      </p:grpSpPr>
      <p:sp>
        <p:nvSpPr>
          <p:cNvPr id="398" name="Google Shape;398;p21"/>
          <p:cNvSpPr/>
          <p:nvPr/>
        </p:nvSpPr>
        <p:spPr>
          <a:xfrm flipH="1">
            <a:off x="5770913" y="2943725"/>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21"/>
          <p:cNvGrpSpPr/>
          <p:nvPr/>
        </p:nvGrpSpPr>
        <p:grpSpPr>
          <a:xfrm rot="-5400000">
            <a:off x="7883143" y="4185931"/>
            <a:ext cx="1488075" cy="619897"/>
            <a:chOff x="2831350" y="1149700"/>
            <a:chExt cx="950725" cy="396050"/>
          </a:xfrm>
        </p:grpSpPr>
        <p:sp>
          <p:nvSpPr>
            <p:cNvPr id="400" name="Google Shape;400;p21"/>
            <p:cNvSpPr/>
            <p:nvPr/>
          </p:nvSpPr>
          <p:spPr>
            <a:xfrm>
              <a:off x="2831350" y="1149700"/>
              <a:ext cx="703875" cy="215800"/>
            </a:xfrm>
            <a:custGeom>
              <a:rect b="b" l="l" r="r" t="t"/>
              <a:pathLst>
                <a:path extrusionOk="0" h="8632" w="28155">
                  <a:moveTo>
                    <a:pt x="1161" y="1"/>
                  </a:moveTo>
                  <a:cubicBezTo>
                    <a:pt x="692" y="1"/>
                    <a:pt x="215" y="319"/>
                    <a:pt x="101" y="830"/>
                  </a:cubicBezTo>
                  <a:cubicBezTo>
                    <a:pt x="1" y="1364"/>
                    <a:pt x="301" y="1998"/>
                    <a:pt x="902" y="2098"/>
                  </a:cubicBezTo>
                  <a:lnTo>
                    <a:pt x="26753" y="8603"/>
                  </a:lnTo>
                  <a:cubicBezTo>
                    <a:pt x="26832" y="8622"/>
                    <a:pt x="26912" y="8632"/>
                    <a:pt x="26992" y="8632"/>
                  </a:cubicBezTo>
                  <a:cubicBezTo>
                    <a:pt x="27455" y="8632"/>
                    <a:pt x="27912" y="8314"/>
                    <a:pt x="28054" y="7802"/>
                  </a:cubicBezTo>
                  <a:cubicBezTo>
                    <a:pt x="28154" y="7268"/>
                    <a:pt x="27854" y="6668"/>
                    <a:pt x="27254" y="6534"/>
                  </a:cubicBezTo>
                  <a:lnTo>
                    <a:pt x="1402" y="30"/>
                  </a:lnTo>
                  <a:cubicBezTo>
                    <a:pt x="1323" y="10"/>
                    <a:pt x="1242" y="1"/>
                    <a:pt x="11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3400100" y="1163775"/>
              <a:ext cx="381975" cy="381975"/>
            </a:xfrm>
            <a:custGeom>
              <a:rect b="b" l="l" r="r" t="t"/>
              <a:pathLst>
                <a:path extrusionOk="0" h="15279" w="15279">
                  <a:moveTo>
                    <a:pt x="7639" y="1"/>
                  </a:moveTo>
                  <a:cubicBezTo>
                    <a:pt x="3403" y="1"/>
                    <a:pt x="0" y="3436"/>
                    <a:pt x="0" y="7639"/>
                  </a:cubicBezTo>
                  <a:cubicBezTo>
                    <a:pt x="0" y="11842"/>
                    <a:pt x="3436" y="15278"/>
                    <a:pt x="7639" y="15278"/>
                  </a:cubicBezTo>
                  <a:cubicBezTo>
                    <a:pt x="11842" y="15278"/>
                    <a:pt x="15278" y="11842"/>
                    <a:pt x="15278" y="7639"/>
                  </a:cubicBezTo>
                  <a:cubicBezTo>
                    <a:pt x="15278" y="3436"/>
                    <a:pt x="11842" y="1"/>
                    <a:pt x="76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3578675" y="1393300"/>
              <a:ext cx="149775" cy="116925"/>
            </a:xfrm>
            <a:custGeom>
              <a:rect b="b" l="l" r="r" t="t"/>
              <a:pathLst>
                <a:path extrusionOk="0" h="4677" w="5991">
                  <a:moveTo>
                    <a:pt x="5426" y="0"/>
                  </a:moveTo>
                  <a:cubicBezTo>
                    <a:pt x="5289" y="0"/>
                    <a:pt x="5153" y="75"/>
                    <a:pt x="5066" y="260"/>
                  </a:cubicBezTo>
                  <a:cubicBezTo>
                    <a:pt x="4299" y="2128"/>
                    <a:pt x="2498" y="3495"/>
                    <a:pt x="496" y="3829"/>
                  </a:cubicBezTo>
                  <a:cubicBezTo>
                    <a:pt x="1" y="3922"/>
                    <a:pt x="167" y="4677"/>
                    <a:pt x="621" y="4677"/>
                  </a:cubicBezTo>
                  <a:cubicBezTo>
                    <a:pt x="655" y="4677"/>
                    <a:pt x="692" y="4672"/>
                    <a:pt x="730" y="4663"/>
                  </a:cubicBezTo>
                  <a:cubicBezTo>
                    <a:pt x="2965" y="4296"/>
                    <a:pt x="4966" y="2761"/>
                    <a:pt x="5833" y="660"/>
                  </a:cubicBezTo>
                  <a:cubicBezTo>
                    <a:pt x="5991" y="322"/>
                    <a:pt x="5708" y="0"/>
                    <a:pt x="5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1"/>
          <p:cNvGrpSpPr/>
          <p:nvPr/>
        </p:nvGrpSpPr>
        <p:grpSpPr>
          <a:xfrm flipH="1" rot="-5400000">
            <a:off x="6604322" y="4453228"/>
            <a:ext cx="993255" cy="580140"/>
            <a:chOff x="2828850" y="2215350"/>
            <a:chExt cx="745575" cy="435475"/>
          </a:xfrm>
        </p:grpSpPr>
        <p:sp>
          <p:nvSpPr>
            <p:cNvPr id="404" name="Google Shape;404;p21"/>
            <p:cNvSpPr/>
            <p:nvPr/>
          </p:nvSpPr>
          <p:spPr>
            <a:xfrm>
              <a:off x="2898900" y="2322825"/>
              <a:ext cx="675525" cy="328000"/>
            </a:xfrm>
            <a:custGeom>
              <a:rect b="b" l="l" r="r" t="t"/>
              <a:pathLst>
                <a:path extrusionOk="0" h="13120" w="27021">
                  <a:moveTo>
                    <a:pt x="1227" y="0"/>
                  </a:moveTo>
                  <a:cubicBezTo>
                    <a:pt x="822" y="0"/>
                    <a:pt x="430" y="248"/>
                    <a:pt x="234" y="639"/>
                  </a:cubicBezTo>
                  <a:cubicBezTo>
                    <a:pt x="1" y="1173"/>
                    <a:pt x="234" y="1806"/>
                    <a:pt x="801" y="2040"/>
                  </a:cubicBezTo>
                  <a:lnTo>
                    <a:pt x="25352" y="13014"/>
                  </a:lnTo>
                  <a:cubicBezTo>
                    <a:pt x="25495" y="13086"/>
                    <a:pt x="25645" y="13119"/>
                    <a:pt x="25793" y="13119"/>
                  </a:cubicBezTo>
                  <a:cubicBezTo>
                    <a:pt x="26197" y="13119"/>
                    <a:pt x="26582" y="12871"/>
                    <a:pt x="26753" y="12481"/>
                  </a:cubicBezTo>
                  <a:cubicBezTo>
                    <a:pt x="27020" y="11947"/>
                    <a:pt x="26753" y="11313"/>
                    <a:pt x="26220" y="11046"/>
                  </a:cubicBezTo>
                  <a:lnTo>
                    <a:pt x="1669" y="105"/>
                  </a:lnTo>
                  <a:cubicBezTo>
                    <a:pt x="1526" y="34"/>
                    <a:pt x="1375" y="0"/>
                    <a:pt x="1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1"/>
            <p:cNvSpPr/>
            <p:nvPr/>
          </p:nvSpPr>
          <p:spPr>
            <a:xfrm>
              <a:off x="2828850" y="2215575"/>
              <a:ext cx="371125" cy="326475"/>
            </a:xfrm>
            <a:custGeom>
              <a:rect b="b" l="l" r="r" t="t"/>
              <a:pathLst>
                <a:path extrusionOk="0" h="13059" w="14845">
                  <a:moveTo>
                    <a:pt x="7437" y="1"/>
                  </a:moveTo>
                  <a:cubicBezTo>
                    <a:pt x="5393" y="1"/>
                    <a:pt x="3390" y="947"/>
                    <a:pt x="2136" y="2727"/>
                  </a:cubicBezTo>
                  <a:cubicBezTo>
                    <a:pt x="1" y="5629"/>
                    <a:pt x="668" y="9732"/>
                    <a:pt x="3637" y="11834"/>
                  </a:cubicBezTo>
                  <a:cubicBezTo>
                    <a:pt x="4805" y="12661"/>
                    <a:pt x="6144" y="13059"/>
                    <a:pt x="7466" y="13059"/>
                  </a:cubicBezTo>
                  <a:cubicBezTo>
                    <a:pt x="9504" y="13059"/>
                    <a:pt x="11502" y="12113"/>
                    <a:pt x="12777" y="10333"/>
                  </a:cubicBezTo>
                  <a:cubicBezTo>
                    <a:pt x="14845" y="7397"/>
                    <a:pt x="14178" y="3294"/>
                    <a:pt x="11276" y="1226"/>
                  </a:cubicBezTo>
                  <a:cubicBezTo>
                    <a:pt x="10107" y="399"/>
                    <a:pt x="8763" y="1"/>
                    <a:pt x="7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1"/>
            <p:cNvSpPr/>
            <p:nvPr/>
          </p:nvSpPr>
          <p:spPr>
            <a:xfrm>
              <a:off x="2875550" y="2215350"/>
              <a:ext cx="281075" cy="286225"/>
            </a:xfrm>
            <a:custGeom>
              <a:rect b="b" l="l" r="r" t="t"/>
              <a:pathLst>
                <a:path extrusionOk="0" h="11449" w="11243">
                  <a:moveTo>
                    <a:pt x="5605" y="1"/>
                  </a:moveTo>
                  <a:cubicBezTo>
                    <a:pt x="7740" y="1002"/>
                    <a:pt x="9574" y="2803"/>
                    <a:pt x="9941" y="5171"/>
                  </a:cubicBezTo>
                  <a:cubicBezTo>
                    <a:pt x="10425" y="8259"/>
                    <a:pt x="7853" y="10710"/>
                    <a:pt x="5237" y="10710"/>
                  </a:cubicBezTo>
                  <a:cubicBezTo>
                    <a:pt x="4066" y="10710"/>
                    <a:pt x="2887" y="10219"/>
                    <a:pt x="1969" y="9074"/>
                  </a:cubicBezTo>
                  <a:cubicBezTo>
                    <a:pt x="135" y="6737"/>
                    <a:pt x="1895" y="2694"/>
                    <a:pt x="4714" y="2694"/>
                  </a:cubicBezTo>
                  <a:cubicBezTo>
                    <a:pt x="5073" y="2694"/>
                    <a:pt x="5450" y="2760"/>
                    <a:pt x="5838" y="2903"/>
                  </a:cubicBezTo>
                  <a:cubicBezTo>
                    <a:pt x="8007" y="3670"/>
                    <a:pt x="8507" y="6472"/>
                    <a:pt x="6939" y="8073"/>
                  </a:cubicBezTo>
                  <a:cubicBezTo>
                    <a:pt x="6513" y="8499"/>
                    <a:pt x="5933" y="8709"/>
                    <a:pt x="5359" y="8709"/>
                  </a:cubicBezTo>
                  <a:cubicBezTo>
                    <a:pt x="4899" y="8709"/>
                    <a:pt x="4442" y="8574"/>
                    <a:pt x="4070" y="8307"/>
                  </a:cubicBezTo>
                  <a:cubicBezTo>
                    <a:pt x="2385" y="7210"/>
                    <a:pt x="3510" y="5063"/>
                    <a:pt x="4675" y="5063"/>
                  </a:cubicBezTo>
                  <a:cubicBezTo>
                    <a:pt x="4963" y="5063"/>
                    <a:pt x="5254" y="5194"/>
                    <a:pt x="5505" y="5505"/>
                  </a:cubicBezTo>
                  <a:cubicBezTo>
                    <a:pt x="5609" y="5644"/>
                    <a:pt x="5755" y="5703"/>
                    <a:pt x="5888" y="5703"/>
                  </a:cubicBezTo>
                  <a:cubicBezTo>
                    <a:pt x="6137" y="5703"/>
                    <a:pt x="6346" y="5499"/>
                    <a:pt x="6172" y="5238"/>
                  </a:cubicBezTo>
                  <a:cubicBezTo>
                    <a:pt x="5757" y="4539"/>
                    <a:pt x="5150" y="4240"/>
                    <a:pt x="4544" y="4240"/>
                  </a:cubicBezTo>
                  <a:cubicBezTo>
                    <a:pt x="3443" y="4240"/>
                    <a:pt x="2350" y="5229"/>
                    <a:pt x="2436" y="6606"/>
                  </a:cubicBezTo>
                  <a:cubicBezTo>
                    <a:pt x="2532" y="8212"/>
                    <a:pt x="3903" y="9474"/>
                    <a:pt x="5386" y="9474"/>
                  </a:cubicBezTo>
                  <a:cubicBezTo>
                    <a:pt x="5965" y="9474"/>
                    <a:pt x="6562" y="9281"/>
                    <a:pt x="7106" y="8841"/>
                  </a:cubicBezTo>
                  <a:cubicBezTo>
                    <a:pt x="8840" y="7473"/>
                    <a:pt x="9174" y="4671"/>
                    <a:pt x="7473" y="3103"/>
                  </a:cubicBezTo>
                  <a:cubicBezTo>
                    <a:pt x="6633" y="2324"/>
                    <a:pt x="5682" y="1951"/>
                    <a:pt x="4740" y="1951"/>
                  </a:cubicBezTo>
                  <a:cubicBezTo>
                    <a:pt x="3624" y="1951"/>
                    <a:pt x="2522" y="2475"/>
                    <a:pt x="1635" y="3470"/>
                  </a:cubicBezTo>
                  <a:cubicBezTo>
                    <a:pt x="1" y="5305"/>
                    <a:pt x="168" y="7973"/>
                    <a:pt x="1635" y="9808"/>
                  </a:cubicBezTo>
                  <a:cubicBezTo>
                    <a:pt x="2555" y="10954"/>
                    <a:pt x="3828" y="11449"/>
                    <a:pt x="5137" y="11449"/>
                  </a:cubicBezTo>
                  <a:cubicBezTo>
                    <a:pt x="6344" y="11449"/>
                    <a:pt x="7583" y="11028"/>
                    <a:pt x="8607" y="10308"/>
                  </a:cubicBezTo>
                  <a:cubicBezTo>
                    <a:pt x="10909" y="8674"/>
                    <a:pt x="11242" y="5405"/>
                    <a:pt x="10075" y="3003"/>
                  </a:cubicBezTo>
                  <a:cubicBezTo>
                    <a:pt x="9574" y="1969"/>
                    <a:pt x="8674" y="1068"/>
                    <a:pt x="7673" y="335"/>
                  </a:cubicBezTo>
                  <a:cubicBezTo>
                    <a:pt x="6972" y="134"/>
                    <a:pt x="6305" y="1"/>
                    <a:pt x="56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1"/>
            <p:cNvSpPr/>
            <p:nvPr/>
          </p:nvSpPr>
          <p:spPr>
            <a:xfrm>
              <a:off x="2870550" y="2319900"/>
              <a:ext cx="65425" cy="154850"/>
            </a:xfrm>
            <a:custGeom>
              <a:rect b="b" l="l" r="r" t="t"/>
              <a:pathLst>
                <a:path extrusionOk="0" h="6194" w="2617">
                  <a:moveTo>
                    <a:pt x="1020" y="1"/>
                  </a:moveTo>
                  <a:cubicBezTo>
                    <a:pt x="850" y="1"/>
                    <a:pt x="672" y="91"/>
                    <a:pt x="601" y="289"/>
                  </a:cubicBezTo>
                  <a:cubicBezTo>
                    <a:pt x="1" y="2190"/>
                    <a:pt x="368" y="4458"/>
                    <a:pt x="1702" y="6060"/>
                  </a:cubicBezTo>
                  <a:cubicBezTo>
                    <a:pt x="1788" y="6154"/>
                    <a:pt x="1895" y="6193"/>
                    <a:pt x="2002" y="6193"/>
                  </a:cubicBezTo>
                  <a:cubicBezTo>
                    <a:pt x="2312" y="6193"/>
                    <a:pt x="2617" y="5865"/>
                    <a:pt x="2369" y="5593"/>
                  </a:cubicBezTo>
                  <a:cubicBezTo>
                    <a:pt x="1168" y="4158"/>
                    <a:pt x="835" y="2157"/>
                    <a:pt x="1368" y="456"/>
                  </a:cubicBezTo>
                  <a:cubicBezTo>
                    <a:pt x="1464" y="167"/>
                    <a:pt x="1250" y="1"/>
                    <a:pt x="1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21"/>
          <p:cNvGrpSpPr/>
          <p:nvPr/>
        </p:nvGrpSpPr>
        <p:grpSpPr>
          <a:xfrm rot="10800000">
            <a:off x="7060045" y="-107819"/>
            <a:ext cx="791434" cy="1167644"/>
            <a:chOff x="2845525" y="1517675"/>
            <a:chExt cx="537075" cy="792375"/>
          </a:xfrm>
        </p:grpSpPr>
        <p:sp>
          <p:nvSpPr>
            <p:cNvPr id="409" name="Google Shape;409;p21"/>
            <p:cNvSpPr/>
            <p:nvPr/>
          </p:nvSpPr>
          <p:spPr>
            <a:xfrm>
              <a:off x="3024825" y="1656350"/>
              <a:ext cx="357775" cy="653700"/>
            </a:xfrm>
            <a:custGeom>
              <a:rect b="b" l="l" r="r" t="t"/>
              <a:pathLst>
                <a:path extrusionOk="0" h="26148" w="14311">
                  <a:moveTo>
                    <a:pt x="1234" y="1"/>
                  </a:moveTo>
                  <a:cubicBezTo>
                    <a:pt x="1078" y="1"/>
                    <a:pt x="919" y="36"/>
                    <a:pt x="768" y="112"/>
                  </a:cubicBezTo>
                  <a:cubicBezTo>
                    <a:pt x="201" y="412"/>
                    <a:pt x="1" y="1012"/>
                    <a:pt x="268" y="1579"/>
                  </a:cubicBezTo>
                  <a:lnTo>
                    <a:pt x="12109" y="25530"/>
                  </a:lnTo>
                  <a:cubicBezTo>
                    <a:pt x="12298" y="25930"/>
                    <a:pt x="12668" y="26147"/>
                    <a:pt x="13057" y="26147"/>
                  </a:cubicBezTo>
                  <a:cubicBezTo>
                    <a:pt x="13220" y="26147"/>
                    <a:pt x="13386" y="26109"/>
                    <a:pt x="13544" y="26030"/>
                  </a:cubicBezTo>
                  <a:cubicBezTo>
                    <a:pt x="14111" y="25763"/>
                    <a:pt x="14311" y="25130"/>
                    <a:pt x="14044" y="24596"/>
                  </a:cubicBezTo>
                  <a:lnTo>
                    <a:pt x="2202" y="612"/>
                  </a:lnTo>
                  <a:cubicBezTo>
                    <a:pt x="2011" y="229"/>
                    <a:pt x="1631" y="1"/>
                    <a:pt x="12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1"/>
            <p:cNvSpPr/>
            <p:nvPr/>
          </p:nvSpPr>
          <p:spPr>
            <a:xfrm>
              <a:off x="2845525" y="1517675"/>
              <a:ext cx="449525" cy="394300"/>
            </a:xfrm>
            <a:custGeom>
              <a:rect b="b" l="l" r="r" t="t"/>
              <a:pathLst>
                <a:path extrusionOk="0" h="15772" w="17981">
                  <a:moveTo>
                    <a:pt x="9012" y="1"/>
                  </a:moveTo>
                  <a:cubicBezTo>
                    <a:pt x="7836" y="1"/>
                    <a:pt x="6639" y="265"/>
                    <a:pt x="5505" y="822"/>
                  </a:cubicBezTo>
                  <a:cubicBezTo>
                    <a:pt x="1602" y="2723"/>
                    <a:pt x="1" y="7460"/>
                    <a:pt x="1936" y="11363"/>
                  </a:cubicBezTo>
                  <a:cubicBezTo>
                    <a:pt x="3291" y="14169"/>
                    <a:pt x="6071" y="15771"/>
                    <a:pt x="8981" y="15771"/>
                  </a:cubicBezTo>
                  <a:cubicBezTo>
                    <a:pt x="10153" y="15771"/>
                    <a:pt x="11346" y="15511"/>
                    <a:pt x="12477" y="14965"/>
                  </a:cubicBezTo>
                  <a:cubicBezTo>
                    <a:pt x="16379" y="13031"/>
                    <a:pt x="17980" y="8327"/>
                    <a:pt x="16046" y="4391"/>
                  </a:cubicBezTo>
                  <a:cubicBezTo>
                    <a:pt x="14692" y="1613"/>
                    <a:pt x="11918" y="1"/>
                    <a:pt x="90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1"/>
            <p:cNvSpPr/>
            <p:nvPr/>
          </p:nvSpPr>
          <p:spPr>
            <a:xfrm>
              <a:off x="2853050" y="1586550"/>
              <a:ext cx="435325" cy="256800"/>
            </a:xfrm>
            <a:custGeom>
              <a:rect b="b" l="l" r="r" t="t"/>
              <a:pathLst>
                <a:path extrusionOk="0" h="10272" w="17413">
                  <a:moveTo>
                    <a:pt x="15232" y="0"/>
                  </a:moveTo>
                  <a:cubicBezTo>
                    <a:pt x="14942" y="0"/>
                    <a:pt x="14650" y="65"/>
                    <a:pt x="14377" y="202"/>
                  </a:cubicBezTo>
                  <a:lnTo>
                    <a:pt x="1334" y="6606"/>
                  </a:lnTo>
                  <a:cubicBezTo>
                    <a:pt x="367" y="7073"/>
                    <a:pt x="0" y="8241"/>
                    <a:pt x="467" y="9208"/>
                  </a:cubicBezTo>
                  <a:cubicBezTo>
                    <a:pt x="777" y="9876"/>
                    <a:pt x="1463" y="10271"/>
                    <a:pt x="2182" y="10271"/>
                  </a:cubicBezTo>
                  <a:cubicBezTo>
                    <a:pt x="2468" y="10271"/>
                    <a:pt x="2760" y="10209"/>
                    <a:pt x="3036" y="10075"/>
                  </a:cubicBezTo>
                  <a:lnTo>
                    <a:pt x="16078" y="3638"/>
                  </a:lnTo>
                  <a:cubicBezTo>
                    <a:pt x="17046" y="3204"/>
                    <a:pt x="17413" y="2036"/>
                    <a:pt x="16979" y="1069"/>
                  </a:cubicBezTo>
                  <a:cubicBezTo>
                    <a:pt x="16625" y="384"/>
                    <a:pt x="15936" y="0"/>
                    <a:pt x="152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1"/>
            <p:cNvSpPr/>
            <p:nvPr/>
          </p:nvSpPr>
          <p:spPr>
            <a:xfrm>
              <a:off x="3020100" y="1538875"/>
              <a:ext cx="162275" cy="55000"/>
            </a:xfrm>
            <a:custGeom>
              <a:rect b="b" l="l" r="r" t="t"/>
              <a:pathLst>
                <a:path extrusionOk="0" h="2200" w="6491">
                  <a:moveTo>
                    <a:pt x="2222" y="1"/>
                  </a:moveTo>
                  <a:cubicBezTo>
                    <a:pt x="1631" y="1"/>
                    <a:pt x="1045" y="89"/>
                    <a:pt x="490" y="274"/>
                  </a:cubicBezTo>
                  <a:cubicBezTo>
                    <a:pt x="0" y="427"/>
                    <a:pt x="100" y="1057"/>
                    <a:pt x="506" y="1057"/>
                  </a:cubicBezTo>
                  <a:cubicBezTo>
                    <a:pt x="543" y="1057"/>
                    <a:pt x="582" y="1052"/>
                    <a:pt x="623" y="1041"/>
                  </a:cubicBezTo>
                  <a:cubicBezTo>
                    <a:pt x="1122" y="878"/>
                    <a:pt x="1643" y="801"/>
                    <a:pt x="2164" y="801"/>
                  </a:cubicBezTo>
                  <a:cubicBezTo>
                    <a:pt x="3456" y="801"/>
                    <a:pt x="4753" y="1277"/>
                    <a:pt x="5727" y="2109"/>
                  </a:cubicBezTo>
                  <a:cubicBezTo>
                    <a:pt x="5803" y="2172"/>
                    <a:pt x="5881" y="2200"/>
                    <a:pt x="5954" y="2200"/>
                  </a:cubicBezTo>
                  <a:cubicBezTo>
                    <a:pt x="6264" y="2200"/>
                    <a:pt x="6491" y="1711"/>
                    <a:pt x="6194" y="1442"/>
                  </a:cubicBezTo>
                  <a:cubicBezTo>
                    <a:pt x="5108" y="520"/>
                    <a:pt x="3653" y="1"/>
                    <a:pt x="22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3" name="Google Shape;413;p21"/>
          <p:cNvGrpSpPr/>
          <p:nvPr/>
        </p:nvGrpSpPr>
        <p:grpSpPr>
          <a:xfrm>
            <a:off x="8096947" y="-92625"/>
            <a:ext cx="972459" cy="954146"/>
            <a:chOff x="3421775" y="1509925"/>
            <a:chExt cx="621300" cy="609600"/>
          </a:xfrm>
        </p:grpSpPr>
        <p:sp>
          <p:nvSpPr>
            <p:cNvPr id="414" name="Google Shape;414;p21"/>
            <p:cNvSpPr/>
            <p:nvPr/>
          </p:nvSpPr>
          <p:spPr>
            <a:xfrm>
              <a:off x="3521850" y="1509925"/>
              <a:ext cx="521225" cy="544100"/>
            </a:xfrm>
            <a:custGeom>
              <a:rect b="b" l="l" r="r" t="t"/>
              <a:pathLst>
                <a:path extrusionOk="0" h="21764" w="20849">
                  <a:moveTo>
                    <a:pt x="19664" y="1"/>
                  </a:moveTo>
                  <a:cubicBezTo>
                    <a:pt x="19372" y="1"/>
                    <a:pt x="19077" y="119"/>
                    <a:pt x="18847" y="331"/>
                  </a:cubicBezTo>
                  <a:lnTo>
                    <a:pt x="434" y="19945"/>
                  </a:lnTo>
                  <a:cubicBezTo>
                    <a:pt x="1" y="20379"/>
                    <a:pt x="67" y="21046"/>
                    <a:pt x="468" y="21480"/>
                  </a:cubicBezTo>
                  <a:cubicBezTo>
                    <a:pt x="691" y="21672"/>
                    <a:pt x="961" y="21764"/>
                    <a:pt x="1225" y="21764"/>
                  </a:cubicBezTo>
                  <a:cubicBezTo>
                    <a:pt x="1513" y="21764"/>
                    <a:pt x="1794" y="21655"/>
                    <a:pt x="2002" y="21446"/>
                  </a:cubicBezTo>
                  <a:lnTo>
                    <a:pt x="20449" y="1832"/>
                  </a:lnTo>
                  <a:cubicBezTo>
                    <a:pt x="20849" y="1365"/>
                    <a:pt x="20815" y="698"/>
                    <a:pt x="20382" y="298"/>
                  </a:cubicBezTo>
                  <a:cubicBezTo>
                    <a:pt x="20178" y="94"/>
                    <a:pt x="19922" y="1"/>
                    <a:pt x="196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3421775" y="1792925"/>
              <a:ext cx="371125" cy="326600"/>
            </a:xfrm>
            <a:custGeom>
              <a:rect b="b" l="l" r="r" t="t"/>
              <a:pathLst>
                <a:path extrusionOk="0" h="13064" w="14845">
                  <a:moveTo>
                    <a:pt x="7423" y="1"/>
                  </a:moveTo>
                  <a:cubicBezTo>
                    <a:pt x="6128" y="1"/>
                    <a:pt x="4819" y="386"/>
                    <a:pt x="3670" y="1187"/>
                  </a:cubicBezTo>
                  <a:cubicBezTo>
                    <a:pt x="735" y="3288"/>
                    <a:pt x="1" y="7324"/>
                    <a:pt x="2102" y="10293"/>
                  </a:cubicBezTo>
                  <a:cubicBezTo>
                    <a:pt x="3369" y="12092"/>
                    <a:pt x="5388" y="13064"/>
                    <a:pt x="7436" y="13064"/>
                  </a:cubicBezTo>
                  <a:cubicBezTo>
                    <a:pt x="8731" y="13064"/>
                    <a:pt x="10038" y="12675"/>
                    <a:pt x="11175" y="11861"/>
                  </a:cubicBezTo>
                  <a:cubicBezTo>
                    <a:pt x="14144" y="9793"/>
                    <a:pt x="14845" y="5723"/>
                    <a:pt x="12777" y="2788"/>
                  </a:cubicBezTo>
                  <a:cubicBezTo>
                    <a:pt x="11488" y="968"/>
                    <a:pt x="9473" y="1"/>
                    <a:pt x="74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3454300" y="1820725"/>
              <a:ext cx="296075" cy="262800"/>
            </a:xfrm>
            <a:custGeom>
              <a:rect b="b" l="l" r="r" t="t"/>
              <a:pathLst>
                <a:path extrusionOk="0" h="10512" w="11843">
                  <a:moveTo>
                    <a:pt x="5096" y="1"/>
                  </a:moveTo>
                  <a:cubicBezTo>
                    <a:pt x="4852" y="1"/>
                    <a:pt x="4610" y="14"/>
                    <a:pt x="4370" y="41"/>
                  </a:cubicBezTo>
                  <a:cubicBezTo>
                    <a:pt x="3203" y="141"/>
                    <a:pt x="2102" y="708"/>
                    <a:pt x="1101" y="1409"/>
                  </a:cubicBezTo>
                  <a:cubicBezTo>
                    <a:pt x="534" y="1943"/>
                    <a:pt x="201" y="2576"/>
                    <a:pt x="1" y="3210"/>
                  </a:cubicBezTo>
                  <a:cubicBezTo>
                    <a:pt x="1389" y="1794"/>
                    <a:pt x="3258" y="738"/>
                    <a:pt x="5241" y="738"/>
                  </a:cubicBezTo>
                  <a:cubicBezTo>
                    <a:pt x="5593" y="738"/>
                    <a:pt x="5948" y="772"/>
                    <a:pt x="6305" y="842"/>
                  </a:cubicBezTo>
                  <a:cubicBezTo>
                    <a:pt x="10708" y="1609"/>
                    <a:pt x="11842" y="8047"/>
                    <a:pt x="7339" y="9615"/>
                  </a:cubicBezTo>
                  <a:cubicBezTo>
                    <a:pt x="6966" y="9744"/>
                    <a:pt x="6586" y="9804"/>
                    <a:pt x="6209" y="9804"/>
                  </a:cubicBezTo>
                  <a:cubicBezTo>
                    <a:pt x="3382" y="9804"/>
                    <a:pt x="743" y="6446"/>
                    <a:pt x="2803" y="3944"/>
                  </a:cubicBezTo>
                  <a:cubicBezTo>
                    <a:pt x="3416" y="3188"/>
                    <a:pt x="4280" y="2834"/>
                    <a:pt x="5147" y="2834"/>
                  </a:cubicBezTo>
                  <a:cubicBezTo>
                    <a:pt x="6305" y="2834"/>
                    <a:pt x="7467" y="3466"/>
                    <a:pt x="8040" y="4611"/>
                  </a:cubicBezTo>
                  <a:cubicBezTo>
                    <a:pt x="8540" y="5612"/>
                    <a:pt x="8173" y="6780"/>
                    <a:pt x="7339" y="7413"/>
                  </a:cubicBezTo>
                  <a:cubicBezTo>
                    <a:pt x="6961" y="7702"/>
                    <a:pt x="6577" y="7821"/>
                    <a:pt x="6217" y="7821"/>
                  </a:cubicBezTo>
                  <a:cubicBezTo>
                    <a:pt x="4701" y="7821"/>
                    <a:pt x="3608" y="5705"/>
                    <a:pt x="5171" y="5112"/>
                  </a:cubicBezTo>
                  <a:cubicBezTo>
                    <a:pt x="5606" y="4956"/>
                    <a:pt x="5607" y="4368"/>
                    <a:pt x="5228" y="4368"/>
                  </a:cubicBezTo>
                  <a:cubicBezTo>
                    <a:pt x="5200" y="4368"/>
                    <a:pt x="5170" y="4371"/>
                    <a:pt x="5138" y="4378"/>
                  </a:cubicBezTo>
                  <a:cubicBezTo>
                    <a:pt x="2869" y="4811"/>
                    <a:pt x="3136" y="7780"/>
                    <a:pt x="5204" y="8381"/>
                  </a:cubicBezTo>
                  <a:cubicBezTo>
                    <a:pt x="5469" y="8454"/>
                    <a:pt x="5736" y="8488"/>
                    <a:pt x="5999" y="8488"/>
                  </a:cubicBezTo>
                  <a:cubicBezTo>
                    <a:pt x="7888" y="8488"/>
                    <a:pt x="9577" y="6703"/>
                    <a:pt x="8874" y="4711"/>
                  </a:cubicBezTo>
                  <a:cubicBezTo>
                    <a:pt x="8328" y="3149"/>
                    <a:pt x="6805" y="2065"/>
                    <a:pt x="5223" y="2065"/>
                  </a:cubicBezTo>
                  <a:cubicBezTo>
                    <a:pt x="4677" y="2065"/>
                    <a:pt x="4125" y="2194"/>
                    <a:pt x="3603" y="2476"/>
                  </a:cubicBezTo>
                  <a:cubicBezTo>
                    <a:pt x="1368" y="3711"/>
                    <a:pt x="801" y="5979"/>
                    <a:pt x="2002" y="8114"/>
                  </a:cubicBezTo>
                  <a:cubicBezTo>
                    <a:pt x="2893" y="9698"/>
                    <a:pt x="4538" y="10511"/>
                    <a:pt x="6241" y="10511"/>
                  </a:cubicBezTo>
                  <a:cubicBezTo>
                    <a:pt x="6832" y="10511"/>
                    <a:pt x="7430" y="10413"/>
                    <a:pt x="8006" y="10215"/>
                  </a:cubicBezTo>
                  <a:cubicBezTo>
                    <a:pt x="10675" y="9281"/>
                    <a:pt x="11509" y="6279"/>
                    <a:pt x="10808" y="3811"/>
                  </a:cubicBezTo>
                  <a:cubicBezTo>
                    <a:pt x="10081" y="1354"/>
                    <a:pt x="7533" y="1"/>
                    <a:pt x="50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3509300" y="2040850"/>
              <a:ext cx="163250" cy="49350"/>
            </a:xfrm>
            <a:custGeom>
              <a:rect b="b" l="l" r="r" t="t"/>
              <a:pathLst>
                <a:path extrusionOk="0" h="1974" w="6530">
                  <a:moveTo>
                    <a:pt x="517" y="0"/>
                  </a:moveTo>
                  <a:cubicBezTo>
                    <a:pt x="196" y="0"/>
                    <a:pt x="0" y="502"/>
                    <a:pt x="302" y="777"/>
                  </a:cubicBezTo>
                  <a:cubicBezTo>
                    <a:pt x="1367" y="1559"/>
                    <a:pt x="2687" y="1973"/>
                    <a:pt x="4013" y="1973"/>
                  </a:cubicBezTo>
                  <a:cubicBezTo>
                    <a:pt x="4722" y="1973"/>
                    <a:pt x="5432" y="1855"/>
                    <a:pt x="6107" y="1610"/>
                  </a:cubicBezTo>
                  <a:cubicBezTo>
                    <a:pt x="6530" y="1459"/>
                    <a:pt x="6378" y="787"/>
                    <a:pt x="6022" y="787"/>
                  </a:cubicBezTo>
                  <a:cubicBezTo>
                    <a:pt x="5986" y="787"/>
                    <a:pt x="5947" y="794"/>
                    <a:pt x="5906" y="810"/>
                  </a:cubicBezTo>
                  <a:cubicBezTo>
                    <a:pt x="5300" y="1043"/>
                    <a:pt x="4661" y="1154"/>
                    <a:pt x="4025" y="1154"/>
                  </a:cubicBezTo>
                  <a:cubicBezTo>
                    <a:pt x="2842" y="1154"/>
                    <a:pt x="1669" y="770"/>
                    <a:pt x="736" y="76"/>
                  </a:cubicBezTo>
                  <a:cubicBezTo>
                    <a:pt x="660" y="23"/>
                    <a:pt x="586" y="0"/>
                    <a:pt x="51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21"/>
          <p:cNvSpPr txBox="1"/>
          <p:nvPr>
            <p:ph type="title"/>
          </p:nvPr>
        </p:nvSpPr>
        <p:spPr>
          <a:xfrm>
            <a:off x="713263" y="540000"/>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9" name="Google Shape;419;p21"/>
          <p:cNvSpPr txBox="1"/>
          <p:nvPr>
            <p:ph idx="1" type="subTitle"/>
          </p:nvPr>
        </p:nvSpPr>
        <p:spPr>
          <a:xfrm>
            <a:off x="713225" y="1745009"/>
            <a:ext cx="4448100" cy="105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 name="Google Shape;420;p21"/>
          <p:cNvSpPr txBox="1"/>
          <p:nvPr/>
        </p:nvSpPr>
        <p:spPr>
          <a:xfrm>
            <a:off x="713225" y="3535750"/>
            <a:ext cx="32265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b="1" lang="en" sz="1000"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b="1" lang="en" sz="1000" u="sng">
                <a:solidFill>
                  <a:schemeClr val="dk1"/>
                </a:solidFill>
                <a:latin typeface="Open Sans"/>
                <a:ea typeface="Open Sans"/>
                <a:cs typeface="Open Sans"/>
                <a:sym typeface="Open Sans"/>
                <a:hlinkClick r:id="rId3">
                  <a:extLst>
                    <a:ext uri="{A12FA001-AC4F-418D-AE19-62706E023703}">
                      <ahyp:hlinkClr val="tx"/>
                    </a:ext>
                  </a:extLst>
                </a:hlinkClick>
              </a:rPr>
              <a:t>Flaticon</a:t>
            </a:r>
            <a:r>
              <a:rPr lang="en" sz="1000">
                <a:solidFill>
                  <a:schemeClr val="dk1"/>
                </a:solidFill>
                <a:latin typeface="Open Sans"/>
                <a:ea typeface="Open Sans"/>
                <a:cs typeface="Open Sans"/>
                <a:sym typeface="Open Sans"/>
              </a:rPr>
              <a:t>, and infographics &amp; images by </a:t>
            </a:r>
            <a:r>
              <a:rPr b="1" lang="en" sz="1000" u="sng">
                <a:solidFill>
                  <a:schemeClr val="dk1"/>
                </a:solidFill>
                <a:latin typeface="Open Sans"/>
                <a:ea typeface="Open Sans"/>
                <a:cs typeface="Open Sans"/>
                <a:sym typeface="Open Sans"/>
                <a:hlinkClick r:id="rId4">
                  <a:extLst>
                    <a:ext uri="{A12FA001-AC4F-418D-AE19-62706E023703}">
                      <ahyp:hlinkClr val="tx"/>
                    </a:ext>
                  </a:extLst>
                </a:hlinkClick>
              </a:rPr>
              <a:t>Freepik</a:t>
            </a:r>
            <a:r>
              <a:rPr lang="en" sz="1000" u="sng">
                <a:solidFill>
                  <a:schemeClr val="dk1"/>
                </a:solidFill>
                <a:latin typeface="Open Sans"/>
                <a:ea typeface="Open Sans"/>
                <a:cs typeface="Open Sans"/>
                <a:sym typeface="Open Sans"/>
              </a:rPr>
              <a:t> </a:t>
            </a:r>
            <a:endParaRPr b="1" sz="1000" u="sng">
              <a:solidFill>
                <a:schemeClr val="dk1"/>
              </a:solidFill>
              <a:latin typeface="Open Sans"/>
              <a:ea typeface="Open Sans"/>
              <a:cs typeface="Open Sans"/>
              <a:sym typeface="Open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21" name="Shape 421"/>
        <p:cNvGrpSpPr/>
        <p:nvPr/>
      </p:nvGrpSpPr>
      <p:grpSpPr>
        <a:xfrm>
          <a:off x="0" y="0"/>
          <a:ext cx="0" cy="0"/>
          <a:chOff x="0" y="0"/>
          <a:chExt cx="0" cy="0"/>
        </a:xfrm>
      </p:grpSpPr>
      <p:sp>
        <p:nvSpPr>
          <p:cNvPr id="422" name="Google Shape;422;p22"/>
          <p:cNvSpPr/>
          <p:nvPr/>
        </p:nvSpPr>
        <p:spPr>
          <a:xfrm>
            <a:off x="6208813" y="-265565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22"/>
          <p:cNvGrpSpPr/>
          <p:nvPr/>
        </p:nvGrpSpPr>
        <p:grpSpPr>
          <a:xfrm>
            <a:off x="94425" y="4333863"/>
            <a:ext cx="301075" cy="270125"/>
            <a:chOff x="2599525" y="3568500"/>
            <a:chExt cx="301075" cy="270125"/>
          </a:xfrm>
        </p:grpSpPr>
        <p:sp>
          <p:nvSpPr>
            <p:cNvPr id="424" name="Google Shape;424;p2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 name="Google Shape;426;p22"/>
          <p:cNvGrpSpPr/>
          <p:nvPr/>
        </p:nvGrpSpPr>
        <p:grpSpPr>
          <a:xfrm>
            <a:off x="7163338" y="156188"/>
            <a:ext cx="301075" cy="270125"/>
            <a:chOff x="2599525" y="3568500"/>
            <a:chExt cx="301075" cy="270125"/>
          </a:xfrm>
        </p:grpSpPr>
        <p:sp>
          <p:nvSpPr>
            <p:cNvPr id="427" name="Google Shape;427;p2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2"/>
          <p:cNvGrpSpPr/>
          <p:nvPr/>
        </p:nvGrpSpPr>
        <p:grpSpPr>
          <a:xfrm>
            <a:off x="8663175" y="2723263"/>
            <a:ext cx="301075" cy="270125"/>
            <a:chOff x="2599525" y="3568500"/>
            <a:chExt cx="301075" cy="270125"/>
          </a:xfrm>
        </p:grpSpPr>
        <p:sp>
          <p:nvSpPr>
            <p:cNvPr id="430" name="Google Shape;430;p2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32" name="Shape 432"/>
        <p:cNvGrpSpPr/>
        <p:nvPr/>
      </p:nvGrpSpPr>
      <p:grpSpPr>
        <a:xfrm>
          <a:off x="0" y="0"/>
          <a:ext cx="0" cy="0"/>
          <a:chOff x="0" y="0"/>
          <a:chExt cx="0" cy="0"/>
        </a:xfrm>
      </p:grpSpPr>
      <p:sp>
        <p:nvSpPr>
          <p:cNvPr id="433" name="Google Shape;433;p23"/>
          <p:cNvSpPr/>
          <p:nvPr/>
        </p:nvSpPr>
        <p:spPr>
          <a:xfrm>
            <a:off x="8241088" y="3414113"/>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135312" y="-262125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3"/>
          <p:cNvGrpSpPr/>
          <p:nvPr/>
        </p:nvGrpSpPr>
        <p:grpSpPr>
          <a:xfrm flipH="1">
            <a:off x="8576400" y="3359475"/>
            <a:ext cx="301075" cy="270125"/>
            <a:chOff x="2599525" y="3568500"/>
            <a:chExt cx="301075" cy="270125"/>
          </a:xfrm>
        </p:grpSpPr>
        <p:sp>
          <p:nvSpPr>
            <p:cNvPr id="436" name="Google Shape;436;p23"/>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flipH="1">
            <a:off x="6261350" y="173500"/>
            <a:ext cx="301075" cy="270125"/>
            <a:chOff x="2599525" y="3568500"/>
            <a:chExt cx="301075" cy="270125"/>
          </a:xfrm>
        </p:grpSpPr>
        <p:sp>
          <p:nvSpPr>
            <p:cNvPr id="439" name="Google Shape;439;p23"/>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72162" y="2257838"/>
            <a:ext cx="504550" cy="357425"/>
            <a:chOff x="1366150" y="3496000"/>
            <a:chExt cx="504550" cy="357425"/>
          </a:xfrm>
        </p:grpSpPr>
        <p:sp>
          <p:nvSpPr>
            <p:cNvPr id="442" name="Google Shape;442;p23"/>
            <p:cNvSpPr/>
            <p:nvPr/>
          </p:nvSpPr>
          <p:spPr>
            <a:xfrm>
              <a:off x="1432850" y="3501275"/>
              <a:ext cx="437850" cy="352150"/>
            </a:xfrm>
            <a:custGeom>
              <a:rect b="b" l="l" r="r" t="t"/>
              <a:pathLst>
                <a:path extrusionOk="0" h="14086" w="17514">
                  <a:moveTo>
                    <a:pt x="3904" y="1"/>
                  </a:moveTo>
                  <a:lnTo>
                    <a:pt x="1" y="9174"/>
                  </a:lnTo>
                  <a:lnTo>
                    <a:pt x="11009" y="13844"/>
                  </a:lnTo>
                  <a:cubicBezTo>
                    <a:pt x="11388" y="14007"/>
                    <a:pt x="11788" y="14085"/>
                    <a:pt x="12194" y="14085"/>
                  </a:cubicBezTo>
                  <a:cubicBezTo>
                    <a:pt x="13857" y="14085"/>
                    <a:pt x="15621" y="12780"/>
                    <a:pt x="16479" y="10742"/>
                  </a:cubicBezTo>
                  <a:cubicBezTo>
                    <a:pt x="17513" y="8207"/>
                    <a:pt x="16813" y="5505"/>
                    <a:pt x="14912" y="4671"/>
                  </a:cubicBezTo>
                  <a:lnTo>
                    <a:pt x="39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366150" y="3496000"/>
              <a:ext cx="229350" cy="240675"/>
            </a:xfrm>
            <a:custGeom>
              <a:rect b="b" l="l" r="r" t="t"/>
              <a:pathLst>
                <a:path extrusionOk="0" h="9627" w="9174">
                  <a:moveTo>
                    <a:pt x="5341" y="1"/>
                  </a:moveTo>
                  <a:cubicBezTo>
                    <a:pt x="3690" y="1"/>
                    <a:pt x="1957" y="1282"/>
                    <a:pt x="1101" y="3314"/>
                  </a:cubicBezTo>
                  <a:cubicBezTo>
                    <a:pt x="0" y="5816"/>
                    <a:pt x="701" y="8551"/>
                    <a:pt x="2636" y="9385"/>
                  </a:cubicBezTo>
                  <a:cubicBezTo>
                    <a:pt x="3021" y="9548"/>
                    <a:pt x="3424" y="9626"/>
                    <a:pt x="3830" y="9626"/>
                  </a:cubicBezTo>
                  <a:cubicBezTo>
                    <a:pt x="5495" y="9626"/>
                    <a:pt x="7221" y="8321"/>
                    <a:pt x="8106" y="6283"/>
                  </a:cubicBezTo>
                  <a:cubicBezTo>
                    <a:pt x="9174" y="3748"/>
                    <a:pt x="8506" y="1046"/>
                    <a:pt x="6538" y="245"/>
                  </a:cubicBezTo>
                  <a:cubicBezTo>
                    <a:pt x="6154" y="79"/>
                    <a:pt x="5750" y="1"/>
                    <a:pt x="5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3"/>
            <p:cNvSpPr/>
            <p:nvPr/>
          </p:nvSpPr>
          <p:spPr>
            <a:xfrm>
              <a:off x="1431200" y="3563200"/>
              <a:ext cx="100925" cy="105600"/>
            </a:xfrm>
            <a:custGeom>
              <a:rect b="b" l="l" r="r" t="t"/>
              <a:pathLst>
                <a:path extrusionOk="0" h="4224" w="4037">
                  <a:moveTo>
                    <a:pt x="2383" y="0"/>
                  </a:moveTo>
                  <a:cubicBezTo>
                    <a:pt x="1657" y="0"/>
                    <a:pt x="880" y="565"/>
                    <a:pt x="501" y="1460"/>
                  </a:cubicBezTo>
                  <a:cubicBezTo>
                    <a:pt x="0" y="2594"/>
                    <a:pt x="334" y="3762"/>
                    <a:pt x="1168" y="4129"/>
                  </a:cubicBezTo>
                  <a:cubicBezTo>
                    <a:pt x="1328" y="4193"/>
                    <a:pt x="1497" y="4223"/>
                    <a:pt x="1668" y="4223"/>
                  </a:cubicBezTo>
                  <a:cubicBezTo>
                    <a:pt x="2389" y="4223"/>
                    <a:pt x="3159" y="3677"/>
                    <a:pt x="3536" y="2761"/>
                  </a:cubicBezTo>
                  <a:cubicBezTo>
                    <a:pt x="4036" y="1627"/>
                    <a:pt x="3703" y="426"/>
                    <a:pt x="2869" y="92"/>
                  </a:cubicBezTo>
                  <a:cubicBezTo>
                    <a:pt x="2713" y="30"/>
                    <a:pt x="2549" y="0"/>
                    <a:pt x="23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3"/>
            <p:cNvSpPr/>
            <p:nvPr/>
          </p:nvSpPr>
          <p:spPr>
            <a:xfrm>
              <a:off x="1606400" y="3564500"/>
              <a:ext cx="194950" cy="97300"/>
            </a:xfrm>
            <a:custGeom>
              <a:rect b="b" l="l" r="r" t="t"/>
              <a:pathLst>
                <a:path extrusionOk="0" h="3892" w="7798">
                  <a:moveTo>
                    <a:pt x="859" y="1"/>
                  </a:moveTo>
                  <a:cubicBezTo>
                    <a:pt x="355" y="1"/>
                    <a:pt x="0" y="705"/>
                    <a:pt x="531" y="941"/>
                  </a:cubicBezTo>
                  <a:cubicBezTo>
                    <a:pt x="2632" y="1908"/>
                    <a:pt x="4667" y="2876"/>
                    <a:pt x="6735" y="3843"/>
                  </a:cubicBezTo>
                  <a:cubicBezTo>
                    <a:pt x="6815" y="3877"/>
                    <a:pt x="6893" y="3892"/>
                    <a:pt x="6967" y="3892"/>
                  </a:cubicBezTo>
                  <a:cubicBezTo>
                    <a:pt x="7479" y="3892"/>
                    <a:pt x="7798" y="3171"/>
                    <a:pt x="7302" y="2909"/>
                  </a:cubicBezTo>
                  <a:cubicBezTo>
                    <a:pt x="5201" y="1942"/>
                    <a:pt x="3166" y="1008"/>
                    <a:pt x="1065" y="40"/>
                  </a:cubicBezTo>
                  <a:cubicBezTo>
                    <a:pt x="995" y="13"/>
                    <a:pt x="926" y="1"/>
                    <a:pt x="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sp>
        <p:nvSpPr>
          <p:cNvPr id="87" name="Google Shape;8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4"/>
          <p:cNvSpPr txBox="1"/>
          <p:nvPr>
            <p:ph idx="1" type="body"/>
          </p:nvPr>
        </p:nvSpPr>
        <p:spPr>
          <a:xfrm>
            <a:off x="720000" y="987151"/>
            <a:ext cx="7704000" cy="394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89" name="Google Shape;89;p4"/>
          <p:cNvSpPr/>
          <p:nvPr/>
        </p:nvSpPr>
        <p:spPr>
          <a:xfrm>
            <a:off x="6208813" y="-265565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4"/>
          <p:cNvGrpSpPr/>
          <p:nvPr/>
        </p:nvGrpSpPr>
        <p:grpSpPr>
          <a:xfrm>
            <a:off x="94425" y="4333863"/>
            <a:ext cx="301075" cy="270125"/>
            <a:chOff x="2599525" y="3568500"/>
            <a:chExt cx="301075" cy="270125"/>
          </a:xfrm>
        </p:grpSpPr>
        <p:sp>
          <p:nvSpPr>
            <p:cNvPr id="91" name="Google Shape;91;p4"/>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4"/>
          <p:cNvGrpSpPr/>
          <p:nvPr/>
        </p:nvGrpSpPr>
        <p:grpSpPr>
          <a:xfrm>
            <a:off x="7163338" y="156188"/>
            <a:ext cx="301075" cy="270125"/>
            <a:chOff x="2599525" y="3568500"/>
            <a:chExt cx="301075" cy="270125"/>
          </a:xfrm>
        </p:grpSpPr>
        <p:sp>
          <p:nvSpPr>
            <p:cNvPr id="94" name="Google Shape;94;p4"/>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4"/>
          <p:cNvGrpSpPr/>
          <p:nvPr/>
        </p:nvGrpSpPr>
        <p:grpSpPr>
          <a:xfrm>
            <a:off x="8663175" y="2723263"/>
            <a:ext cx="301075" cy="270125"/>
            <a:chOff x="2599525" y="3568500"/>
            <a:chExt cx="301075" cy="270125"/>
          </a:xfrm>
        </p:grpSpPr>
        <p:sp>
          <p:nvSpPr>
            <p:cNvPr id="97" name="Google Shape;97;p4"/>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5"/>
          <p:cNvSpPr/>
          <p:nvPr/>
        </p:nvSpPr>
        <p:spPr>
          <a:xfrm>
            <a:off x="7374313" y="-2084237"/>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3144962" y="315090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5"/>
          <p:cNvGrpSpPr/>
          <p:nvPr/>
        </p:nvGrpSpPr>
        <p:grpSpPr>
          <a:xfrm>
            <a:off x="7009300" y="105775"/>
            <a:ext cx="301075" cy="270125"/>
            <a:chOff x="2599525" y="3568500"/>
            <a:chExt cx="301075" cy="270125"/>
          </a:xfrm>
        </p:grpSpPr>
        <p:sp>
          <p:nvSpPr>
            <p:cNvPr id="103" name="Google Shape;103;p5"/>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5"/>
          <p:cNvGrpSpPr/>
          <p:nvPr/>
        </p:nvGrpSpPr>
        <p:grpSpPr>
          <a:xfrm>
            <a:off x="232000" y="2809613"/>
            <a:ext cx="301075" cy="270125"/>
            <a:chOff x="2599525" y="3568500"/>
            <a:chExt cx="301075" cy="270125"/>
          </a:xfrm>
        </p:grpSpPr>
        <p:sp>
          <p:nvSpPr>
            <p:cNvPr id="106" name="Google Shape;106;p5"/>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5"/>
          <p:cNvGrpSpPr/>
          <p:nvPr/>
        </p:nvGrpSpPr>
        <p:grpSpPr>
          <a:xfrm>
            <a:off x="8766588" y="4669663"/>
            <a:ext cx="505400" cy="353050"/>
            <a:chOff x="1460375" y="4373025"/>
            <a:chExt cx="505400" cy="353050"/>
          </a:xfrm>
        </p:grpSpPr>
        <p:sp>
          <p:nvSpPr>
            <p:cNvPr id="109" name="Google Shape;109;p5"/>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5"/>
          <p:cNvGrpSpPr/>
          <p:nvPr/>
        </p:nvGrpSpPr>
        <p:grpSpPr>
          <a:xfrm>
            <a:off x="8564338" y="846675"/>
            <a:ext cx="301075" cy="270125"/>
            <a:chOff x="2599525" y="3568500"/>
            <a:chExt cx="301075" cy="270125"/>
          </a:xfrm>
        </p:grpSpPr>
        <p:sp>
          <p:nvSpPr>
            <p:cNvPr id="114" name="Google Shape;114;p5"/>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5"/>
          <p:cNvGrpSpPr/>
          <p:nvPr/>
        </p:nvGrpSpPr>
        <p:grpSpPr>
          <a:xfrm>
            <a:off x="-274650" y="942050"/>
            <a:ext cx="507875" cy="337900"/>
            <a:chOff x="2404400" y="3968600"/>
            <a:chExt cx="507875" cy="337900"/>
          </a:xfrm>
        </p:grpSpPr>
        <p:sp>
          <p:nvSpPr>
            <p:cNvPr id="117" name="Google Shape;117;p5"/>
            <p:cNvSpPr/>
            <p:nvPr/>
          </p:nvSpPr>
          <p:spPr>
            <a:xfrm>
              <a:off x="2477775" y="3968600"/>
              <a:ext cx="434500" cy="333275"/>
            </a:xfrm>
            <a:custGeom>
              <a:rect b="b" l="l" r="r" t="t"/>
              <a:pathLst>
                <a:path extrusionOk="0" h="13331" w="17380">
                  <a:moveTo>
                    <a:pt x="12292" y="1"/>
                  </a:moveTo>
                  <a:cubicBezTo>
                    <a:pt x="11973" y="1"/>
                    <a:pt x="11654" y="51"/>
                    <a:pt x="11342" y="155"/>
                  </a:cubicBezTo>
                  <a:lnTo>
                    <a:pt x="0" y="3891"/>
                  </a:lnTo>
                  <a:lnTo>
                    <a:pt x="3136" y="13331"/>
                  </a:lnTo>
                  <a:lnTo>
                    <a:pt x="14444" y="9561"/>
                  </a:lnTo>
                  <a:cubicBezTo>
                    <a:pt x="16479" y="8894"/>
                    <a:pt x="17380" y="6259"/>
                    <a:pt x="16512" y="3657"/>
                  </a:cubicBezTo>
                  <a:cubicBezTo>
                    <a:pt x="15780" y="1461"/>
                    <a:pt x="14026" y="1"/>
                    <a:pt x="12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2404400" y="4062850"/>
              <a:ext cx="224350" cy="243650"/>
            </a:xfrm>
            <a:custGeom>
              <a:rect b="b" l="l" r="r" t="t"/>
              <a:pathLst>
                <a:path extrusionOk="0" h="9746" w="8974">
                  <a:moveTo>
                    <a:pt x="3886" y="0"/>
                  </a:moveTo>
                  <a:cubicBezTo>
                    <a:pt x="3566" y="0"/>
                    <a:pt x="3247" y="50"/>
                    <a:pt x="2935" y="154"/>
                  </a:cubicBezTo>
                  <a:cubicBezTo>
                    <a:pt x="934" y="821"/>
                    <a:pt x="0" y="3490"/>
                    <a:pt x="901" y="6092"/>
                  </a:cubicBezTo>
                  <a:cubicBezTo>
                    <a:pt x="1635" y="8265"/>
                    <a:pt x="3395" y="9746"/>
                    <a:pt x="5132" y="9746"/>
                  </a:cubicBezTo>
                  <a:cubicBezTo>
                    <a:pt x="5448" y="9746"/>
                    <a:pt x="5763" y="9697"/>
                    <a:pt x="6071" y="9594"/>
                  </a:cubicBezTo>
                  <a:cubicBezTo>
                    <a:pt x="8072" y="8927"/>
                    <a:pt x="8973" y="6258"/>
                    <a:pt x="8106" y="3656"/>
                  </a:cubicBezTo>
                  <a:cubicBezTo>
                    <a:pt x="7374" y="1460"/>
                    <a:pt x="5619" y="0"/>
                    <a:pt x="38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2466100" y="4130875"/>
              <a:ext cx="99250" cy="106825"/>
            </a:xfrm>
            <a:custGeom>
              <a:rect b="b" l="l" r="r" t="t"/>
              <a:pathLst>
                <a:path extrusionOk="0" h="4273" w="3970">
                  <a:moveTo>
                    <a:pt x="1718" y="1"/>
                  </a:moveTo>
                  <a:cubicBezTo>
                    <a:pt x="1579" y="1"/>
                    <a:pt x="1439" y="22"/>
                    <a:pt x="1301" y="68"/>
                  </a:cubicBezTo>
                  <a:cubicBezTo>
                    <a:pt x="434" y="368"/>
                    <a:pt x="0" y="1536"/>
                    <a:pt x="367" y="2670"/>
                  </a:cubicBezTo>
                  <a:cubicBezTo>
                    <a:pt x="735" y="3603"/>
                    <a:pt x="1509" y="4272"/>
                    <a:pt x="2265" y="4272"/>
                  </a:cubicBezTo>
                  <a:cubicBezTo>
                    <a:pt x="2401" y="4272"/>
                    <a:pt x="2537" y="4250"/>
                    <a:pt x="2669" y="4204"/>
                  </a:cubicBezTo>
                  <a:cubicBezTo>
                    <a:pt x="3536" y="3904"/>
                    <a:pt x="3970" y="2737"/>
                    <a:pt x="3603" y="1603"/>
                  </a:cubicBezTo>
                  <a:cubicBezTo>
                    <a:pt x="3264" y="670"/>
                    <a:pt x="2494" y="1"/>
                    <a:pt x="1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2600125" y="4009100"/>
              <a:ext cx="197100" cy="76625"/>
            </a:xfrm>
            <a:custGeom>
              <a:rect b="b" l="l" r="r" t="t"/>
              <a:pathLst>
                <a:path extrusionOk="0" h="3065" w="7884">
                  <a:moveTo>
                    <a:pt x="7289" y="1"/>
                  </a:moveTo>
                  <a:cubicBezTo>
                    <a:pt x="7235" y="1"/>
                    <a:pt x="7177" y="12"/>
                    <a:pt x="7115" y="36"/>
                  </a:cubicBezTo>
                  <a:cubicBezTo>
                    <a:pt x="4947" y="703"/>
                    <a:pt x="2712" y="1370"/>
                    <a:pt x="577" y="2037"/>
                  </a:cubicBezTo>
                  <a:cubicBezTo>
                    <a:pt x="0" y="2219"/>
                    <a:pt x="114" y="3064"/>
                    <a:pt x="617" y="3064"/>
                  </a:cubicBezTo>
                  <a:cubicBezTo>
                    <a:pt x="666" y="3064"/>
                    <a:pt x="720" y="3056"/>
                    <a:pt x="777" y="3038"/>
                  </a:cubicBezTo>
                  <a:cubicBezTo>
                    <a:pt x="2945" y="2371"/>
                    <a:pt x="5147" y="1704"/>
                    <a:pt x="7315" y="1036"/>
                  </a:cubicBezTo>
                  <a:cubicBezTo>
                    <a:pt x="7884" y="827"/>
                    <a:pt x="7754" y="1"/>
                    <a:pt x="7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5"/>
          <p:cNvSpPr txBox="1"/>
          <p:nvPr>
            <p:ph idx="1" type="subTitle"/>
          </p:nvPr>
        </p:nvSpPr>
        <p:spPr>
          <a:xfrm>
            <a:off x="4951219" y="2574150"/>
            <a:ext cx="27069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5"/>
          <p:cNvSpPr txBox="1"/>
          <p:nvPr>
            <p:ph idx="2" type="subTitle"/>
          </p:nvPr>
        </p:nvSpPr>
        <p:spPr>
          <a:xfrm>
            <a:off x="1485875" y="2574150"/>
            <a:ext cx="27069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5"/>
          <p:cNvSpPr txBox="1"/>
          <p:nvPr>
            <p:ph idx="3" type="subTitle"/>
          </p:nvPr>
        </p:nvSpPr>
        <p:spPr>
          <a:xfrm>
            <a:off x="1485881" y="2192604"/>
            <a:ext cx="27069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5" name="Google Shape;125;p5"/>
          <p:cNvSpPr txBox="1"/>
          <p:nvPr>
            <p:ph idx="4" type="subTitle"/>
          </p:nvPr>
        </p:nvSpPr>
        <p:spPr>
          <a:xfrm>
            <a:off x="4951219" y="2192604"/>
            <a:ext cx="2706900" cy="420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6"/>
          <p:cNvSpPr/>
          <p:nvPr/>
        </p:nvSpPr>
        <p:spPr>
          <a:xfrm>
            <a:off x="8241088" y="3414113"/>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p:nvPr/>
        </p:nvSpPr>
        <p:spPr>
          <a:xfrm>
            <a:off x="-1659053" y="-1973050"/>
            <a:ext cx="3498125" cy="299078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6"/>
          <p:cNvGrpSpPr/>
          <p:nvPr/>
        </p:nvGrpSpPr>
        <p:grpSpPr>
          <a:xfrm flipH="1">
            <a:off x="8576400" y="3359475"/>
            <a:ext cx="301075" cy="270125"/>
            <a:chOff x="2599525" y="3568500"/>
            <a:chExt cx="301075" cy="270125"/>
          </a:xfrm>
        </p:grpSpPr>
        <p:sp>
          <p:nvSpPr>
            <p:cNvPr id="130" name="Google Shape;130;p6"/>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 name="Google Shape;132;p6"/>
          <p:cNvGrpSpPr/>
          <p:nvPr/>
        </p:nvGrpSpPr>
        <p:grpSpPr>
          <a:xfrm flipH="1">
            <a:off x="6261350" y="173500"/>
            <a:ext cx="301075" cy="270125"/>
            <a:chOff x="2599525" y="3568500"/>
            <a:chExt cx="301075" cy="270125"/>
          </a:xfrm>
        </p:grpSpPr>
        <p:sp>
          <p:nvSpPr>
            <p:cNvPr id="133" name="Google Shape;133;p6"/>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6"/>
          <p:cNvGrpSpPr/>
          <p:nvPr/>
        </p:nvGrpSpPr>
        <p:grpSpPr>
          <a:xfrm>
            <a:off x="-72162" y="2257838"/>
            <a:ext cx="504550" cy="357425"/>
            <a:chOff x="1366150" y="3496000"/>
            <a:chExt cx="504550" cy="357425"/>
          </a:xfrm>
        </p:grpSpPr>
        <p:sp>
          <p:nvSpPr>
            <p:cNvPr id="136" name="Google Shape;136;p6"/>
            <p:cNvSpPr/>
            <p:nvPr/>
          </p:nvSpPr>
          <p:spPr>
            <a:xfrm>
              <a:off x="1432850" y="3501275"/>
              <a:ext cx="437850" cy="352150"/>
            </a:xfrm>
            <a:custGeom>
              <a:rect b="b" l="l" r="r" t="t"/>
              <a:pathLst>
                <a:path extrusionOk="0" h="14086" w="17514">
                  <a:moveTo>
                    <a:pt x="3904" y="1"/>
                  </a:moveTo>
                  <a:lnTo>
                    <a:pt x="1" y="9174"/>
                  </a:lnTo>
                  <a:lnTo>
                    <a:pt x="11009" y="13844"/>
                  </a:lnTo>
                  <a:cubicBezTo>
                    <a:pt x="11388" y="14007"/>
                    <a:pt x="11788" y="14085"/>
                    <a:pt x="12194" y="14085"/>
                  </a:cubicBezTo>
                  <a:cubicBezTo>
                    <a:pt x="13857" y="14085"/>
                    <a:pt x="15621" y="12780"/>
                    <a:pt x="16479" y="10742"/>
                  </a:cubicBezTo>
                  <a:cubicBezTo>
                    <a:pt x="17513" y="8207"/>
                    <a:pt x="16813" y="5505"/>
                    <a:pt x="14912" y="4671"/>
                  </a:cubicBezTo>
                  <a:lnTo>
                    <a:pt x="39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1366150" y="3496000"/>
              <a:ext cx="229350" cy="240675"/>
            </a:xfrm>
            <a:custGeom>
              <a:rect b="b" l="l" r="r" t="t"/>
              <a:pathLst>
                <a:path extrusionOk="0" h="9627" w="9174">
                  <a:moveTo>
                    <a:pt x="5341" y="1"/>
                  </a:moveTo>
                  <a:cubicBezTo>
                    <a:pt x="3690" y="1"/>
                    <a:pt x="1957" y="1282"/>
                    <a:pt x="1101" y="3314"/>
                  </a:cubicBezTo>
                  <a:cubicBezTo>
                    <a:pt x="0" y="5816"/>
                    <a:pt x="701" y="8551"/>
                    <a:pt x="2636" y="9385"/>
                  </a:cubicBezTo>
                  <a:cubicBezTo>
                    <a:pt x="3021" y="9548"/>
                    <a:pt x="3424" y="9626"/>
                    <a:pt x="3830" y="9626"/>
                  </a:cubicBezTo>
                  <a:cubicBezTo>
                    <a:pt x="5495" y="9626"/>
                    <a:pt x="7221" y="8321"/>
                    <a:pt x="8106" y="6283"/>
                  </a:cubicBezTo>
                  <a:cubicBezTo>
                    <a:pt x="9174" y="3748"/>
                    <a:pt x="8506" y="1046"/>
                    <a:pt x="6538" y="245"/>
                  </a:cubicBezTo>
                  <a:cubicBezTo>
                    <a:pt x="6154" y="79"/>
                    <a:pt x="5750" y="1"/>
                    <a:pt x="5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1431200" y="3563200"/>
              <a:ext cx="100925" cy="105600"/>
            </a:xfrm>
            <a:custGeom>
              <a:rect b="b" l="l" r="r" t="t"/>
              <a:pathLst>
                <a:path extrusionOk="0" h="4224" w="4037">
                  <a:moveTo>
                    <a:pt x="2383" y="0"/>
                  </a:moveTo>
                  <a:cubicBezTo>
                    <a:pt x="1657" y="0"/>
                    <a:pt x="880" y="565"/>
                    <a:pt x="501" y="1460"/>
                  </a:cubicBezTo>
                  <a:cubicBezTo>
                    <a:pt x="0" y="2594"/>
                    <a:pt x="334" y="3762"/>
                    <a:pt x="1168" y="4129"/>
                  </a:cubicBezTo>
                  <a:cubicBezTo>
                    <a:pt x="1328" y="4193"/>
                    <a:pt x="1497" y="4223"/>
                    <a:pt x="1668" y="4223"/>
                  </a:cubicBezTo>
                  <a:cubicBezTo>
                    <a:pt x="2389" y="4223"/>
                    <a:pt x="3159" y="3677"/>
                    <a:pt x="3536" y="2761"/>
                  </a:cubicBezTo>
                  <a:cubicBezTo>
                    <a:pt x="4036" y="1627"/>
                    <a:pt x="3703" y="426"/>
                    <a:pt x="2869" y="92"/>
                  </a:cubicBezTo>
                  <a:cubicBezTo>
                    <a:pt x="2713" y="30"/>
                    <a:pt x="2549" y="0"/>
                    <a:pt x="23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1606400" y="3564500"/>
              <a:ext cx="194950" cy="97300"/>
            </a:xfrm>
            <a:custGeom>
              <a:rect b="b" l="l" r="r" t="t"/>
              <a:pathLst>
                <a:path extrusionOk="0" h="3892" w="7798">
                  <a:moveTo>
                    <a:pt x="859" y="1"/>
                  </a:moveTo>
                  <a:cubicBezTo>
                    <a:pt x="355" y="1"/>
                    <a:pt x="0" y="705"/>
                    <a:pt x="531" y="941"/>
                  </a:cubicBezTo>
                  <a:cubicBezTo>
                    <a:pt x="2632" y="1908"/>
                    <a:pt x="4667" y="2876"/>
                    <a:pt x="6735" y="3843"/>
                  </a:cubicBezTo>
                  <a:cubicBezTo>
                    <a:pt x="6815" y="3877"/>
                    <a:pt x="6893" y="3892"/>
                    <a:pt x="6967" y="3892"/>
                  </a:cubicBezTo>
                  <a:cubicBezTo>
                    <a:pt x="7479" y="3892"/>
                    <a:pt x="7798" y="3171"/>
                    <a:pt x="7302" y="2909"/>
                  </a:cubicBezTo>
                  <a:cubicBezTo>
                    <a:pt x="5201" y="1942"/>
                    <a:pt x="3166" y="1008"/>
                    <a:pt x="1065" y="40"/>
                  </a:cubicBezTo>
                  <a:cubicBezTo>
                    <a:pt x="995" y="13"/>
                    <a:pt x="926" y="1"/>
                    <a:pt x="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1" name="Shape 141"/>
        <p:cNvGrpSpPr/>
        <p:nvPr/>
      </p:nvGrpSpPr>
      <p:grpSpPr>
        <a:xfrm>
          <a:off x="0" y="0"/>
          <a:ext cx="0" cy="0"/>
          <a:chOff x="0" y="0"/>
          <a:chExt cx="0" cy="0"/>
        </a:xfrm>
      </p:grpSpPr>
      <p:grpSp>
        <p:nvGrpSpPr>
          <p:cNvPr id="142" name="Google Shape;142;p7"/>
          <p:cNvGrpSpPr/>
          <p:nvPr/>
        </p:nvGrpSpPr>
        <p:grpSpPr>
          <a:xfrm>
            <a:off x="8462613" y="4246575"/>
            <a:ext cx="504550" cy="357425"/>
            <a:chOff x="1366150" y="3496000"/>
            <a:chExt cx="504550" cy="357425"/>
          </a:xfrm>
        </p:grpSpPr>
        <p:sp>
          <p:nvSpPr>
            <p:cNvPr id="143" name="Google Shape;143;p7"/>
            <p:cNvSpPr/>
            <p:nvPr/>
          </p:nvSpPr>
          <p:spPr>
            <a:xfrm>
              <a:off x="1432850" y="3501275"/>
              <a:ext cx="437850" cy="352150"/>
            </a:xfrm>
            <a:custGeom>
              <a:rect b="b" l="l" r="r" t="t"/>
              <a:pathLst>
                <a:path extrusionOk="0" h="14086" w="17514">
                  <a:moveTo>
                    <a:pt x="3904" y="1"/>
                  </a:moveTo>
                  <a:lnTo>
                    <a:pt x="1" y="9174"/>
                  </a:lnTo>
                  <a:lnTo>
                    <a:pt x="11009" y="13844"/>
                  </a:lnTo>
                  <a:cubicBezTo>
                    <a:pt x="11388" y="14007"/>
                    <a:pt x="11788" y="14085"/>
                    <a:pt x="12194" y="14085"/>
                  </a:cubicBezTo>
                  <a:cubicBezTo>
                    <a:pt x="13857" y="14085"/>
                    <a:pt x="15621" y="12780"/>
                    <a:pt x="16479" y="10742"/>
                  </a:cubicBezTo>
                  <a:cubicBezTo>
                    <a:pt x="17513" y="8207"/>
                    <a:pt x="16813" y="5505"/>
                    <a:pt x="14912" y="4671"/>
                  </a:cubicBezTo>
                  <a:lnTo>
                    <a:pt x="39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366150" y="3496000"/>
              <a:ext cx="229350" cy="240675"/>
            </a:xfrm>
            <a:custGeom>
              <a:rect b="b" l="l" r="r" t="t"/>
              <a:pathLst>
                <a:path extrusionOk="0" h="9627" w="9174">
                  <a:moveTo>
                    <a:pt x="5341" y="1"/>
                  </a:moveTo>
                  <a:cubicBezTo>
                    <a:pt x="3690" y="1"/>
                    <a:pt x="1957" y="1282"/>
                    <a:pt x="1101" y="3314"/>
                  </a:cubicBezTo>
                  <a:cubicBezTo>
                    <a:pt x="0" y="5816"/>
                    <a:pt x="701" y="8551"/>
                    <a:pt x="2636" y="9385"/>
                  </a:cubicBezTo>
                  <a:cubicBezTo>
                    <a:pt x="3021" y="9548"/>
                    <a:pt x="3424" y="9626"/>
                    <a:pt x="3830" y="9626"/>
                  </a:cubicBezTo>
                  <a:cubicBezTo>
                    <a:pt x="5495" y="9626"/>
                    <a:pt x="7221" y="8321"/>
                    <a:pt x="8106" y="6283"/>
                  </a:cubicBezTo>
                  <a:cubicBezTo>
                    <a:pt x="9174" y="3748"/>
                    <a:pt x="8506" y="1046"/>
                    <a:pt x="6538" y="245"/>
                  </a:cubicBezTo>
                  <a:cubicBezTo>
                    <a:pt x="6154" y="79"/>
                    <a:pt x="5750" y="1"/>
                    <a:pt x="53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431200" y="3563200"/>
              <a:ext cx="100925" cy="105600"/>
            </a:xfrm>
            <a:custGeom>
              <a:rect b="b" l="l" r="r" t="t"/>
              <a:pathLst>
                <a:path extrusionOk="0" h="4224" w="4037">
                  <a:moveTo>
                    <a:pt x="2383" y="0"/>
                  </a:moveTo>
                  <a:cubicBezTo>
                    <a:pt x="1657" y="0"/>
                    <a:pt x="880" y="565"/>
                    <a:pt x="501" y="1460"/>
                  </a:cubicBezTo>
                  <a:cubicBezTo>
                    <a:pt x="0" y="2594"/>
                    <a:pt x="334" y="3762"/>
                    <a:pt x="1168" y="4129"/>
                  </a:cubicBezTo>
                  <a:cubicBezTo>
                    <a:pt x="1328" y="4193"/>
                    <a:pt x="1497" y="4223"/>
                    <a:pt x="1668" y="4223"/>
                  </a:cubicBezTo>
                  <a:cubicBezTo>
                    <a:pt x="2389" y="4223"/>
                    <a:pt x="3159" y="3677"/>
                    <a:pt x="3536" y="2761"/>
                  </a:cubicBezTo>
                  <a:cubicBezTo>
                    <a:pt x="4036" y="1627"/>
                    <a:pt x="3703" y="426"/>
                    <a:pt x="2869" y="92"/>
                  </a:cubicBezTo>
                  <a:cubicBezTo>
                    <a:pt x="2713" y="30"/>
                    <a:pt x="2549" y="0"/>
                    <a:pt x="238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606400" y="3564500"/>
              <a:ext cx="194950" cy="97300"/>
            </a:xfrm>
            <a:custGeom>
              <a:rect b="b" l="l" r="r" t="t"/>
              <a:pathLst>
                <a:path extrusionOk="0" h="3892" w="7798">
                  <a:moveTo>
                    <a:pt x="859" y="1"/>
                  </a:moveTo>
                  <a:cubicBezTo>
                    <a:pt x="355" y="1"/>
                    <a:pt x="0" y="705"/>
                    <a:pt x="531" y="941"/>
                  </a:cubicBezTo>
                  <a:cubicBezTo>
                    <a:pt x="2632" y="1908"/>
                    <a:pt x="4667" y="2876"/>
                    <a:pt x="6735" y="3843"/>
                  </a:cubicBezTo>
                  <a:cubicBezTo>
                    <a:pt x="6815" y="3877"/>
                    <a:pt x="6893" y="3892"/>
                    <a:pt x="6967" y="3892"/>
                  </a:cubicBezTo>
                  <a:cubicBezTo>
                    <a:pt x="7479" y="3892"/>
                    <a:pt x="7798" y="3171"/>
                    <a:pt x="7302" y="2909"/>
                  </a:cubicBezTo>
                  <a:cubicBezTo>
                    <a:pt x="5201" y="1942"/>
                    <a:pt x="3166" y="1008"/>
                    <a:pt x="1065" y="40"/>
                  </a:cubicBezTo>
                  <a:cubicBezTo>
                    <a:pt x="995" y="13"/>
                    <a:pt x="926" y="1"/>
                    <a:pt x="8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7"/>
          <p:cNvGrpSpPr/>
          <p:nvPr/>
        </p:nvGrpSpPr>
        <p:grpSpPr>
          <a:xfrm>
            <a:off x="5115850" y="404438"/>
            <a:ext cx="301075" cy="270125"/>
            <a:chOff x="2599525" y="3568500"/>
            <a:chExt cx="301075" cy="270125"/>
          </a:xfrm>
        </p:grpSpPr>
        <p:sp>
          <p:nvSpPr>
            <p:cNvPr id="148" name="Google Shape;148;p7"/>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7"/>
          <p:cNvGrpSpPr/>
          <p:nvPr/>
        </p:nvGrpSpPr>
        <p:grpSpPr>
          <a:xfrm>
            <a:off x="8161550" y="4726075"/>
            <a:ext cx="301075" cy="270125"/>
            <a:chOff x="2599525" y="3568500"/>
            <a:chExt cx="301075" cy="270125"/>
          </a:xfrm>
        </p:grpSpPr>
        <p:sp>
          <p:nvSpPr>
            <p:cNvPr id="151" name="Google Shape;151;p7"/>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7"/>
          <p:cNvSpPr txBox="1"/>
          <p:nvPr>
            <p:ph type="title"/>
          </p:nvPr>
        </p:nvSpPr>
        <p:spPr>
          <a:xfrm>
            <a:off x="811975" y="524550"/>
            <a:ext cx="3658500" cy="123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7"/>
          <p:cNvSpPr txBox="1"/>
          <p:nvPr>
            <p:ph idx="1" type="subTitle"/>
          </p:nvPr>
        </p:nvSpPr>
        <p:spPr>
          <a:xfrm>
            <a:off x="811975" y="1819800"/>
            <a:ext cx="3658500" cy="269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155" name="Google Shape;155;p7"/>
          <p:cNvSpPr/>
          <p:nvPr>
            <p:ph idx="2" type="pic"/>
          </p:nvPr>
        </p:nvSpPr>
        <p:spPr>
          <a:xfrm>
            <a:off x="5643775" y="539500"/>
            <a:ext cx="2787000" cy="4064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6" name="Shape 156"/>
        <p:cNvGrpSpPr/>
        <p:nvPr/>
      </p:nvGrpSpPr>
      <p:grpSpPr>
        <a:xfrm>
          <a:off x="0" y="0"/>
          <a:ext cx="0" cy="0"/>
          <a:chOff x="0" y="0"/>
          <a:chExt cx="0" cy="0"/>
        </a:xfrm>
      </p:grpSpPr>
      <p:sp>
        <p:nvSpPr>
          <p:cNvPr id="157" name="Google Shape;157;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8" name="Shape 158"/>
        <p:cNvGrpSpPr/>
        <p:nvPr/>
      </p:nvGrpSpPr>
      <p:grpSpPr>
        <a:xfrm>
          <a:off x="0" y="0"/>
          <a:ext cx="0" cy="0"/>
          <a:chOff x="0" y="0"/>
          <a:chExt cx="0" cy="0"/>
        </a:xfrm>
      </p:grpSpPr>
      <p:sp>
        <p:nvSpPr>
          <p:cNvPr id="159" name="Google Shape;159;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0" name="Google Shape;160;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ph idx="2" type="pic"/>
          </p:nvPr>
        </p:nvSpPr>
        <p:spPr>
          <a:xfrm>
            <a:off x="0" y="0"/>
            <a:ext cx="9144000" cy="5143500"/>
          </a:xfrm>
          <a:prstGeom prst="rect">
            <a:avLst/>
          </a:prstGeom>
          <a:noFill/>
          <a:ln>
            <a:noFill/>
          </a:ln>
        </p:spPr>
      </p:sp>
      <p:sp>
        <p:nvSpPr>
          <p:cNvPr id="163" name="Google Shape;163;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docs.google.com/spreadsheets/d/1Ir1t0z9jOqPvkMJFAskwWP4dIJJTBVPtyzptmB-qQHQ/copy"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hyperlink" Target="https://www.kaggle.com/oyecrafts" TargetMode="External"/><Relationship Id="rId4" Type="http://schemas.openxmlformats.org/officeDocument/2006/relationships/hyperlink" Target="https://www.linkedin.com/in/oyebusolagbadeb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4"/>
          <p:cNvSpPr txBox="1"/>
          <p:nvPr>
            <p:ph type="ctrTitle"/>
          </p:nvPr>
        </p:nvSpPr>
        <p:spPr>
          <a:xfrm>
            <a:off x="728475" y="1315375"/>
            <a:ext cx="6729300" cy="20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Operational Performance Review – Chocolate Factory Inc.</a:t>
            </a:r>
            <a:endParaRPr sz="4500"/>
          </a:p>
        </p:txBody>
      </p:sp>
      <p:sp>
        <p:nvSpPr>
          <p:cNvPr id="451" name="Google Shape;451;p24"/>
          <p:cNvSpPr txBox="1"/>
          <p:nvPr>
            <p:ph idx="1" type="subTitle"/>
          </p:nvPr>
        </p:nvSpPr>
        <p:spPr>
          <a:xfrm>
            <a:off x="728475" y="3413425"/>
            <a:ext cx="3920400" cy="6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Gbadebo Prevail</a:t>
            </a:r>
            <a:endParaRPr/>
          </a:p>
          <a:p>
            <a:pPr indent="0" lvl="0" marL="0" rtl="0" algn="l">
              <a:spcBef>
                <a:spcPts val="0"/>
              </a:spcBef>
              <a:spcAft>
                <a:spcPts val="0"/>
              </a:spcAft>
              <a:buNone/>
            </a:pPr>
            <a:r>
              <a:rPr lang="en"/>
              <a:t>(Portfolio Project May, 2025)</a:t>
            </a:r>
            <a:endParaRPr/>
          </a:p>
        </p:txBody>
      </p:sp>
      <p:grpSp>
        <p:nvGrpSpPr>
          <p:cNvPr id="452" name="Google Shape;452;p24"/>
          <p:cNvGrpSpPr/>
          <p:nvPr/>
        </p:nvGrpSpPr>
        <p:grpSpPr>
          <a:xfrm>
            <a:off x="7888375" y="3143268"/>
            <a:ext cx="405995" cy="270117"/>
            <a:chOff x="2404400" y="3968600"/>
            <a:chExt cx="507875" cy="337900"/>
          </a:xfrm>
        </p:grpSpPr>
        <p:sp>
          <p:nvSpPr>
            <p:cNvPr id="453" name="Google Shape;453;p24"/>
            <p:cNvSpPr/>
            <p:nvPr/>
          </p:nvSpPr>
          <p:spPr>
            <a:xfrm>
              <a:off x="2477775" y="3968600"/>
              <a:ext cx="434500" cy="333275"/>
            </a:xfrm>
            <a:custGeom>
              <a:rect b="b" l="l" r="r" t="t"/>
              <a:pathLst>
                <a:path extrusionOk="0" h="13331" w="17380">
                  <a:moveTo>
                    <a:pt x="12292" y="1"/>
                  </a:moveTo>
                  <a:cubicBezTo>
                    <a:pt x="11973" y="1"/>
                    <a:pt x="11654" y="51"/>
                    <a:pt x="11342" y="155"/>
                  </a:cubicBezTo>
                  <a:lnTo>
                    <a:pt x="0" y="3891"/>
                  </a:lnTo>
                  <a:lnTo>
                    <a:pt x="3136" y="13331"/>
                  </a:lnTo>
                  <a:lnTo>
                    <a:pt x="14444" y="9561"/>
                  </a:lnTo>
                  <a:cubicBezTo>
                    <a:pt x="16479" y="8894"/>
                    <a:pt x="17380" y="6259"/>
                    <a:pt x="16512" y="3657"/>
                  </a:cubicBezTo>
                  <a:cubicBezTo>
                    <a:pt x="15780" y="1461"/>
                    <a:pt x="14026" y="1"/>
                    <a:pt x="12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2404400" y="4062850"/>
              <a:ext cx="224350" cy="243650"/>
            </a:xfrm>
            <a:custGeom>
              <a:rect b="b" l="l" r="r" t="t"/>
              <a:pathLst>
                <a:path extrusionOk="0" h="9746" w="8974">
                  <a:moveTo>
                    <a:pt x="3886" y="0"/>
                  </a:moveTo>
                  <a:cubicBezTo>
                    <a:pt x="3566" y="0"/>
                    <a:pt x="3247" y="50"/>
                    <a:pt x="2935" y="154"/>
                  </a:cubicBezTo>
                  <a:cubicBezTo>
                    <a:pt x="934" y="821"/>
                    <a:pt x="0" y="3490"/>
                    <a:pt x="901" y="6092"/>
                  </a:cubicBezTo>
                  <a:cubicBezTo>
                    <a:pt x="1635" y="8265"/>
                    <a:pt x="3395" y="9746"/>
                    <a:pt x="5132" y="9746"/>
                  </a:cubicBezTo>
                  <a:cubicBezTo>
                    <a:pt x="5448" y="9746"/>
                    <a:pt x="5763" y="9697"/>
                    <a:pt x="6071" y="9594"/>
                  </a:cubicBezTo>
                  <a:cubicBezTo>
                    <a:pt x="8072" y="8927"/>
                    <a:pt x="8973" y="6258"/>
                    <a:pt x="8106" y="3656"/>
                  </a:cubicBezTo>
                  <a:cubicBezTo>
                    <a:pt x="7374" y="1460"/>
                    <a:pt x="5619" y="0"/>
                    <a:pt x="388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2466100" y="4130875"/>
              <a:ext cx="99250" cy="106825"/>
            </a:xfrm>
            <a:custGeom>
              <a:rect b="b" l="l" r="r" t="t"/>
              <a:pathLst>
                <a:path extrusionOk="0" h="4273" w="3970">
                  <a:moveTo>
                    <a:pt x="1718" y="1"/>
                  </a:moveTo>
                  <a:cubicBezTo>
                    <a:pt x="1579" y="1"/>
                    <a:pt x="1439" y="22"/>
                    <a:pt x="1301" y="68"/>
                  </a:cubicBezTo>
                  <a:cubicBezTo>
                    <a:pt x="434" y="368"/>
                    <a:pt x="0" y="1536"/>
                    <a:pt x="367" y="2670"/>
                  </a:cubicBezTo>
                  <a:cubicBezTo>
                    <a:pt x="735" y="3603"/>
                    <a:pt x="1509" y="4272"/>
                    <a:pt x="2265" y="4272"/>
                  </a:cubicBezTo>
                  <a:cubicBezTo>
                    <a:pt x="2401" y="4272"/>
                    <a:pt x="2537" y="4250"/>
                    <a:pt x="2669" y="4204"/>
                  </a:cubicBezTo>
                  <a:cubicBezTo>
                    <a:pt x="3536" y="3904"/>
                    <a:pt x="3970" y="2737"/>
                    <a:pt x="3603" y="1603"/>
                  </a:cubicBezTo>
                  <a:cubicBezTo>
                    <a:pt x="3264" y="670"/>
                    <a:pt x="2494" y="1"/>
                    <a:pt x="17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2600125" y="4009100"/>
              <a:ext cx="197100" cy="76625"/>
            </a:xfrm>
            <a:custGeom>
              <a:rect b="b" l="l" r="r" t="t"/>
              <a:pathLst>
                <a:path extrusionOk="0" h="3065" w="7884">
                  <a:moveTo>
                    <a:pt x="7289" y="1"/>
                  </a:moveTo>
                  <a:cubicBezTo>
                    <a:pt x="7235" y="1"/>
                    <a:pt x="7177" y="12"/>
                    <a:pt x="7115" y="36"/>
                  </a:cubicBezTo>
                  <a:cubicBezTo>
                    <a:pt x="4947" y="703"/>
                    <a:pt x="2712" y="1370"/>
                    <a:pt x="577" y="2037"/>
                  </a:cubicBezTo>
                  <a:cubicBezTo>
                    <a:pt x="0" y="2219"/>
                    <a:pt x="114" y="3064"/>
                    <a:pt x="617" y="3064"/>
                  </a:cubicBezTo>
                  <a:cubicBezTo>
                    <a:pt x="666" y="3064"/>
                    <a:pt x="720" y="3056"/>
                    <a:pt x="777" y="3038"/>
                  </a:cubicBezTo>
                  <a:cubicBezTo>
                    <a:pt x="2945" y="2371"/>
                    <a:pt x="5147" y="1704"/>
                    <a:pt x="7315" y="1036"/>
                  </a:cubicBezTo>
                  <a:cubicBezTo>
                    <a:pt x="7884" y="827"/>
                    <a:pt x="7754" y="1"/>
                    <a:pt x="7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24"/>
          <p:cNvGrpSpPr/>
          <p:nvPr/>
        </p:nvGrpSpPr>
        <p:grpSpPr>
          <a:xfrm>
            <a:off x="8356752" y="2374949"/>
            <a:ext cx="507857" cy="531456"/>
            <a:chOff x="3347875" y="4324125"/>
            <a:chExt cx="791425" cy="828200"/>
          </a:xfrm>
        </p:grpSpPr>
        <p:sp>
          <p:nvSpPr>
            <p:cNvPr id="458" name="Google Shape;458;p24"/>
            <p:cNvSpPr/>
            <p:nvPr/>
          </p:nvSpPr>
          <p:spPr>
            <a:xfrm>
              <a:off x="3861575" y="4870600"/>
              <a:ext cx="277725" cy="281725"/>
            </a:xfrm>
            <a:custGeom>
              <a:rect b="b" l="l" r="r" t="t"/>
              <a:pathLst>
                <a:path extrusionOk="0" h="11269" w="11109">
                  <a:moveTo>
                    <a:pt x="1735" y="0"/>
                  </a:moveTo>
                  <a:lnTo>
                    <a:pt x="1168" y="534"/>
                  </a:lnTo>
                  <a:lnTo>
                    <a:pt x="868" y="834"/>
                  </a:lnTo>
                  <a:lnTo>
                    <a:pt x="601" y="1134"/>
                  </a:lnTo>
                  <a:lnTo>
                    <a:pt x="0" y="1668"/>
                  </a:lnTo>
                  <a:lnTo>
                    <a:pt x="2502" y="10274"/>
                  </a:lnTo>
                  <a:cubicBezTo>
                    <a:pt x="2535" y="10441"/>
                    <a:pt x="2669" y="10641"/>
                    <a:pt x="2802" y="10808"/>
                  </a:cubicBezTo>
                  <a:cubicBezTo>
                    <a:pt x="3085" y="11108"/>
                    <a:pt x="3470" y="11268"/>
                    <a:pt x="3859" y="11268"/>
                  </a:cubicBezTo>
                  <a:cubicBezTo>
                    <a:pt x="4205" y="11268"/>
                    <a:pt x="4554" y="11142"/>
                    <a:pt x="4837" y="10875"/>
                  </a:cubicBezTo>
                  <a:cubicBezTo>
                    <a:pt x="5271" y="10508"/>
                    <a:pt x="5371" y="9974"/>
                    <a:pt x="5271" y="9474"/>
                  </a:cubicBezTo>
                  <a:lnTo>
                    <a:pt x="5271" y="9474"/>
                  </a:lnTo>
                  <a:cubicBezTo>
                    <a:pt x="5417" y="9526"/>
                    <a:pt x="5572" y="9552"/>
                    <a:pt x="5730" y="9552"/>
                  </a:cubicBezTo>
                  <a:cubicBezTo>
                    <a:pt x="6076" y="9552"/>
                    <a:pt x="6430" y="9426"/>
                    <a:pt x="6705" y="9174"/>
                  </a:cubicBezTo>
                  <a:cubicBezTo>
                    <a:pt x="7139" y="8807"/>
                    <a:pt x="7272" y="8273"/>
                    <a:pt x="7139" y="7773"/>
                  </a:cubicBezTo>
                  <a:lnTo>
                    <a:pt x="7139" y="7773"/>
                  </a:lnTo>
                  <a:cubicBezTo>
                    <a:pt x="7295" y="7825"/>
                    <a:pt x="7455" y="7851"/>
                    <a:pt x="7614" y="7851"/>
                  </a:cubicBezTo>
                  <a:cubicBezTo>
                    <a:pt x="7963" y="7851"/>
                    <a:pt x="8308" y="7725"/>
                    <a:pt x="8606" y="7472"/>
                  </a:cubicBezTo>
                  <a:cubicBezTo>
                    <a:pt x="9007" y="7105"/>
                    <a:pt x="9140" y="6538"/>
                    <a:pt x="9007" y="6038"/>
                  </a:cubicBezTo>
                  <a:lnTo>
                    <a:pt x="9007" y="6038"/>
                  </a:lnTo>
                  <a:cubicBezTo>
                    <a:pt x="9177" y="6095"/>
                    <a:pt x="9351" y="6124"/>
                    <a:pt x="9524" y="6124"/>
                  </a:cubicBezTo>
                  <a:cubicBezTo>
                    <a:pt x="9859" y="6124"/>
                    <a:pt x="10188" y="6013"/>
                    <a:pt x="10474" y="5771"/>
                  </a:cubicBezTo>
                  <a:cubicBezTo>
                    <a:pt x="11042" y="5204"/>
                    <a:pt x="11108" y="4303"/>
                    <a:pt x="10541" y="3703"/>
                  </a:cubicBezTo>
                  <a:cubicBezTo>
                    <a:pt x="10374" y="3536"/>
                    <a:pt x="10208" y="3436"/>
                    <a:pt x="10041" y="3336"/>
                  </a:cubicBezTo>
                  <a:lnTo>
                    <a:pt x="173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904925" y="4916450"/>
              <a:ext cx="105950" cy="97625"/>
            </a:xfrm>
            <a:custGeom>
              <a:rect b="b" l="l" r="r" t="t"/>
              <a:pathLst>
                <a:path extrusionOk="0" h="3905" w="4238">
                  <a:moveTo>
                    <a:pt x="1" y="1"/>
                  </a:moveTo>
                  <a:cubicBezTo>
                    <a:pt x="1" y="1"/>
                    <a:pt x="2401" y="3904"/>
                    <a:pt x="3297" y="3904"/>
                  </a:cubicBezTo>
                  <a:cubicBezTo>
                    <a:pt x="3364" y="3904"/>
                    <a:pt x="3422" y="3883"/>
                    <a:pt x="3470" y="3837"/>
                  </a:cubicBezTo>
                  <a:cubicBezTo>
                    <a:pt x="4237" y="3170"/>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3914100" y="4902275"/>
              <a:ext cx="123450" cy="67750"/>
            </a:xfrm>
            <a:custGeom>
              <a:rect b="b" l="l" r="r" t="t"/>
              <a:pathLst>
                <a:path extrusionOk="0" h="2710" w="4938">
                  <a:moveTo>
                    <a:pt x="1" y="1"/>
                  </a:moveTo>
                  <a:cubicBezTo>
                    <a:pt x="1" y="1"/>
                    <a:pt x="3157" y="2710"/>
                    <a:pt x="4168" y="2710"/>
                  </a:cubicBezTo>
                  <a:cubicBezTo>
                    <a:pt x="4295" y="2710"/>
                    <a:pt x="4389" y="2667"/>
                    <a:pt x="4437" y="2569"/>
                  </a:cubicBezTo>
                  <a:cubicBezTo>
                    <a:pt x="4938" y="1735"/>
                    <a:pt x="1"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3889100" y="4925625"/>
              <a:ext cx="75900" cy="118925"/>
            </a:xfrm>
            <a:custGeom>
              <a:rect b="b" l="l" r="r" t="t"/>
              <a:pathLst>
                <a:path extrusionOk="0" h="4757" w="3036">
                  <a:moveTo>
                    <a:pt x="0" y="1"/>
                  </a:moveTo>
                  <a:cubicBezTo>
                    <a:pt x="0" y="1"/>
                    <a:pt x="1150" y="4756"/>
                    <a:pt x="2040" y="4756"/>
                  </a:cubicBezTo>
                  <a:cubicBezTo>
                    <a:pt x="2072" y="4756"/>
                    <a:pt x="2104" y="4750"/>
                    <a:pt x="2135" y="4738"/>
                  </a:cubicBezTo>
                  <a:cubicBezTo>
                    <a:pt x="3036" y="4271"/>
                    <a:pt x="0" y="1"/>
                    <a:pt x="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3347875" y="4324125"/>
              <a:ext cx="276875" cy="282150"/>
            </a:xfrm>
            <a:custGeom>
              <a:rect b="b" l="l" r="r" t="t"/>
              <a:pathLst>
                <a:path extrusionOk="0" h="11286" w="11075">
                  <a:moveTo>
                    <a:pt x="7219" y="1"/>
                  </a:moveTo>
                  <a:cubicBezTo>
                    <a:pt x="6870" y="1"/>
                    <a:pt x="6521" y="126"/>
                    <a:pt x="6238" y="377"/>
                  </a:cubicBezTo>
                  <a:cubicBezTo>
                    <a:pt x="5871" y="778"/>
                    <a:pt x="5704" y="1311"/>
                    <a:pt x="5838" y="1812"/>
                  </a:cubicBezTo>
                  <a:cubicBezTo>
                    <a:pt x="5671" y="1756"/>
                    <a:pt x="5501" y="1726"/>
                    <a:pt x="5331" y="1726"/>
                  </a:cubicBezTo>
                  <a:cubicBezTo>
                    <a:pt x="4993" y="1726"/>
                    <a:pt x="4659" y="1845"/>
                    <a:pt x="4370" y="2112"/>
                  </a:cubicBezTo>
                  <a:cubicBezTo>
                    <a:pt x="4003" y="2479"/>
                    <a:pt x="3836" y="3012"/>
                    <a:pt x="3970" y="3513"/>
                  </a:cubicBezTo>
                  <a:cubicBezTo>
                    <a:pt x="3813" y="3461"/>
                    <a:pt x="3651" y="3435"/>
                    <a:pt x="3488" y="3435"/>
                  </a:cubicBezTo>
                  <a:cubicBezTo>
                    <a:pt x="3131" y="3435"/>
                    <a:pt x="2777" y="3561"/>
                    <a:pt x="2502" y="3813"/>
                  </a:cubicBezTo>
                  <a:cubicBezTo>
                    <a:pt x="2135" y="4180"/>
                    <a:pt x="1968" y="4714"/>
                    <a:pt x="2068" y="5214"/>
                  </a:cubicBezTo>
                  <a:cubicBezTo>
                    <a:pt x="1912" y="5162"/>
                    <a:pt x="1752" y="5136"/>
                    <a:pt x="1595" y="5136"/>
                  </a:cubicBezTo>
                  <a:cubicBezTo>
                    <a:pt x="1248" y="5136"/>
                    <a:pt x="909" y="5262"/>
                    <a:pt x="634" y="5514"/>
                  </a:cubicBezTo>
                  <a:cubicBezTo>
                    <a:pt x="34" y="6048"/>
                    <a:pt x="0" y="6982"/>
                    <a:pt x="534" y="7549"/>
                  </a:cubicBezTo>
                  <a:cubicBezTo>
                    <a:pt x="701" y="7716"/>
                    <a:pt x="868" y="7849"/>
                    <a:pt x="1034" y="7949"/>
                  </a:cubicBezTo>
                  <a:lnTo>
                    <a:pt x="9340" y="11285"/>
                  </a:lnTo>
                  <a:lnTo>
                    <a:pt x="9907" y="10718"/>
                  </a:lnTo>
                  <a:lnTo>
                    <a:pt x="10208" y="10451"/>
                  </a:lnTo>
                  <a:lnTo>
                    <a:pt x="10508" y="10151"/>
                  </a:lnTo>
                  <a:lnTo>
                    <a:pt x="11075" y="9617"/>
                  </a:lnTo>
                  <a:lnTo>
                    <a:pt x="8573" y="1011"/>
                  </a:lnTo>
                  <a:cubicBezTo>
                    <a:pt x="8540" y="811"/>
                    <a:pt x="8473" y="644"/>
                    <a:pt x="8306" y="477"/>
                  </a:cubicBezTo>
                  <a:cubicBezTo>
                    <a:pt x="8006" y="159"/>
                    <a:pt x="7612" y="1"/>
                    <a:pt x="72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4"/>
            <p:cNvSpPr/>
            <p:nvPr/>
          </p:nvSpPr>
          <p:spPr>
            <a:xfrm>
              <a:off x="3477125" y="4467800"/>
              <a:ext cx="105100" cy="97600"/>
            </a:xfrm>
            <a:custGeom>
              <a:rect b="b" l="l" r="r" t="t"/>
              <a:pathLst>
                <a:path extrusionOk="0" h="3904" w="4204">
                  <a:moveTo>
                    <a:pt x="919" y="0"/>
                  </a:moveTo>
                  <a:cubicBezTo>
                    <a:pt x="850" y="0"/>
                    <a:pt x="787" y="21"/>
                    <a:pt x="735" y="67"/>
                  </a:cubicBezTo>
                  <a:cubicBezTo>
                    <a:pt x="1" y="735"/>
                    <a:pt x="4204" y="3904"/>
                    <a:pt x="4204" y="3904"/>
                  </a:cubicBezTo>
                  <a:cubicBezTo>
                    <a:pt x="4204" y="3904"/>
                    <a:pt x="1862" y="0"/>
                    <a:pt x="91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3449600" y="4511825"/>
              <a:ext cx="124300" cy="67750"/>
            </a:xfrm>
            <a:custGeom>
              <a:rect b="b" l="l" r="r" t="t"/>
              <a:pathLst>
                <a:path extrusionOk="0" h="2710" w="4972">
                  <a:moveTo>
                    <a:pt x="790" y="1"/>
                  </a:moveTo>
                  <a:cubicBezTo>
                    <a:pt x="657" y="1"/>
                    <a:pt x="557" y="44"/>
                    <a:pt x="501" y="141"/>
                  </a:cubicBezTo>
                  <a:cubicBezTo>
                    <a:pt x="1" y="975"/>
                    <a:pt x="4971" y="2710"/>
                    <a:pt x="4971" y="2710"/>
                  </a:cubicBezTo>
                  <a:cubicBezTo>
                    <a:pt x="4971" y="2710"/>
                    <a:pt x="1841" y="1"/>
                    <a:pt x="7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523825" y="4437325"/>
              <a:ext cx="75925" cy="118900"/>
            </a:xfrm>
            <a:custGeom>
              <a:rect b="b" l="l" r="r" t="t"/>
              <a:pathLst>
                <a:path extrusionOk="0" h="4756" w="3037">
                  <a:moveTo>
                    <a:pt x="966" y="0"/>
                  </a:moveTo>
                  <a:cubicBezTo>
                    <a:pt x="933" y="0"/>
                    <a:pt x="900" y="6"/>
                    <a:pt x="868" y="19"/>
                  </a:cubicBezTo>
                  <a:cubicBezTo>
                    <a:pt x="1" y="486"/>
                    <a:pt x="3036" y="4756"/>
                    <a:pt x="3036" y="4756"/>
                  </a:cubicBezTo>
                  <a:cubicBezTo>
                    <a:pt x="3036" y="4756"/>
                    <a:pt x="1886" y="0"/>
                    <a:pt x="9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3482975" y="4499400"/>
              <a:ext cx="521225" cy="477450"/>
            </a:xfrm>
            <a:custGeom>
              <a:rect b="b" l="l" r="r" t="t"/>
              <a:pathLst>
                <a:path extrusionOk="0" h="19098" w="20849">
                  <a:moveTo>
                    <a:pt x="8266" y="1"/>
                  </a:moveTo>
                  <a:cubicBezTo>
                    <a:pt x="6438" y="1"/>
                    <a:pt x="4727" y="586"/>
                    <a:pt x="3403" y="1806"/>
                  </a:cubicBezTo>
                  <a:cubicBezTo>
                    <a:pt x="0" y="4841"/>
                    <a:pt x="434" y="10812"/>
                    <a:pt x="4303" y="15115"/>
                  </a:cubicBezTo>
                  <a:cubicBezTo>
                    <a:pt x="6696" y="17710"/>
                    <a:pt x="9803" y="19098"/>
                    <a:pt x="12629" y="19098"/>
                  </a:cubicBezTo>
                  <a:cubicBezTo>
                    <a:pt x="14452" y="19098"/>
                    <a:pt x="16158" y="18520"/>
                    <a:pt x="17479" y="17317"/>
                  </a:cubicBezTo>
                  <a:cubicBezTo>
                    <a:pt x="20848" y="14281"/>
                    <a:pt x="20448" y="8310"/>
                    <a:pt x="16579" y="4007"/>
                  </a:cubicBezTo>
                  <a:cubicBezTo>
                    <a:pt x="14190" y="1396"/>
                    <a:pt x="11089" y="1"/>
                    <a:pt x="8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3698900" y="4551875"/>
              <a:ext cx="223850" cy="231150"/>
            </a:xfrm>
            <a:custGeom>
              <a:rect b="b" l="l" r="r" t="t"/>
              <a:pathLst>
                <a:path extrusionOk="0" h="9246" w="8954">
                  <a:moveTo>
                    <a:pt x="615" y="0"/>
                  </a:moveTo>
                  <a:cubicBezTo>
                    <a:pt x="31" y="0"/>
                    <a:pt x="0" y="947"/>
                    <a:pt x="636" y="1074"/>
                  </a:cubicBezTo>
                  <a:cubicBezTo>
                    <a:pt x="4439" y="1775"/>
                    <a:pt x="7108" y="5177"/>
                    <a:pt x="7842" y="8847"/>
                  </a:cubicBezTo>
                  <a:cubicBezTo>
                    <a:pt x="7897" y="9123"/>
                    <a:pt x="8107" y="9245"/>
                    <a:pt x="8325" y="9245"/>
                  </a:cubicBezTo>
                  <a:cubicBezTo>
                    <a:pt x="8632" y="9245"/>
                    <a:pt x="8954" y="9003"/>
                    <a:pt x="8876" y="8613"/>
                  </a:cubicBezTo>
                  <a:cubicBezTo>
                    <a:pt x="8042" y="4443"/>
                    <a:pt x="5040" y="841"/>
                    <a:pt x="703" y="7"/>
                  </a:cubicBezTo>
                  <a:cubicBezTo>
                    <a:pt x="672" y="2"/>
                    <a:pt x="643" y="0"/>
                    <a:pt x="6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 name="Google Shape;468;p24"/>
          <p:cNvSpPr/>
          <p:nvPr/>
        </p:nvSpPr>
        <p:spPr>
          <a:xfrm>
            <a:off x="-1986487" y="-2298000"/>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24"/>
          <p:cNvGrpSpPr/>
          <p:nvPr/>
        </p:nvGrpSpPr>
        <p:grpSpPr>
          <a:xfrm>
            <a:off x="258459" y="1025506"/>
            <a:ext cx="254980" cy="228769"/>
            <a:chOff x="2599525" y="3568500"/>
            <a:chExt cx="301075" cy="270125"/>
          </a:xfrm>
        </p:grpSpPr>
        <p:sp>
          <p:nvSpPr>
            <p:cNvPr id="470" name="Google Shape;470;p24"/>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24"/>
          <p:cNvGrpSpPr/>
          <p:nvPr/>
        </p:nvGrpSpPr>
        <p:grpSpPr>
          <a:xfrm>
            <a:off x="1310363" y="186450"/>
            <a:ext cx="505400" cy="353050"/>
            <a:chOff x="1460375" y="4373025"/>
            <a:chExt cx="505400" cy="353050"/>
          </a:xfrm>
        </p:grpSpPr>
        <p:sp>
          <p:nvSpPr>
            <p:cNvPr id="473" name="Google Shape;473;p24"/>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4"/>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4"/>
          <p:cNvGrpSpPr/>
          <p:nvPr/>
        </p:nvGrpSpPr>
        <p:grpSpPr>
          <a:xfrm flipH="1" rot="5400000">
            <a:off x="7200683" y="4334605"/>
            <a:ext cx="1292796" cy="538549"/>
            <a:chOff x="2831350" y="1149700"/>
            <a:chExt cx="950725" cy="396050"/>
          </a:xfrm>
        </p:grpSpPr>
        <p:sp>
          <p:nvSpPr>
            <p:cNvPr id="478" name="Google Shape;478;p24"/>
            <p:cNvSpPr/>
            <p:nvPr/>
          </p:nvSpPr>
          <p:spPr>
            <a:xfrm>
              <a:off x="2831350" y="1149700"/>
              <a:ext cx="703875" cy="215800"/>
            </a:xfrm>
            <a:custGeom>
              <a:rect b="b" l="l" r="r" t="t"/>
              <a:pathLst>
                <a:path extrusionOk="0" h="8632" w="28155">
                  <a:moveTo>
                    <a:pt x="1161" y="1"/>
                  </a:moveTo>
                  <a:cubicBezTo>
                    <a:pt x="692" y="1"/>
                    <a:pt x="215" y="319"/>
                    <a:pt x="101" y="830"/>
                  </a:cubicBezTo>
                  <a:cubicBezTo>
                    <a:pt x="1" y="1364"/>
                    <a:pt x="301" y="1998"/>
                    <a:pt x="902" y="2098"/>
                  </a:cubicBezTo>
                  <a:lnTo>
                    <a:pt x="26753" y="8603"/>
                  </a:lnTo>
                  <a:cubicBezTo>
                    <a:pt x="26832" y="8622"/>
                    <a:pt x="26912" y="8632"/>
                    <a:pt x="26992" y="8632"/>
                  </a:cubicBezTo>
                  <a:cubicBezTo>
                    <a:pt x="27455" y="8632"/>
                    <a:pt x="27912" y="8314"/>
                    <a:pt x="28054" y="7802"/>
                  </a:cubicBezTo>
                  <a:cubicBezTo>
                    <a:pt x="28154" y="7268"/>
                    <a:pt x="27854" y="6668"/>
                    <a:pt x="27254" y="6534"/>
                  </a:cubicBezTo>
                  <a:lnTo>
                    <a:pt x="1402" y="30"/>
                  </a:lnTo>
                  <a:cubicBezTo>
                    <a:pt x="1323" y="10"/>
                    <a:pt x="1242" y="1"/>
                    <a:pt x="11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3400100" y="1163775"/>
              <a:ext cx="381975" cy="381975"/>
            </a:xfrm>
            <a:custGeom>
              <a:rect b="b" l="l" r="r" t="t"/>
              <a:pathLst>
                <a:path extrusionOk="0" h="15279" w="15279">
                  <a:moveTo>
                    <a:pt x="7639" y="1"/>
                  </a:moveTo>
                  <a:cubicBezTo>
                    <a:pt x="3403" y="1"/>
                    <a:pt x="0" y="3436"/>
                    <a:pt x="0" y="7639"/>
                  </a:cubicBezTo>
                  <a:cubicBezTo>
                    <a:pt x="0" y="11842"/>
                    <a:pt x="3436" y="15278"/>
                    <a:pt x="7639" y="15278"/>
                  </a:cubicBezTo>
                  <a:cubicBezTo>
                    <a:pt x="11842" y="15278"/>
                    <a:pt x="15278" y="11842"/>
                    <a:pt x="15278" y="7639"/>
                  </a:cubicBezTo>
                  <a:cubicBezTo>
                    <a:pt x="15278" y="3436"/>
                    <a:pt x="11842" y="1"/>
                    <a:pt x="763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3578675" y="1393300"/>
              <a:ext cx="149775" cy="116925"/>
            </a:xfrm>
            <a:custGeom>
              <a:rect b="b" l="l" r="r" t="t"/>
              <a:pathLst>
                <a:path extrusionOk="0" h="4677" w="5991">
                  <a:moveTo>
                    <a:pt x="5426" y="0"/>
                  </a:moveTo>
                  <a:cubicBezTo>
                    <a:pt x="5289" y="0"/>
                    <a:pt x="5153" y="75"/>
                    <a:pt x="5066" y="260"/>
                  </a:cubicBezTo>
                  <a:cubicBezTo>
                    <a:pt x="4299" y="2128"/>
                    <a:pt x="2498" y="3495"/>
                    <a:pt x="496" y="3829"/>
                  </a:cubicBezTo>
                  <a:cubicBezTo>
                    <a:pt x="1" y="3922"/>
                    <a:pt x="167" y="4677"/>
                    <a:pt x="621" y="4677"/>
                  </a:cubicBezTo>
                  <a:cubicBezTo>
                    <a:pt x="655" y="4677"/>
                    <a:pt x="692" y="4672"/>
                    <a:pt x="730" y="4663"/>
                  </a:cubicBezTo>
                  <a:cubicBezTo>
                    <a:pt x="2965" y="4296"/>
                    <a:pt x="4966" y="2761"/>
                    <a:pt x="5833" y="660"/>
                  </a:cubicBezTo>
                  <a:cubicBezTo>
                    <a:pt x="5991" y="322"/>
                    <a:pt x="5708" y="0"/>
                    <a:pt x="5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4"/>
          <p:cNvGrpSpPr/>
          <p:nvPr/>
        </p:nvGrpSpPr>
        <p:grpSpPr>
          <a:xfrm rot="-392">
            <a:off x="8205084" y="3743416"/>
            <a:ext cx="811177" cy="1506831"/>
            <a:chOff x="3981350" y="1080225"/>
            <a:chExt cx="462025" cy="858300"/>
          </a:xfrm>
        </p:grpSpPr>
        <p:sp>
          <p:nvSpPr>
            <p:cNvPr id="482" name="Google Shape;482;p24"/>
            <p:cNvSpPr/>
            <p:nvPr/>
          </p:nvSpPr>
          <p:spPr>
            <a:xfrm>
              <a:off x="4163975" y="1217150"/>
              <a:ext cx="78425" cy="721375"/>
            </a:xfrm>
            <a:custGeom>
              <a:rect b="b" l="l" r="r" t="t"/>
              <a:pathLst>
                <a:path extrusionOk="0" h="28855" w="3137">
                  <a:moveTo>
                    <a:pt x="2102" y="0"/>
                  </a:moveTo>
                  <a:cubicBezTo>
                    <a:pt x="1502" y="0"/>
                    <a:pt x="1001" y="467"/>
                    <a:pt x="968" y="1034"/>
                  </a:cubicBezTo>
                  <a:lnTo>
                    <a:pt x="1" y="27720"/>
                  </a:lnTo>
                  <a:cubicBezTo>
                    <a:pt x="1" y="28287"/>
                    <a:pt x="468" y="28821"/>
                    <a:pt x="1068" y="28854"/>
                  </a:cubicBezTo>
                  <a:cubicBezTo>
                    <a:pt x="1635" y="28854"/>
                    <a:pt x="2135" y="28387"/>
                    <a:pt x="2169" y="27820"/>
                  </a:cubicBezTo>
                  <a:lnTo>
                    <a:pt x="3136" y="1135"/>
                  </a:lnTo>
                  <a:cubicBezTo>
                    <a:pt x="3136" y="534"/>
                    <a:pt x="2669" y="34"/>
                    <a:pt x="21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4012200" y="1080225"/>
              <a:ext cx="401975" cy="394775"/>
            </a:xfrm>
            <a:custGeom>
              <a:rect b="b" l="l" r="r" t="t"/>
              <a:pathLst>
                <a:path extrusionOk="0" h="15791" w="16079">
                  <a:moveTo>
                    <a:pt x="8035" y="1"/>
                  </a:moveTo>
                  <a:cubicBezTo>
                    <a:pt x="3802" y="1"/>
                    <a:pt x="330" y="3377"/>
                    <a:pt x="167" y="7612"/>
                  </a:cubicBezTo>
                  <a:cubicBezTo>
                    <a:pt x="1" y="11982"/>
                    <a:pt x="3403" y="15618"/>
                    <a:pt x="7739" y="15785"/>
                  </a:cubicBezTo>
                  <a:cubicBezTo>
                    <a:pt x="7842" y="15789"/>
                    <a:pt x="7943" y="15791"/>
                    <a:pt x="8044" y="15791"/>
                  </a:cubicBezTo>
                  <a:cubicBezTo>
                    <a:pt x="12277" y="15791"/>
                    <a:pt x="15749" y="12414"/>
                    <a:pt x="15912" y="8179"/>
                  </a:cubicBezTo>
                  <a:cubicBezTo>
                    <a:pt x="16079" y="3843"/>
                    <a:pt x="12676" y="174"/>
                    <a:pt x="8340" y="7"/>
                  </a:cubicBezTo>
                  <a:cubicBezTo>
                    <a:pt x="8238" y="3"/>
                    <a:pt x="8136" y="1"/>
                    <a:pt x="80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3981350" y="1222125"/>
              <a:ext cx="462025" cy="110975"/>
            </a:xfrm>
            <a:custGeom>
              <a:rect b="b" l="l" r="r" t="t"/>
              <a:pathLst>
                <a:path extrusionOk="0" h="4439" w="18481">
                  <a:moveTo>
                    <a:pt x="2005" y="1"/>
                  </a:moveTo>
                  <a:cubicBezTo>
                    <a:pt x="934" y="1"/>
                    <a:pt x="100" y="823"/>
                    <a:pt x="67" y="1870"/>
                  </a:cubicBezTo>
                  <a:cubicBezTo>
                    <a:pt x="0" y="2970"/>
                    <a:pt x="834" y="3838"/>
                    <a:pt x="1935" y="3871"/>
                  </a:cubicBezTo>
                  <a:lnTo>
                    <a:pt x="16445" y="4438"/>
                  </a:lnTo>
                  <a:cubicBezTo>
                    <a:pt x="16467" y="4439"/>
                    <a:pt x="16488" y="4439"/>
                    <a:pt x="16509" y="4439"/>
                  </a:cubicBezTo>
                  <a:cubicBezTo>
                    <a:pt x="17580" y="4439"/>
                    <a:pt x="18414" y="3616"/>
                    <a:pt x="18447" y="2537"/>
                  </a:cubicBezTo>
                  <a:cubicBezTo>
                    <a:pt x="18480" y="1503"/>
                    <a:pt x="17646" y="602"/>
                    <a:pt x="16579" y="535"/>
                  </a:cubicBezTo>
                  <a:lnTo>
                    <a:pt x="2069" y="2"/>
                  </a:lnTo>
                  <a:cubicBezTo>
                    <a:pt x="2047" y="1"/>
                    <a:pt x="2026" y="1"/>
                    <a:pt x="2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4240975" y="1108700"/>
              <a:ext cx="133525" cy="108300"/>
            </a:xfrm>
            <a:custGeom>
              <a:rect b="b" l="l" r="r" t="t"/>
              <a:pathLst>
                <a:path extrusionOk="0" h="4332" w="5341">
                  <a:moveTo>
                    <a:pt x="690" y="1"/>
                  </a:moveTo>
                  <a:cubicBezTo>
                    <a:pt x="213" y="1"/>
                    <a:pt x="1" y="705"/>
                    <a:pt x="490" y="803"/>
                  </a:cubicBezTo>
                  <a:cubicBezTo>
                    <a:pt x="2324" y="1136"/>
                    <a:pt x="3826" y="2470"/>
                    <a:pt x="4526" y="4138"/>
                  </a:cubicBezTo>
                  <a:cubicBezTo>
                    <a:pt x="4589" y="4274"/>
                    <a:pt x="4698" y="4332"/>
                    <a:pt x="4812" y="4332"/>
                  </a:cubicBezTo>
                  <a:cubicBezTo>
                    <a:pt x="5063" y="4332"/>
                    <a:pt x="5341" y="4058"/>
                    <a:pt x="5227" y="3738"/>
                  </a:cubicBezTo>
                  <a:cubicBezTo>
                    <a:pt x="4459" y="1870"/>
                    <a:pt x="2725" y="369"/>
                    <a:pt x="723" y="2"/>
                  </a:cubicBezTo>
                  <a:cubicBezTo>
                    <a:pt x="712" y="1"/>
                    <a:pt x="701" y="1"/>
                    <a:pt x="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6" name="Google Shape;486;p24"/>
          <p:cNvGrpSpPr/>
          <p:nvPr/>
        </p:nvGrpSpPr>
        <p:grpSpPr>
          <a:xfrm rot="9671544">
            <a:off x="-110691" y="214939"/>
            <a:ext cx="993279" cy="580154"/>
            <a:chOff x="2828850" y="2215350"/>
            <a:chExt cx="745575" cy="435475"/>
          </a:xfrm>
        </p:grpSpPr>
        <p:sp>
          <p:nvSpPr>
            <p:cNvPr id="487" name="Google Shape;487;p24"/>
            <p:cNvSpPr/>
            <p:nvPr/>
          </p:nvSpPr>
          <p:spPr>
            <a:xfrm>
              <a:off x="2898900" y="2322825"/>
              <a:ext cx="675525" cy="328000"/>
            </a:xfrm>
            <a:custGeom>
              <a:rect b="b" l="l" r="r" t="t"/>
              <a:pathLst>
                <a:path extrusionOk="0" h="13120" w="27021">
                  <a:moveTo>
                    <a:pt x="1227" y="0"/>
                  </a:moveTo>
                  <a:cubicBezTo>
                    <a:pt x="822" y="0"/>
                    <a:pt x="430" y="248"/>
                    <a:pt x="234" y="639"/>
                  </a:cubicBezTo>
                  <a:cubicBezTo>
                    <a:pt x="1" y="1173"/>
                    <a:pt x="234" y="1806"/>
                    <a:pt x="801" y="2040"/>
                  </a:cubicBezTo>
                  <a:lnTo>
                    <a:pt x="25352" y="13014"/>
                  </a:lnTo>
                  <a:cubicBezTo>
                    <a:pt x="25495" y="13086"/>
                    <a:pt x="25645" y="13119"/>
                    <a:pt x="25793" y="13119"/>
                  </a:cubicBezTo>
                  <a:cubicBezTo>
                    <a:pt x="26197" y="13119"/>
                    <a:pt x="26582" y="12871"/>
                    <a:pt x="26753" y="12481"/>
                  </a:cubicBezTo>
                  <a:cubicBezTo>
                    <a:pt x="27020" y="11947"/>
                    <a:pt x="26753" y="11313"/>
                    <a:pt x="26220" y="11046"/>
                  </a:cubicBezTo>
                  <a:lnTo>
                    <a:pt x="1669" y="105"/>
                  </a:lnTo>
                  <a:cubicBezTo>
                    <a:pt x="1526" y="34"/>
                    <a:pt x="1375" y="0"/>
                    <a:pt x="12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2828850" y="2215575"/>
              <a:ext cx="371125" cy="326475"/>
            </a:xfrm>
            <a:custGeom>
              <a:rect b="b" l="l" r="r" t="t"/>
              <a:pathLst>
                <a:path extrusionOk="0" h="13059" w="14845">
                  <a:moveTo>
                    <a:pt x="7437" y="1"/>
                  </a:moveTo>
                  <a:cubicBezTo>
                    <a:pt x="5393" y="1"/>
                    <a:pt x="3390" y="947"/>
                    <a:pt x="2136" y="2727"/>
                  </a:cubicBezTo>
                  <a:cubicBezTo>
                    <a:pt x="1" y="5629"/>
                    <a:pt x="668" y="9732"/>
                    <a:pt x="3637" y="11834"/>
                  </a:cubicBezTo>
                  <a:cubicBezTo>
                    <a:pt x="4805" y="12661"/>
                    <a:pt x="6144" y="13059"/>
                    <a:pt x="7466" y="13059"/>
                  </a:cubicBezTo>
                  <a:cubicBezTo>
                    <a:pt x="9504" y="13059"/>
                    <a:pt x="11502" y="12113"/>
                    <a:pt x="12777" y="10333"/>
                  </a:cubicBezTo>
                  <a:cubicBezTo>
                    <a:pt x="14845" y="7397"/>
                    <a:pt x="14178" y="3294"/>
                    <a:pt x="11276" y="1226"/>
                  </a:cubicBezTo>
                  <a:cubicBezTo>
                    <a:pt x="10107" y="399"/>
                    <a:pt x="8763" y="1"/>
                    <a:pt x="7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2875550" y="2215350"/>
              <a:ext cx="281075" cy="286225"/>
            </a:xfrm>
            <a:custGeom>
              <a:rect b="b" l="l" r="r" t="t"/>
              <a:pathLst>
                <a:path extrusionOk="0" h="11449" w="11243">
                  <a:moveTo>
                    <a:pt x="5605" y="1"/>
                  </a:moveTo>
                  <a:cubicBezTo>
                    <a:pt x="7740" y="1002"/>
                    <a:pt x="9574" y="2803"/>
                    <a:pt x="9941" y="5171"/>
                  </a:cubicBezTo>
                  <a:cubicBezTo>
                    <a:pt x="10425" y="8259"/>
                    <a:pt x="7853" y="10710"/>
                    <a:pt x="5237" y="10710"/>
                  </a:cubicBezTo>
                  <a:cubicBezTo>
                    <a:pt x="4066" y="10710"/>
                    <a:pt x="2887" y="10219"/>
                    <a:pt x="1969" y="9074"/>
                  </a:cubicBezTo>
                  <a:cubicBezTo>
                    <a:pt x="135" y="6737"/>
                    <a:pt x="1895" y="2694"/>
                    <a:pt x="4714" y="2694"/>
                  </a:cubicBezTo>
                  <a:cubicBezTo>
                    <a:pt x="5073" y="2694"/>
                    <a:pt x="5450" y="2760"/>
                    <a:pt x="5838" y="2903"/>
                  </a:cubicBezTo>
                  <a:cubicBezTo>
                    <a:pt x="8007" y="3670"/>
                    <a:pt x="8507" y="6472"/>
                    <a:pt x="6939" y="8073"/>
                  </a:cubicBezTo>
                  <a:cubicBezTo>
                    <a:pt x="6513" y="8499"/>
                    <a:pt x="5933" y="8709"/>
                    <a:pt x="5359" y="8709"/>
                  </a:cubicBezTo>
                  <a:cubicBezTo>
                    <a:pt x="4899" y="8709"/>
                    <a:pt x="4442" y="8574"/>
                    <a:pt x="4070" y="8307"/>
                  </a:cubicBezTo>
                  <a:cubicBezTo>
                    <a:pt x="2385" y="7210"/>
                    <a:pt x="3510" y="5063"/>
                    <a:pt x="4675" y="5063"/>
                  </a:cubicBezTo>
                  <a:cubicBezTo>
                    <a:pt x="4963" y="5063"/>
                    <a:pt x="5254" y="5194"/>
                    <a:pt x="5505" y="5505"/>
                  </a:cubicBezTo>
                  <a:cubicBezTo>
                    <a:pt x="5609" y="5644"/>
                    <a:pt x="5755" y="5703"/>
                    <a:pt x="5888" y="5703"/>
                  </a:cubicBezTo>
                  <a:cubicBezTo>
                    <a:pt x="6137" y="5703"/>
                    <a:pt x="6346" y="5499"/>
                    <a:pt x="6172" y="5238"/>
                  </a:cubicBezTo>
                  <a:cubicBezTo>
                    <a:pt x="5757" y="4539"/>
                    <a:pt x="5150" y="4240"/>
                    <a:pt x="4544" y="4240"/>
                  </a:cubicBezTo>
                  <a:cubicBezTo>
                    <a:pt x="3443" y="4240"/>
                    <a:pt x="2350" y="5229"/>
                    <a:pt x="2436" y="6606"/>
                  </a:cubicBezTo>
                  <a:cubicBezTo>
                    <a:pt x="2532" y="8212"/>
                    <a:pt x="3903" y="9474"/>
                    <a:pt x="5386" y="9474"/>
                  </a:cubicBezTo>
                  <a:cubicBezTo>
                    <a:pt x="5965" y="9474"/>
                    <a:pt x="6562" y="9281"/>
                    <a:pt x="7106" y="8841"/>
                  </a:cubicBezTo>
                  <a:cubicBezTo>
                    <a:pt x="8840" y="7473"/>
                    <a:pt x="9174" y="4671"/>
                    <a:pt x="7473" y="3103"/>
                  </a:cubicBezTo>
                  <a:cubicBezTo>
                    <a:pt x="6633" y="2324"/>
                    <a:pt x="5682" y="1951"/>
                    <a:pt x="4740" y="1951"/>
                  </a:cubicBezTo>
                  <a:cubicBezTo>
                    <a:pt x="3624" y="1951"/>
                    <a:pt x="2522" y="2475"/>
                    <a:pt x="1635" y="3470"/>
                  </a:cubicBezTo>
                  <a:cubicBezTo>
                    <a:pt x="1" y="5305"/>
                    <a:pt x="168" y="7973"/>
                    <a:pt x="1635" y="9808"/>
                  </a:cubicBezTo>
                  <a:cubicBezTo>
                    <a:pt x="2555" y="10954"/>
                    <a:pt x="3828" y="11449"/>
                    <a:pt x="5137" y="11449"/>
                  </a:cubicBezTo>
                  <a:cubicBezTo>
                    <a:pt x="6344" y="11449"/>
                    <a:pt x="7583" y="11028"/>
                    <a:pt x="8607" y="10308"/>
                  </a:cubicBezTo>
                  <a:cubicBezTo>
                    <a:pt x="10909" y="8674"/>
                    <a:pt x="11242" y="5405"/>
                    <a:pt x="10075" y="3003"/>
                  </a:cubicBezTo>
                  <a:cubicBezTo>
                    <a:pt x="9574" y="1969"/>
                    <a:pt x="8674" y="1068"/>
                    <a:pt x="7673" y="335"/>
                  </a:cubicBezTo>
                  <a:cubicBezTo>
                    <a:pt x="6972" y="134"/>
                    <a:pt x="6305" y="1"/>
                    <a:pt x="560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2870550" y="2319900"/>
              <a:ext cx="65425" cy="154850"/>
            </a:xfrm>
            <a:custGeom>
              <a:rect b="b" l="l" r="r" t="t"/>
              <a:pathLst>
                <a:path extrusionOk="0" h="6194" w="2617">
                  <a:moveTo>
                    <a:pt x="1020" y="1"/>
                  </a:moveTo>
                  <a:cubicBezTo>
                    <a:pt x="850" y="1"/>
                    <a:pt x="672" y="91"/>
                    <a:pt x="601" y="289"/>
                  </a:cubicBezTo>
                  <a:cubicBezTo>
                    <a:pt x="1" y="2190"/>
                    <a:pt x="368" y="4458"/>
                    <a:pt x="1702" y="6060"/>
                  </a:cubicBezTo>
                  <a:cubicBezTo>
                    <a:pt x="1788" y="6154"/>
                    <a:pt x="1895" y="6193"/>
                    <a:pt x="2002" y="6193"/>
                  </a:cubicBezTo>
                  <a:cubicBezTo>
                    <a:pt x="2312" y="6193"/>
                    <a:pt x="2617" y="5865"/>
                    <a:pt x="2369" y="5593"/>
                  </a:cubicBezTo>
                  <a:cubicBezTo>
                    <a:pt x="1168" y="4158"/>
                    <a:pt x="835" y="2157"/>
                    <a:pt x="1368" y="456"/>
                  </a:cubicBezTo>
                  <a:cubicBezTo>
                    <a:pt x="1464" y="167"/>
                    <a:pt x="1250" y="1"/>
                    <a:pt x="10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33" title="Chart"/>
          <p:cNvPicPr preferRelativeResize="0"/>
          <p:nvPr/>
        </p:nvPicPr>
        <p:blipFill>
          <a:blip r:embed="rId3">
            <a:alphaModFix/>
          </a:blip>
          <a:stretch>
            <a:fillRect/>
          </a:stretch>
        </p:blipFill>
        <p:spPr>
          <a:xfrm>
            <a:off x="604275" y="794750"/>
            <a:ext cx="5029625" cy="3487949"/>
          </a:xfrm>
          <a:prstGeom prst="rect">
            <a:avLst/>
          </a:prstGeom>
          <a:noFill/>
          <a:ln>
            <a:noFill/>
          </a:ln>
        </p:spPr>
      </p:pic>
      <p:sp>
        <p:nvSpPr>
          <p:cNvPr id="683" name="Google Shape;683;p33"/>
          <p:cNvSpPr txBox="1"/>
          <p:nvPr/>
        </p:nvSpPr>
        <p:spPr>
          <a:xfrm>
            <a:off x="6380393" y="1096525"/>
            <a:ext cx="1755000" cy="76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F80D90"/>
                </a:solidFill>
                <a:latin typeface="Manrope"/>
                <a:ea typeface="Manrope"/>
                <a:cs typeface="Manrope"/>
                <a:sym typeface="Manrope"/>
              </a:rPr>
              <a:t>&gt;125k</a:t>
            </a:r>
            <a:endParaRPr b="1" sz="4000">
              <a:solidFill>
                <a:srgbClr val="F80D90"/>
              </a:solidFill>
              <a:latin typeface="Manrope"/>
              <a:ea typeface="Manrope"/>
              <a:cs typeface="Manrope"/>
              <a:sym typeface="Manrope"/>
            </a:endParaRPr>
          </a:p>
        </p:txBody>
      </p:sp>
      <p:sp>
        <p:nvSpPr>
          <p:cNvPr id="684" name="Google Shape;684;p33"/>
          <p:cNvSpPr txBox="1"/>
          <p:nvPr/>
        </p:nvSpPr>
        <p:spPr>
          <a:xfrm>
            <a:off x="6380400" y="1865428"/>
            <a:ext cx="1755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E4441"/>
                </a:solidFill>
                <a:latin typeface="Barlow"/>
                <a:ea typeface="Barlow"/>
                <a:cs typeface="Barlow"/>
                <a:sym typeface="Barlow"/>
              </a:rPr>
              <a:t>Total Sales</a:t>
            </a:r>
            <a:endParaRPr sz="1200">
              <a:solidFill>
                <a:srgbClr val="2E4441"/>
              </a:solidFill>
              <a:latin typeface="Barlow"/>
              <a:ea typeface="Barlow"/>
              <a:cs typeface="Barlow"/>
              <a:sym typeface="Barlow"/>
            </a:endParaRPr>
          </a:p>
        </p:txBody>
      </p:sp>
      <p:sp>
        <p:nvSpPr>
          <p:cNvPr id="685" name="Google Shape;685;p33"/>
          <p:cNvSpPr txBox="1"/>
          <p:nvPr/>
        </p:nvSpPr>
        <p:spPr>
          <a:xfrm>
            <a:off x="6513543" y="2594875"/>
            <a:ext cx="1755000" cy="76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F80D90"/>
                </a:solidFill>
                <a:latin typeface="Manrope"/>
                <a:ea typeface="Manrope"/>
                <a:cs typeface="Manrope"/>
                <a:sym typeface="Manrope"/>
              </a:rPr>
              <a:t>0.7</a:t>
            </a:r>
            <a:endParaRPr b="1" sz="4000">
              <a:solidFill>
                <a:srgbClr val="F80D90"/>
              </a:solidFill>
              <a:latin typeface="Manrope"/>
              <a:ea typeface="Manrope"/>
              <a:cs typeface="Manrope"/>
              <a:sym typeface="Manrope"/>
            </a:endParaRPr>
          </a:p>
        </p:txBody>
      </p:sp>
      <p:sp>
        <p:nvSpPr>
          <p:cNvPr id="686" name="Google Shape;686;p33"/>
          <p:cNvSpPr txBox="1"/>
          <p:nvPr/>
        </p:nvSpPr>
        <p:spPr>
          <a:xfrm>
            <a:off x="6513550" y="3363778"/>
            <a:ext cx="1755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E4441"/>
                </a:solidFill>
                <a:latin typeface="Barlow"/>
                <a:ea typeface="Barlow"/>
                <a:cs typeface="Barlow"/>
                <a:sym typeface="Barlow"/>
              </a:rPr>
              <a:t>Avg. Profit Margin</a:t>
            </a:r>
            <a:endParaRPr sz="1200">
              <a:solidFill>
                <a:srgbClr val="2E4441"/>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Sales &amp; Customer Insights</a:t>
            </a:r>
            <a:endParaRPr/>
          </a:p>
        </p:txBody>
      </p:sp>
      <p:sp>
        <p:nvSpPr>
          <p:cNvPr id="692" name="Google Shape;692;p34"/>
          <p:cNvSpPr txBox="1"/>
          <p:nvPr>
            <p:ph idx="1" type="subTitle"/>
          </p:nvPr>
        </p:nvSpPr>
        <p:spPr>
          <a:xfrm>
            <a:off x="972075" y="1659600"/>
            <a:ext cx="3271800" cy="120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a:solidFill>
                  <a:srgbClr val="000000"/>
                </a:solidFill>
              </a:rPr>
              <a:t>Seasonal peaks in Q4 and Summer drive up unit sales and price elasticity</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Font typeface="Arial"/>
              <a:buChar char="●"/>
            </a:pPr>
            <a:r>
              <a:rPr lang="en">
                <a:solidFill>
                  <a:srgbClr val="000000"/>
                </a:solidFill>
              </a:rPr>
              <a:t>74.4% of customers have not purchased in over 365 days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Font typeface="Arial"/>
              <a:buChar char="●"/>
            </a:pPr>
            <a:r>
              <a:rPr lang="en">
                <a:solidFill>
                  <a:srgbClr val="000000"/>
                </a:solidFill>
              </a:rPr>
              <a:t>Only 6.7% are active within the last 90 days → steep drop-off post-purchase</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Font typeface="Arial"/>
              <a:buChar char="●"/>
            </a:pPr>
            <a:r>
              <a:rPr lang="en">
                <a:solidFill>
                  <a:srgbClr val="000000"/>
                </a:solidFill>
              </a:rPr>
              <a:t>Top revenue contributors experience long fulfillment delays, especially during holidays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Font typeface="Arial"/>
              <a:buChar char="●"/>
            </a:pPr>
            <a:r>
              <a:rPr lang="en">
                <a:solidFill>
                  <a:srgbClr val="000000"/>
                </a:solidFill>
              </a:rPr>
              <a:t>Rolling sales behavior shows inconsistent repurchase patterns, even among high spender</a:t>
            </a:r>
            <a:endParaRPr>
              <a:solidFill>
                <a:srgbClr val="000000"/>
              </a:solidFill>
            </a:endParaRPr>
          </a:p>
          <a:p>
            <a:pPr indent="0" lvl="0" marL="457200" rtl="0" algn="l">
              <a:spcBef>
                <a:spcPts val="0"/>
              </a:spcBef>
              <a:spcAft>
                <a:spcPts val="0"/>
              </a:spcAft>
              <a:buNone/>
            </a:pPr>
            <a:r>
              <a:t/>
            </a:r>
            <a:endParaRPr/>
          </a:p>
        </p:txBody>
      </p:sp>
      <p:sp>
        <p:nvSpPr>
          <p:cNvPr id="693" name="Google Shape;693;p34"/>
          <p:cNvSpPr txBox="1"/>
          <p:nvPr>
            <p:ph idx="5" type="subTitle"/>
          </p:nvPr>
        </p:nvSpPr>
        <p:spPr>
          <a:xfrm>
            <a:off x="1143925" y="1280450"/>
            <a:ext cx="3099900" cy="4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Patterns</a:t>
            </a:r>
            <a:endParaRPr/>
          </a:p>
        </p:txBody>
      </p:sp>
      <p:grpSp>
        <p:nvGrpSpPr>
          <p:cNvPr id="694" name="Google Shape;694;p34"/>
          <p:cNvGrpSpPr/>
          <p:nvPr/>
        </p:nvGrpSpPr>
        <p:grpSpPr>
          <a:xfrm>
            <a:off x="713221" y="1243800"/>
            <a:ext cx="354514" cy="493293"/>
            <a:chOff x="6846646" y="817150"/>
            <a:chExt cx="354514" cy="493293"/>
          </a:xfrm>
        </p:grpSpPr>
        <p:sp>
          <p:nvSpPr>
            <p:cNvPr id="695" name="Google Shape;695;p34"/>
            <p:cNvSpPr/>
            <p:nvPr/>
          </p:nvSpPr>
          <p:spPr>
            <a:xfrm>
              <a:off x="6994528" y="1136232"/>
              <a:ext cx="57986" cy="84308"/>
            </a:xfrm>
            <a:custGeom>
              <a:rect b="b" l="l" r="r" t="t"/>
              <a:pathLst>
                <a:path extrusionOk="0" h="2095" w="1441">
                  <a:moveTo>
                    <a:pt x="1100" y="1694"/>
                  </a:moveTo>
                  <a:lnTo>
                    <a:pt x="1440" y="574"/>
                  </a:lnTo>
                  <a:cubicBezTo>
                    <a:pt x="994" y="1"/>
                    <a:pt x="494" y="1"/>
                    <a:pt x="0" y="561"/>
                  </a:cubicBezTo>
                  <a:lnTo>
                    <a:pt x="267" y="1674"/>
                  </a:lnTo>
                  <a:cubicBezTo>
                    <a:pt x="367" y="2055"/>
                    <a:pt x="887" y="2095"/>
                    <a:pt x="1100" y="16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6961772" y="1200097"/>
              <a:ext cx="44063" cy="47808"/>
            </a:xfrm>
            <a:custGeom>
              <a:rect b="b" l="l" r="r" t="t"/>
              <a:pathLst>
                <a:path extrusionOk="0" h="1188" w="1095">
                  <a:moveTo>
                    <a:pt x="874" y="308"/>
                  </a:moveTo>
                  <a:cubicBezTo>
                    <a:pt x="854" y="294"/>
                    <a:pt x="841" y="281"/>
                    <a:pt x="821" y="274"/>
                  </a:cubicBezTo>
                  <a:lnTo>
                    <a:pt x="634" y="174"/>
                  </a:lnTo>
                  <a:cubicBezTo>
                    <a:pt x="301" y="1"/>
                    <a:pt x="1" y="107"/>
                    <a:pt x="1" y="454"/>
                  </a:cubicBezTo>
                  <a:lnTo>
                    <a:pt x="1" y="654"/>
                  </a:lnTo>
                  <a:cubicBezTo>
                    <a:pt x="1" y="1008"/>
                    <a:pt x="254" y="1188"/>
                    <a:pt x="587" y="1014"/>
                  </a:cubicBezTo>
                  <a:lnTo>
                    <a:pt x="881" y="861"/>
                  </a:lnTo>
                  <a:cubicBezTo>
                    <a:pt x="1094" y="714"/>
                    <a:pt x="1074" y="401"/>
                    <a:pt x="874" y="3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7025915" y="1200379"/>
              <a:ext cx="56899" cy="47526"/>
            </a:xfrm>
            <a:custGeom>
              <a:rect b="b" l="l" r="r" t="t"/>
              <a:pathLst>
                <a:path extrusionOk="0" h="1181" w="1414">
                  <a:moveTo>
                    <a:pt x="1414" y="661"/>
                  </a:moveTo>
                  <a:lnTo>
                    <a:pt x="1414" y="461"/>
                  </a:lnTo>
                  <a:cubicBezTo>
                    <a:pt x="1414" y="107"/>
                    <a:pt x="1114" y="0"/>
                    <a:pt x="780" y="174"/>
                  </a:cubicBezTo>
                  <a:lnTo>
                    <a:pt x="587" y="274"/>
                  </a:lnTo>
                  <a:cubicBezTo>
                    <a:pt x="554" y="294"/>
                    <a:pt x="527" y="307"/>
                    <a:pt x="500" y="327"/>
                  </a:cubicBezTo>
                  <a:cubicBezTo>
                    <a:pt x="0" y="534"/>
                    <a:pt x="467" y="874"/>
                    <a:pt x="500" y="834"/>
                  </a:cubicBezTo>
                  <a:cubicBezTo>
                    <a:pt x="540" y="867"/>
                    <a:pt x="580" y="894"/>
                    <a:pt x="627" y="914"/>
                  </a:cubicBezTo>
                  <a:lnTo>
                    <a:pt x="820" y="1014"/>
                  </a:lnTo>
                  <a:cubicBezTo>
                    <a:pt x="1154" y="1181"/>
                    <a:pt x="1414" y="1007"/>
                    <a:pt x="1414" y="66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7005513" y="1234183"/>
              <a:ext cx="33319" cy="76260"/>
            </a:xfrm>
            <a:custGeom>
              <a:rect b="b" l="l" r="r" t="t"/>
              <a:pathLst>
                <a:path extrusionOk="0" h="1895" w="828">
                  <a:moveTo>
                    <a:pt x="827" y="1474"/>
                  </a:moveTo>
                  <a:lnTo>
                    <a:pt x="827" y="221"/>
                  </a:lnTo>
                  <a:cubicBezTo>
                    <a:pt x="647" y="1"/>
                    <a:pt x="120" y="21"/>
                    <a:pt x="0" y="234"/>
                  </a:cubicBezTo>
                  <a:lnTo>
                    <a:pt x="0" y="1474"/>
                  </a:lnTo>
                  <a:cubicBezTo>
                    <a:pt x="0" y="1701"/>
                    <a:pt x="187" y="1895"/>
                    <a:pt x="421" y="1895"/>
                  </a:cubicBezTo>
                  <a:cubicBezTo>
                    <a:pt x="634" y="1895"/>
                    <a:pt x="827" y="1708"/>
                    <a:pt x="827" y="14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6846646" y="817150"/>
              <a:ext cx="354514" cy="361539"/>
            </a:xfrm>
            <a:custGeom>
              <a:rect b="b" l="l" r="r" t="t"/>
              <a:pathLst>
                <a:path extrusionOk="0" h="8984" w="8810">
                  <a:moveTo>
                    <a:pt x="8476" y="6249"/>
                  </a:moveTo>
                  <a:cubicBezTo>
                    <a:pt x="8663" y="6429"/>
                    <a:pt x="8776" y="6683"/>
                    <a:pt x="8776" y="6963"/>
                  </a:cubicBezTo>
                  <a:cubicBezTo>
                    <a:pt x="8776" y="7516"/>
                    <a:pt x="8330" y="7963"/>
                    <a:pt x="7776" y="7963"/>
                  </a:cubicBezTo>
                  <a:cubicBezTo>
                    <a:pt x="7669" y="7963"/>
                    <a:pt x="7569" y="7950"/>
                    <a:pt x="7469" y="7916"/>
                  </a:cubicBezTo>
                  <a:cubicBezTo>
                    <a:pt x="7316" y="8517"/>
                    <a:pt x="6783" y="8957"/>
                    <a:pt x="6136" y="8957"/>
                  </a:cubicBezTo>
                  <a:cubicBezTo>
                    <a:pt x="5729" y="8957"/>
                    <a:pt x="5369" y="8777"/>
                    <a:pt x="5115" y="8497"/>
                  </a:cubicBezTo>
                  <a:cubicBezTo>
                    <a:pt x="4895" y="8583"/>
                    <a:pt x="4662" y="8623"/>
                    <a:pt x="4415" y="8623"/>
                  </a:cubicBezTo>
                  <a:cubicBezTo>
                    <a:pt x="4162" y="8623"/>
                    <a:pt x="3908" y="8570"/>
                    <a:pt x="3675" y="8483"/>
                  </a:cubicBezTo>
                  <a:cubicBezTo>
                    <a:pt x="3428" y="8783"/>
                    <a:pt x="3042" y="8983"/>
                    <a:pt x="2628" y="8983"/>
                  </a:cubicBezTo>
                  <a:cubicBezTo>
                    <a:pt x="1968" y="8983"/>
                    <a:pt x="1428" y="8517"/>
                    <a:pt x="1281" y="7896"/>
                  </a:cubicBezTo>
                  <a:cubicBezTo>
                    <a:pt x="1208" y="7916"/>
                    <a:pt x="1128" y="7923"/>
                    <a:pt x="1041" y="7923"/>
                  </a:cubicBezTo>
                  <a:cubicBezTo>
                    <a:pt x="494" y="7923"/>
                    <a:pt x="41" y="7470"/>
                    <a:pt x="41" y="6923"/>
                  </a:cubicBezTo>
                  <a:cubicBezTo>
                    <a:pt x="41" y="6583"/>
                    <a:pt x="207" y="6283"/>
                    <a:pt x="468" y="6096"/>
                  </a:cubicBezTo>
                  <a:cubicBezTo>
                    <a:pt x="174" y="5769"/>
                    <a:pt x="1" y="5316"/>
                    <a:pt x="1" y="4802"/>
                  </a:cubicBezTo>
                  <a:cubicBezTo>
                    <a:pt x="1" y="4302"/>
                    <a:pt x="174" y="3849"/>
                    <a:pt x="461" y="3529"/>
                  </a:cubicBezTo>
                  <a:cubicBezTo>
                    <a:pt x="348" y="3328"/>
                    <a:pt x="294" y="3102"/>
                    <a:pt x="294" y="2868"/>
                  </a:cubicBezTo>
                  <a:cubicBezTo>
                    <a:pt x="294" y="2101"/>
                    <a:pt x="908" y="1488"/>
                    <a:pt x="1661" y="1488"/>
                  </a:cubicBezTo>
                  <a:cubicBezTo>
                    <a:pt x="1835" y="1488"/>
                    <a:pt x="2001" y="1521"/>
                    <a:pt x="2148" y="1581"/>
                  </a:cubicBezTo>
                  <a:cubicBezTo>
                    <a:pt x="2895" y="1"/>
                    <a:pt x="6036" y="1"/>
                    <a:pt x="6663" y="1581"/>
                  </a:cubicBezTo>
                  <a:cubicBezTo>
                    <a:pt x="6809" y="1521"/>
                    <a:pt x="6976" y="1488"/>
                    <a:pt x="7149" y="1488"/>
                  </a:cubicBezTo>
                  <a:cubicBezTo>
                    <a:pt x="7910" y="1488"/>
                    <a:pt x="8516" y="2101"/>
                    <a:pt x="8516" y="2868"/>
                  </a:cubicBezTo>
                  <a:cubicBezTo>
                    <a:pt x="8516" y="3115"/>
                    <a:pt x="8463" y="3335"/>
                    <a:pt x="8350" y="3529"/>
                  </a:cubicBezTo>
                  <a:cubicBezTo>
                    <a:pt x="8636" y="3855"/>
                    <a:pt x="8810" y="4302"/>
                    <a:pt x="8810" y="4802"/>
                  </a:cubicBezTo>
                  <a:cubicBezTo>
                    <a:pt x="8810" y="5256"/>
                    <a:pt x="8670" y="5669"/>
                    <a:pt x="8436" y="5983"/>
                  </a:cubicBezTo>
                  <a:cubicBezTo>
                    <a:pt x="8403" y="6029"/>
                    <a:pt x="8363" y="6069"/>
                    <a:pt x="8316" y="6123"/>
                  </a:cubicBezTo>
                  <a:cubicBezTo>
                    <a:pt x="8383" y="6163"/>
                    <a:pt x="8436" y="6203"/>
                    <a:pt x="8476" y="6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6847209" y="876990"/>
              <a:ext cx="148164" cy="301939"/>
            </a:xfrm>
            <a:custGeom>
              <a:rect b="b" l="l" r="r" t="t"/>
              <a:pathLst>
                <a:path extrusionOk="0" h="7503" w="3682">
                  <a:moveTo>
                    <a:pt x="1747" y="948"/>
                  </a:moveTo>
                  <a:cubicBezTo>
                    <a:pt x="1747" y="661"/>
                    <a:pt x="1854" y="294"/>
                    <a:pt x="2154" y="101"/>
                  </a:cubicBezTo>
                  <a:cubicBezTo>
                    <a:pt x="2021" y="48"/>
                    <a:pt x="1801" y="1"/>
                    <a:pt x="1661" y="8"/>
                  </a:cubicBezTo>
                  <a:cubicBezTo>
                    <a:pt x="900" y="8"/>
                    <a:pt x="293" y="628"/>
                    <a:pt x="293" y="1395"/>
                  </a:cubicBezTo>
                  <a:cubicBezTo>
                    <a:pt x="293" y="1635"/>
                    <a:pt x="354" y="1861"/>
                    <a:pt x="460" y="2048"/>
                  </a:cubicBezTo>
                  <a:cubicBezTo>
                    <a:pt x="180" y="2375"/>
                    <a:pt x="0" y="2828"/>
                    <a:pt x="0" y="3329"/>
                  </a:cubicBezTo>
                  <a:cubicBezTo>
                    <a:pt x="0" y="3835"/>
                    <a:pt x="187" y="4295"/>
                    <a:pt x="467" y="4616"/>
                  </a:cubicBezTo>
                  <a:cubicBezTo>
                    <a:pt x="213" y="4802"/>
                    <a:pt x="47" y="5102"/>
                    <a:pt x="47" y="5442"/>
                  </a:cubicBezTo>
                  <a:cubicBezTo>
                    <a:pt x="47" y="5996"/>
                    <a:pt x="494" y="6443"/>
                    <a:pt x="1047" y="6443"/>
                  </a:cubicBezTo>
                  <a:cubicBezTo>
                    <a:pt x="1127" y="6443"/>
                    <a:pt x="1214" y="6436"/>
                    <a:pt x="1287" y="6416"/>
                  </a:cubicBezTo>
                  <a:cubicBezTo>
                    <a:pt x="1420" y="7036"/>
                    <a:pt x="1967" y="7503"/>
                    <a:pt x="2627" y="7503"/>
                  </a:cubicBezTo>
                  <a:cubicBezTo>
                    <a:pt x="3054" y="7503"/>
                    <a:pt x="3428" y="7310"/>
                    <a:pt x="3681" y="7003"/>
                  </a:cubicBezTo>
                  <a:cubicBezTo>
                    <a:pt x="3294" y="6883"/>
                    <a:pt x="2981" y="6596"/>
                    <a:pt x="2821" y="6216"/>
                  </a:cubicBezTo>
                  <a:cubicBezTo>
                    <a:pt x="2767" y="6096"/>
                    <a:pt x="2647" y="6003"/>
                    <a:pt x="2501" y="6003"/>
                  </a:cubicBezTo>
                  <a:lnTo>
                    <a:pt x="2501" y="6003"/>
                  </a:lnTo>
                  <a:cubicBezTo>
                    <a:pt x="1954" y="6003"/>
                    <a:pt x="1500" y="5549"/>
                    <a:pt x="1500" y="5002"/>
                  </a:cubicBezTo>
                  <a:cubicBezTo>
                    <a:pt x="1500" y="4749"/>
                    <a:pt x="1594" y="4529"/>
                    <a:pt x="1734" y="4362"/>
                  </a:cubicBezTo>
                  <a:cubicBezTo>
                    <a:pt x="1827" y="4249"/>
                    <a:pt x="1847" y="4082"/>
                    <a:pt x="1761" y="3962"/>
                  </a:cubicBezTo>
                  <a:cubicBezTo>
                    <a:pt x="1567" y="3662"/>
                    <a:pt x="1460" y="3295"/>
                    <a:pt x="1460" y="2895"/>
                  </a:cubicBezTo>
                  <a:cubicBezTo>
                    <a:pt x="1460" y="2642"/>
                    <a:pt x="1500" y="2408"/>
                    <a:pt x="1581" y="2195"/>
                  </a:cubicBezTo>
                  <a:cubicBezTo>
                    <a:pt x="1721" y="1808"/>
                    <a:pt x="1767" y="1395"/>
                    <a:pt x="1754" y="981"/>
                  </a:cubicBezTo>
                  <a:cubicBezTo>
                    <a:pt x="1747" y="975"/>
                    <a:pt x="1747" y="961"/>
                    <a:pt x="1747" y="9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6995574" y="1201989"/>
              <a:ext cx="51306" cy="43784"/>
            </a:xfrm>
            <a:custGeom>
              <a:rect b="b" l="l" r="r" t="t"/>
              <a:pathLst>
                <a:path extrusionOk="0" h="1088" w="1275">
                  <a:moveTo>
                    <a:pt x="1274" y="654"/>
                  </a:moveTo>
                  <a:lnTo>
                    <a:pt x="1274" y="421"/>
                  </a:lnTo>
                  <a:cubicBezTo>
                    <a:pt x="1274" y="367"/>
                    <a:pt x="1268" y="327"/>
                    <a:pt x="1248" y="287"/>
                  </a:cubicBezTo>
                  <a:cubicBezTo>
                    <a:pt x="1214" y="194"/>
                    <a:pt x="1148" y="107"/>
                    <a:pt x="1068" y="60"/>
                  </a:cubicBezTo>
                  <a:cubicBezTo>
                    <a:pt x="1001" y="20"/>
                    <a:pt x="928" y="0"/>
                    <a:pt x="848" y="0"/>
                  </a:cubicBezTo>
                  <a:lnTo>
                    <a:pt x="428" y="0"/>
                  </a:lnTo>
                  <a:cubicBezTo>
                    <a:pt x="361" y="0"/>
                    <a:pt x="301" y="20"/>
                    <a:pt x="241" y="40"/>
                  </a:cubicBezTo>
                  <a:cubicBezTo>
                    <a:pt x="147" y="94"/>
                    <a:pt x="74" y="167"/>
                    <a:pt x="34" y="267"/>
                  </a:cubicBezTo>
                  <a:cubicBezTo>
                    <a:pt x="14" y="321"/>
                    <a:pt x="1" y="367"/>
                    <a:pt x="1" y="427"/>
                  </a:cubicBezTo>
                  <a:lnTo>
                    <a:pt x="1" y="661"/>
                  </a:lnTo>
                  <a:cubicBezTo>
                    <a:pt x="1" y="714"/>
                    <a:pt x="7" y="774"/>
                    <a:pt x="34" y="827"/>
                  </a:cubicBezTo>
                  <a:cubicBezTo>
                    <a:pt x="74" y="921"/>
                    <a:pt x="147" y="1001"/>
                    <a:pt x="241" y="1041"/>
                  </a:cubicBezTo>
                  <a:cubicBezTo>
                    <a:pt x="301" y="1067"/>
                    <a:pt x="361" y="1087"/>
                    <a:pt x="428" y="1087"/>
                  </a:cubicBezTo>
                  <a:lnTo>
                    <a:pt x="848" y="1087"/>
                  </a:lnTo>
                  <a:cubicBezTo>
                    <a:pt x="934" y="1087"/>
                    <a:pt x="1008" y="1061"/>
                    <a:pt x="1068" y="1027"/>
                  </a:cubicBezTo>
                  <a:cubicBezTo>
                    <a:pt x="1148" y="974"/>
                    <a:pt x="1214" y="894"/>
                    <a:pt x="1248" y="801"/>
                  </a:cubicBezTo>
                  <a:cubicBezTo>
                    <a:pt x="1268" y="741"/>
                    <a:pt x="1274" y="701"/>
                    <a:pt x="1274" y="6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6995856" y="1201707"/>
              <a:ext cx="34124" cy="43542"/>
            </a:xfrm>
            <a:custGeom>
              <a:rect b="b" l="l" r="r" t="t"/>
              <a:pathLst>
                <a:path extrusionOk="0" h="1082" w="848">
                  <a:moveTo>
                    <a:pt x="441" y="308"/>
                  </a:moveTo>
                  <a:cubicBezTo>
                    <a:pt x="441" y="294"/>
                    <a:pt x="454" y="281"/>
                    <a:pt x="461" y="268"/>
                  </a:cubicBezTo>
                  <a:cubicBezTo>
                    <a:pt x="501" y="168"/>
                    <a:pt x="574" y="81"/>
                    <a:pt x="667" y="41"/>
                  </a:cubicBezTo>
                  <a:cubicBezTo>
                    <a:pt x="727" y="14"/>
                    <a:pt x="787" y="1"/>
                    <a:pt x="847" y="1"/>
                  </a:cubicBezTo>
                  <a:lnTo>
                    <a:pt x="847" y="1"/>
                  </a:lnTo>
                  <a:lnTo>
                    <a:pt x="427" y="1"/>
                  </a:lnTo>
                  <a:cubicBezTo>
                    <a:pt x="360" y="1"/>
                    <a:pt x="300" y="14"/>
                    <a:pt x="240" y="41"/>
                  </a:cubicBezTo>
                  <a:cubicBezTo>
                    <a:pt x="154" y="94"/>
                    <a:pt x="74" y="168"/>
                    <a:pt x="34" y="268"/>
                  </a:cubicBezTo>
                  <a:cubicBezTo>
                    <a:pt x="20" y="314"/>
                    <a:pt x="0" y="368"/>
                    <a:pt x="0" y="421"/>
                  </a:cubicBezTo>
                  <a:lnTo>
                    <a:pt x="0" y="654"/>
                  </a:lnTo>
                  <a:cubicBezTo>
                    <a:pt x="0" y="714"/>
                    <a:pt x="7" y="774"/>
                    <a:pt x="34" y="821"/>
                  </a:cubicBezTo>
                  <a:cubicBezTo>
                    <a:pt x="74" y="914"/>
                    <a:pt x="154" y="1001"/>
                    <a:pt x="240" y="1041"/>
                  </a:cubicBezTo>
                  <a:cubicBezTo>
                    <a:pt x="300" y="1068"/>
                    <a:pt x="360" y="1081"/>
                    <a:pt x="427" y="1081"/>
                  </a:cubicBezTo>
                  <a:lnTo>
                    <a:pt x="847" y="1081"/>
                  </a:lnTo>
                  <a:lnTo>
                    <a:pt x="847" y="1081"/>
                  </a:lnTo>
                  <a:cubicBezTo>
                    <a:pt x="781" y="1081"/>
                    <a:pt x="727" y="1068"/>
                    <a:pt x="667" y="1041"/>
                  </a:cubicBezTo>
                  <a:cubicBezTo>
                    <a:pt x="594" y="1008"/>
                    <a:pt x="534" y="948"/>
                    <a:pt x="494" y="881"/>
                  </a:cubicBezTo>
                  <a:cubicBezTo>
                    <a:pt x="487" y="868"/>
                    <a:pt x="467" y="841"/>
                    <a:pt x="461" y="828"/>
                  </a:cubicBezTo>
                  <a:cubicBezTo>
                    <a:pt x="434" y="774"/>
                    <a:pt x="427" y="714"/>
                    <a:pt x="427" y="661"/>
                  </a:cubicBezTo>
                  <a:lnTo>
                    <a:pt x="427" y="428"/>
                  </a:lnTo>
                  <a:cubicBezTo>
                    <a:pt x="427" y="381"/>
                    <a:pt x="434" y="341"/>
                    <a:pt x="441" y="3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6994528" y="1158527"/>
              <a:ext cx="22816" cy="44830"/>
            </a:xfrm>
            <a:custGeom>
              <a:rect b="b" l="l" r="r" t="t"/>
              <a:pathLst>
                <a:path extrusionOk="0" h="1114" w="567">
                  <a:moveTo>
                    <a:pt x="567" y="1074"/>
                  </a:moveTo>
                  <a:lnTo>
                    <a:pt x="333" y="100"/>
                  </a:lnTo>
                  <a:cubicBezTo>
                    <a:pt x="213" y="74"/>
                    <a:pt x="107" y="40"/>
                    <a:pt x="0" y="0"/>
                  </a:cubicBezTo>
                  <a:lnTo>
                    <a:pt x="267" y="1114"/>
                  </a:lnTo>
                  <a:cubicBezTo>
                    <a:pt x="327" y="1087"/>
                    <a:pt x="380" y="1074"/>
                    <a:pt x="447" y="10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7005231" y="1243599"/>
              <a:ext cx="20442" cy="66843"/>
            </a:xfrm>
            <a:custGeom>
              <a:rect b="b" l="l" r="r" t="t"/>
              <a:pathLst>
                <a:path extrusionOk="0" h="1661" w="508">
                  <a:moveTo>
                    <a:pt x="301" y="1287"/>
                  </a:moveTo>
                  <a:lnTo>
                    <a:pt x="301" y="40"/>
                  </a:lnTo>
                  <a:lnTo>
                    <a:pt x="181" y="40"/>
                  </a:lnTo>
                  <a:cubicBezTo>
                    <a:pt x="114" y="40"/>
                    <a:pt x="61" y="27"/>
                    <a:pt x="1" y="0"/>
                  </a:cubicBezTo>
                  <a:lnTo>
                    <a:pt x="1" y="1240"/>
                  </a:lnTo>
                  <a:cubicBezTo>
                    <a:pt x="1" y="1467"/>
                    <a:pt x="181" y="1661"/>
                    <a:pt x="421" y="1661"/>
                  </a:cubicBezTo>
                  <a:cubicBezTo>
                    <a:pt x="454" y="1661"/>
                    <a:pt x="488" y="1661"/>
                    <a:pt x="508" y="1654"/>
                  </a:cubicBezTo>
                  <a:cubicBezTo>
                    <a:pt x="394" y="1574"/>
                    <a:pt x="301" y="1440"/>
                    <a:pt x="301" y="12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7059716" y="1044198"/>
              <a:ext cx="42453" cy="55575"/>
            </a:xfrm>
            <a:custGeom>
              <a:rect b="b" l="l" r="r" t="t"/>
              <a:pathLst>
                <a:path extrusionOk="0" h="1381" w="1055">
                  <a:moveTo>
                    <a:pt x="862" y="1"/>
                  </a:moveTo>
                  <a:cubicBezTo>
                    <a:pt x="846" y="1"/>
                    <a:pt x="830" y="3"/>
                    <a:pt x="814" y="7"/>
                  </a:cubicBezTo>
                  <a:cubicBezTo>
                    <a:pt x="321" y="120"/>
                    <a:pt x="0" y="694"/>
                    <a:pt x="121" y="1241"/>
                  </a:cubicBezTo>
                  <a:cubicBezTo>
                    <a:pt x="141" y="1321"/>
                    <a:pt x="214" y="1381"/>
                    <a:pt x="301" y="1381"/>
                  </a:cubicBezTo>
                  <a:cubicBezTo>
                    <a:pt x="314" y="1381"/>
                    <a:pt x="327" y="1381"/>
                    <a:pt x="341" y="1374"/>
                  </a:cubicBezTo>
                  <a:cubicBezTo>
                    <a:pt x="434" y="1347"/>
                    <a:pt x="501" y="1254"/>
                    <a:pt x="474" y="1154"/>
                  </a:cubicBezTo>
                  <a:cubicBezTo>
                    <a:pt x="407" y="847"/>
                    <a:pt x="574" y="427"/>
                    <a:pt x="901" y="354"/>
                  </a:cubicBezTo>
                  <a:cubicBezTo>
                    <a:pt x="1001" y="327"/>
                    <a:pt x="1054" y="240"/>
                    <a:pt x="1034" y="140"/>
                  </a:cubicBezTo>
                  <a:cubicBezTo>
                    <a:pt x="1012" y="57"/>
                    <a:pt x="942" y="1"/>
                    <a:pt x="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6937105" y="973612"/>
              <a:ext cx="42413" cy="55575"/>
            </a:xfrm>
            <a:custGeom>
              <a:rect b="b" l="l" r="r" t="t"/>
              <a:pathLst>
                <a:path extrusionOk="0" h="1381" w="1054">
                  <a:moveTo>
                    <a:pt x="199" y="1"/>
                  </a:moveTo>
                  <a:cubicBezTo>
                    <a:pt x="118" y="1"/>
                    <a:pt x="49" y="57"/>
                    <a:pt x="27" y="141"/>
                  </a:cubicBezTo>
                  <a:cubicBezTo>
                    <a:pt x="0" y="241"/>
                    <a:pt x="60" y="334"/>
                    <a:pt x="160" y="361"/>
                  </a:cubicBezTo>
                  <a:cubicBezTo>
                    <a:pt x="493" y="434"/>
                    <a:pt x="654" y="841"/>
                    <a:pt x="587" y="1161"/>
                  </a:cubicBezTo>
                  <a:cubicBezTo>
                    <a:pt x="560" y="1261"/>
                    <a:pt x="620" y="1348"/>
                    <a:pt x="720" y="1374"/>
                  </a:cubicBezTo>
                  <a:cubicBezTo>
                    <a:pt x="734" y="1381"/>
                    <a:pt x="747" y="1381"/>
                    <a:pt x="760" y="1381"/>
                  </a:cubicBezTo>
                  <a:cubicBezTo>
                    <a:pt x="847" y="1381"/>
                    <a:pt x="920" y="1328"/>
                    <a:pt x="934" y="1241"/>
                  </a:cubicBezTo>
                  <a:cubicBezTo>
                    <a:pt x="1054" y="701"/>
                    <a:pt x="734" y="127"/>
                    <a:pt x="247" y="7"/>
                  </a:cubicBezTo>
                  <a:cubicBezTo>
                    <a:pt x="231" y="3"/>
                    <a:pt x="215"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34"/>
          <p:cNvGrpSpPr/>
          <p:nvPr/>
        </p:nvGrpSpPr>
        <p:grpSpPr>
          <a:xfrm>
            <a:off x="4739146" y="1278546"/>
            <a:ext cx="481713" cy="423794"/>
            <a:chOff x="9349976" y="946771"/>
            <a:chExt cx="481713" cy="423794"/>
          </a:xfrm>
        </p:grpSpPr>
        <p:sp>
          <p:nvSpPr>
            <p:cNvPr id="708" name="Google Shape;708;p34"/>
            <p:cNvSpPr/>
            <p:nvPr/>
          </p:nvSpPr>
          <p:spPr>
            <a:xfrm>
              <a:off x="9437216" y="1073454"/>
              <a:ext cx="49938" cy="164270"/>
            </a:xfrm>
            <a:custGeom>
              <a:rect b="b" l="l" r="r" t="t"/>
              <a:pathLst>
                <a:path extrusionOk="0" h="4082" w="1241">
                  <a:moveTo>
                    <a:pt x="253" y="27"/>
                  </a:moveTo>
                  <a:cubicBezTo>
                    <a:pt x="100" y="54"/>
                    <a:pt x="0" y="214"/>
                    <a:pt x="20" y="360"/>
                  </a:cubicBezTo>
                  <a:lnTo>
                    <a:pt x="647" y="3821"/>
                  </a:lnTo>
                  <a:cubicBezTo>
                    <a:pt x="674" y="3981"/>
                    <a:pt x="827" y="4081"/>
                    <a:pt x="980" y="4055"/>
                  </a:cubicBezTo>
                  <a:cubicBezTo>
                    <a:pt x="1140" y="4028"/>
                    <a:pt x="1240" y="3868"/>
                    <a:pt x="1214" y="3721"/>
                  </a:cubicBezTo>
                  <a:lnTo>
                    <a:pt x="600" y="260"/>
                  </a:lnTo>
                  <a:cubicBezTo>
                    <a:pt x="567" y="100"/>
                    <a:pt x="413" y="0"/>
                    <a:pt x="253" y="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9349976" y="950795"/>
              <a:ext cx="184138" cy="184150"/>
            </a:xfrm>
            <a:custGeom>
              <a:rect b="b" l="l" r="r" t="t"/>
              <a:pathLst>
                <a:path extrusionOk="0" h="4576" w="4576">
                  <a:moveTo>
                    <a:pt x="468" y="1028"/>
                  </a:moveTo>
                  <a:cubicBezTo>
                    <a:pt x="788" y="561"/>
                    <a:pt x="1288" y="214"/>
                    <a:pt x="1888" y="108"/>
                  </a:cubicBezTo>
                  <a:cubicBezTo>
                    <a:pt x="2488" y="1"/>
                    <a:pt x="3082" y="141"/>
                    <a:pt x="3548" y="468"/>
                  </a:cubicBezTo>
                  <a:cubicBezTo>
                    <a:pt x="4015" y="794"/>
                    <a:pt x="4355" y="1294"/>
                    <a:pt x="4469" y="1895"/>
                  </a:cubicBezTo>
                  <a:lnTo>
                    <a:pt x="4469" y="1895"/>
                  </a:lnTo>
                  <a:cubicBezTo>
                    <a:pt x="4575" y="2495"/>
                    <a:pt x="4422" y="3082"/>
                    <a:pt x="4109" y="3548"/>
                  </a:cubicBezTo>
                  <a:cubicBezTo>
                    <a:pt x="3782" y="4015"/>
                    <a:pt x="3282" y="4362"/>
                    <a:pt x="2681" y="4469"/>
                  </a:cubicBezTo>
                  <a:cubicBezTo>
                    <a:pt x="2081" y="4575"/>
                    <a:pt x="1488" y="4435"/>
                    <a:pt x="1021" y="4109"/>
                  </a:cubicBezTo>
                  <a:cubicBezTo>
                    <a:pt x="554" y="3782"/>
                    <a:pt x="214" y="3282"/>
                    <a:pt x="107" y="2682"/>
                  </a:cubicBezTo>
                  <a:cubicBezTo>
                    <a:pt x="1" y="2075"/>
                    <a:pt x="141" y="1495"/>
                    <a:pt x="468" y="102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9425909" y="951077"/>
              <a:ext cx="83780" cy="96381"/>
            </a:xfrm>
            <a:custGeom>
              <a:rect b="b" l="l" r="r" t="t"/>
              <a:pathLst>
                <a:path extrusionOk="0" h="2395" w="2082">
                  <a:moveTo>
                    <a:pt x="394" y="2288"/>
                  </a:moveTo>
                  <a:cubicBezTo>
                    <a:pt x="1381" y="1468"/>
                    <a:pt x="714" y="227"/>
                    <a:pt x="1" y="107"/>
                  </a:cubicBezTo>
                  <a:cubicBezTo>
                    <a:pt x="601" y="0"/>
                    <a:pt x="1195" y="141"/>
                    <a:pt x="1661" y="467"/>
                  </a:cubicBezTo>
                  <a:cubicBezTo>
                    <a:pt x="2081" y="1054"/>
                    <a:pt x="1661" y="2394"/>
                    <a:pt x="394" y="228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9437458" y="1027014"/>
              <a:ext cx="96656" cy="83221"/>
            </a:xfrm>
            <a:custGeom>
              <a:rect b="b" l="l" r="r" t="t"/>
              <a:pathLst>
                <a:path extrusionOk="0" h="2068" w="2402">
                  <a:moveTo>
                    <a:pt x="1935" y="1654"/>
                  </a:moveTo>
                  <a:cubicBezTo>
                    <a:pt x="1348" y="2068"/>
                    <a:pt x="1" y="1654"/>
                    <a:pt x="114" y="387"/>
                  </a:cubicBezTo>
                  <a:cubicBezTo>
                    <a:pt x="934" y="1368"/>
                    <a:pt x="2175" y="708"/>
                    <a:pt x="2301" y="1"/>
                  </a:cubicBezTo>
                  <a:cubicBezTo>
                    <a:pt x="2401" y="607"/>
                    <a:pt x="2248" y="1188"/>
                    <a:pt x="1935" y="16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9374683" y="1038282"/>
              <a:ext cx="83216" cy="96662"/>
            </a:xfrm>
            <a:custGeom>
              <a:rect b="b" l="l" r="r" t="t"/>
              <a:pathLst>
                <a:path extrusionOk="0" h="2402" w="2068">
                  <a:moveTo>
                    <a:pt x="407" y="1935"/>
                  </a:moveTo>
                  <a:cubicBezTo>
                    <a:pt x="0" y="1354"/>
                    <a:pt x="407" y="1"/>
                    <a:pt x="1674" y="114"/>
                  </a:cubicBezTo>
                  <a:cubicBezTo>
                    <a:pt x="694" y="934"/>
                    <a:pt x="1361" y="2175"/>
                    <a:pt x="2067" y="2295"/>
                  </a:cubicBezTo>
                  <a:cubicBezTo>
                    <a:pt x="1461" y="2401"/>
                    <a:pt x="867" y="2255"/>
                    <a:pt x="407" y="19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9349976" y="975504"/>
              <a:ext cx="96656" cy="83221"/>
            </a:xfrm>
            <a:custGeom>
              <a:rect b="b" l="l" r="r" t="t"/>
              <a:pathLst>
                <a:path extrusionOk="0" h="2068" w="2402">
                  <a:moveTo>
                    <a:pt x="107" y="2068"/>
                  </a:moveTo>
                  <a:cubicBezTo>
                    <a:pt x="1" y="1467"/>
                    <a:pt x="147" y="881"/>
                    <a:pt x="468" y="414"/>
                  </a:cubicBezTo>
                  <a:cubicBezTo>
                    <a:pt x="1048" y="0"/>
                    <a:pt x="2401" y="414"/>
                    <a:pt x="2281" y="1674"/>
                  </a:cubicBezTo>
                  <a:cubicBezTo>
                    <a:pt x="1474" y="694"/>
                    <a:pt x="234" y="1361"/>
                    <a:pt x="107" y="206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9368768" y="962626"/>
              <a:ext cx="34405" cy="29538"/>
            </a:xfrm>
            <a:custGeom>
              <a:rect b="b" l="l" r="r" t="t"/>
              <a:pathLst>
                <a:path extrusionOk="0" h="734" w="855">
                  <a:moveTo>
                    <a:pt x="854" y="0"/>
                  </a:moveTo>
                  <a:cubicBezTo>
                    <a:pt x="521" y="154"/>
                    <a:pt x="221" y="407"/>
                    <a:pt x="1" y="734"/>
                  </a:cubicBezTo>
                  <a:cubicBezTo>
                    <a:pt x="107" y="654"/>
                    <a:pt x="241" y="607"/>
                    <a:pt x="381" y="587"/>
                  </a:cubicBezTo>
                  <a:cubicBezTo>
                    <a:pt x="414" y="534"/>
                    <a:pt x="447" y="474"/>
                    <a:pt x="487" y="414"/>
                  </a:cubicBezTo>
                  <a:cubicBezTo>
                    <a:pt x="601" y="254"/>
                    <a:pt x="721" y="120"/>
                    <a:pt x="8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9383255" y="1082589"/>
              <a:ext cx="74645" cy="49941"/>
            </a:xfrm>
            <a:custGeom>
              <a:rect b="b" l="l" r="r" t="t"/>
              <a:pathLst>
                <a:path extrusionOk="0" h="1241" w="1855">
                  <a:moveTo>
                    <a:pt x="561" y="493"/>
                  </a:moveTo>
                  <a:cubicBezTo>
                    <a:pt x="361" y="360"/>
                    <a:pt x="201" y="193"/>
                    <a:pt x="74" y="0"/>
                  </a:cubicBezTo>
                  <a:cubicBezTo>
                    <a:pt x="1" y="307"/>
                    <a:pt x="47" y="620"/>
                    <a:pt x="194" y="827"/>
                  </a:cubicBezTo>
                  <a:cubicBezTo>
                    <a:pt x="587" y="1100"/>
                    <a:pt x="1061" y="1240"/>
                    <a:pt x="1561" y="1220"/>
                  </a:cubicBezTo>
                  <a:cubicBezTo>
                    <a:pt x="1654" y="1220"/>
                    <a:pt x="1754" y="1200"/>
                    <a:pt x="1854" y="1187"/>
                  </a:cubicBezTo>
                  <a:cubicBezTo>
                    <a:pt x="1748" y="1167"/>
                    <a:pt x="1641" y="1120"/>
                    <a:pt x="1534" y="1054"/>
                  </a:cubicBezTo>
                  <a:cubicBezTo>
                    <a:pt x="1441" y="987"/>
                    <a:pt x="1334" y="894"/>
                    <a:pt x="1254" y="787"/>
                  </a:cubicBezTo>
                  <a:cubicBezTo>
                    <a:pt x="1008" y="740"/>
                    <a:pt x="774" y="640"/>
                    <a:pt x="561" y="4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9433434" y="1094099"/>
              <a:ext cx="81607" cy="36540"/>
            </a:xfrm>
            <a:custGeom>
              <a:rect b="b" l="l" r="r" t="t"/>
              <a:pathLst>
                <a:path extrusionOk="0" h="908" w="2028">
                  <a:moveTo>
                    <a:pt x="828" y="521"/>
                  </a:moveTo>
                  <a:cubicBezTo>
                    <a:pt x="634" y="554"/>
                    <a:pt x="434" y="568"/>
                    <a:pt x="241" y="548"/>
                  </a:cubicBezTo>
                  <a:cubicBezTo>
                    <a:pt x="161" y="541"/>
                    <a:pt x="74" y="521"/>
                    <a:pt x="1" y="508"/>
                  </a:cubicBezTo>
                  <a:cubicBezTo>
                    <a:pt x="81" y="614"/>
                    <a:pt x="174" y="708"/>
                    <a:pt x="281" y="774"/>
                  </a:cubicBezTo>
                  <a:cubicBezTo>
                    <a:pt x="381" y="841"/>
                    <a:pt x="494" y="888"/>
                    <a:pt x="601" y="908"/>
                  </a:cubicBezTo>
                  <a:cubicBezTo>
                    <a:pt x="701" y="888"/>
                    <a:pt x="794" y="868"/>
                    <a:pt x="881" y="841"/>
                  </a:cubicBezTo>
                  <a:cubicBezTo>
                    <a:pt x="1361" y="688"/>
                    <a:pt x="1761" y="381"/>
                    <a:pt x="2028" y="1"/>
                  </a:cubicBezTo>
                  <a:cubicBezTo>
                    <a:pt x="1961" y="47"/>
                    <a:pt x="1881" y="81"/>
                    <a:pt x="1801" y="107"/>
                  </a:cubicBezTo>
                  <a:cubicBezTo>
                    <a:pt x="1508" y="321"/>
                    <a:pt x="1174" y="468"/>
                    <a:pt x="828" y="5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9354000" y="1033735"/>
              <a:ext cx="36820" cy="82135"/>
            </a:xfrm>
            <a:custGeom>
              <a:rect b="b" l="l" r="r" t="t"/>
              <a:pathLst>
                <a:path extrusionOk="0" h="2041" w="915">
                  <a:moveTo>
                    <a:pt x="421" y="0"/>
                  </a:moveTo>
                  <a:cubicBezTo>
                    <a:pt x="201" y="167"/>
                    <a:pt x="41" y="387"/>
                    <a:pt x="1" y="614"/>
                  </a:cubicBezTo>
                  <a:cubicBezTo>
                    <a:pt x="107" y="1214"/>
                    <a:pt x="448" y="1714"/>
                    <a:pt x="914" y="2041"/>
                  </a:cubicBezTo>
                  <a:cubicBezTo>
                    <a:pt x="768" y="1834"/>
                    <a:pt x="721" y="1514"/>
                    <a:pt x="788" y="1214"/>
                  </a:cubicBezTo>
                  <a:cubicBezTo>
                    <a:pt x="548" y="867"/>
                    <a:pt x="421" y="440"/>
                    <a:pt x="4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9349976" y="986249"/>
              <a:ext cx="34405" cy="72195"/>
            </a:xfrm>
            <a:custGeom>
              <a:rect b="b" l="l" r="r" t="t"/>
              <a:pathLst>
                <a:path extrusionOk="0" h="1794" w="855">
                  <a:moveTo>
                    <a:pt x="468" y="147"/>
                  </a:moveTo>
                  <a:cubicBezTo>
                    <a:pt x="141" y="614"/>
                    <a:pt x="1" y="1194"/>
                    <a:pt x="107" y="1794"/>
                  </a:cubicBezTo>
                  <a:cubicBezTo>
                    <a:pt x="147" y="1567"/>
                    <a:pt x="308" y="1347"/>
                    <a:pt x="528" y="1180"/>
                  </a:cubicBezTo>
                  <a:cubicBezTo>
                    <a:pt x="528" y="780"/>
                    <a:pt x="641" y="367"/>
                    <a:pt x="854" y="0"/>
                  </a:cubicBezTo>
                  <a:cubicBezTo>
                    <a:pt x="708" y="20"/>
                    <a:pt x="574" y="67"/>
                    <a:pt x="468" y="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9696684" y="1069430"/>
              <a:ext cx="48328" cy="164793"/>
            </a:xfrm>
            <a:custGeom>
              <a:rect b="b" l="l" r="r" t="t"/>
              <a:pathLst>
                <a:path extrusionOk="0" h="4095" w="1201">
                  <a:moveTo>
                    <a:pt x="934" y="27"/>
                  </a:moveTo>
                  <a:cubicBezTo>
                    <a:pt x="774" y="0"/>
                    <a:pt x="627" y="114"/>
                    <a:pt x="601" y="267"/>
                  </a:cubicBezTo>
                  <a:lnTo>
                    <a:pt x="27" y="3735"/>
                  </a:lnTo>
                  <a:cubicBezTo>
                    <a:pt x="0" y="3895"/>
                    <a:pt x="107" y="4048"/>
                    <a:pt x="267" y="4068"/>
                  </a:cubicBezTo>
                  <a:cubicBezTo>
                    <a:pt x="427" y="4095"/>
                    <a:pt x="574" y="3988"/>
                    <a:pt x="601" y="3828"/>
                  </a:cubicBezTo>
                  <a:lnTo>
                    <a:pt x="1187" y="360"/>
                  </a:lnTo>
                  <a:cubicBezTo>
                    <a:pt x="1201" y="214"/>
                    <a:pt x="1094" y="60"/>
                    <a:pt x="934" y="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9647309" y="946771"/>
              <a:ext cx="184380" cy="183868"/>
            </a:xfrm>
            <a:custGeom>
              <a:rect b="b" l="l" r="r" t="t"/>
              <a:pathLst>
                <a:path extrusionOk="0" h="4569" w="4582">
                  <a:moveTo>
                    <a:pt x="1001" y="481"/>
                  </a:moveTo>
                  <a:cubicBezTo>
                    <a:pt x="1461" y="147"/>
                    <a:pt x="2054" y="1"/>
                    <a:pt x="2654" y="101"/>
                  </a:cubicBezTo>
                  <a:cubicBezTo>
                    <a:pt x="3255" y="201"/>
                    <a:pt x="3761" y="534"/>
                    <a:pt x="4095" y="1001"/>
                  </a:cubicBezTo>
                  <a:cubicBezTo>
                    <a:pt x="4428" y="1461"/>
                    <a:pt x="4582" y="2048"/>
                    <a:pt x="4482" y="2648"/>
                  </a:cubicBezTo>
                  <a:lnTo>
                    <a:pt x="4482" y="2648"/>
                  </a:lnTo>
                  <a:cubicBezTo>
                    <a:pt x="4382" y="3248"/>
                    <a:pt x="4048" y="3762"/>
                    <a:pt x="3581" y="4082"/>
                  </a:cubicBezTo>
                  <a:cubicBezTo>
                    <a:pt x="3121" y="4415"/>
                    <a:pt x="2528" y="4569"/>
                    <a:pt x="1928" y="4469"/>
                  </a:cubicBezTo>
                  <a:cubicBezTo>
                    <a:pt x="1327" y="4369"/>
                    <a:pt x="821" y="4035"/>
                    <a:pt x="487" y="3568"/>
                  </a:cubicBezTo>
                  <a:cubicBezTo>
                    <a:pt x="154" y="3108"/>
                    <a:pt x="0" y="2515"/>
                    <a:pt x="100" y="1915"/>
                  </a:cubicBezTo>
                  <a:cubicBezTo>
                    <a:pt x="214" y="1328"/>
                    <a:pt x="547" y="814"/>
                    <a:pt x="1001" y="48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9739620" y="951077"/>
              <a:ext cx="80279" cy="109540"/>
            </a:xfrm>
            <a:custGeom>
              <a:rect b="b" l="l" r="r" t="t"/>
              <a:pathLst>
                <a:path extrusionOk="0" h="2722" w="1995">
                  <a:moveTo>
                    <a:pt x="0" y="2188"/>
                  </a:moveTo>
                  <a:cubicBezTo>
                    <a:pt x="1194" y="1754"/>
                    <a:pt x="994" y="354"/>
                    <a:pt x="367" y="0"/>
                  </a:cubicBezTo>
                  <a:cubicBezTo>
                    <a:pt x="967" y="101"/>
                    <a:pt x="1474" y="434"/>
                    <a:pt x="1808" y="901"/>
                  </a:cubicBezTo>
                  <a:cubicBezTo>
                    <a:pt x="1994" y="1588"/>
                    <a:pt x="1154" y="2721"/>
                    <a:pt x="0" y="2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9717890" y="1039087"/>
              <a:ext cx="109493" cy="80002"/>
            </a:xfrm>
            <a:custGeom>
              <a:rect b="b" l="l" r="r" t="t"/>
              <a:pathLst>
                <a:path extrusionOk="0" h="1988" w="2721">
                  <a:moveTo>
                    <a:pt x="1827" y="1801"/>
                  </a:moveTo>
                  <a:cubicBezTo>
                    <a:pt x="1134" y="1988"/>
                    <a:pt x="0" y="1148"/>
                    <a:pt x="540" y="1"/>
                  </a:cubicBezTo>
                  <a:cubicBezTo>
                    <a:pt x="974" y="1188"/>
                    <a:pt x="2374" y="988"/>
                    <a:pt x="2721" y="367"/>
                  </a:cubicBezTo>
                  <a:cubicBezTo>
                    <a:pt x="2628" y="968"/>
                    <a:pt x="2294" y="1468"/>
                    <a:pt x="1827" y="18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9659381" y="1017074"/>
              <a:ext cx="80279" cy="109822"/>
            </a:xfrm>
            <a:custGeom>
              <a:rect b="b" l="l" r="r" t="t"/>
              <a:pathLst>
                <a:path extrusionOk="0" h="2729" w="1995">
                  <a:moveTo>
                    <a:pt x="194" y="1828"/>
                  </a:moveTo>
                  <a:cubicBezTo>
                    <a:pt x="0" y="1135"/>
                    <a:pt x="847" y="1"/>
                    <a:pt x="1994" y="548"/>
                  </a:cubicBezTo>
                  <a:cubicBezTo>
                    <a:pt x="801" y="975"/>
                    <a:pt x="1001" y="2368"/>
                    <a:pt x="1628" y="2728"/>
                  </a:cubicBezTo>
                  <a:cubicBezTo>
                    <a:pt x="1027" y="2622"/>
                    <a:pt x="521" y="2288"/>
                    <a:pt x="194" y="18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9651857" y="958843"/>
              <a:ext cx="109533" cy="80284"/>
            </a:xfrm>
            <a:custGeom>
              <a:rect b="b" l="l" r="r" t="t"/>
              <a:pathLst>
                <a:path extrusionOk="0" h="1995" w="2722">
                  <a:moveTo>
                    <a:pt x="1" y="1628"/>
                  </a:moveTo>
                  <a:cubicBezTo>
                    <a:pt x="101" y="1028"/>
                    <a:pt x="434" y="514"/>
                    <a:pt x="901" y="194"/>
                  </a:cubicBezTo>
                  <a:cubicBezTo>
                    <a:pt x="1588" y="1"/>
                    <a:pt x="2722" y="841"/>
                    <a:pt x="2181" y="1995"/>
                  </a:cubicBezTo>
                  <a:cubicBezTo>
                    <a:pt x="1748" y="794"/>
                    <a:pt x="348" y="1001"/>
                    <a:pt x="1" y="16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9688113" y="949990"/>
              <a:ext cx="42131" cy="16137"/>
            </a:xfrm>
            <a:custGeom>
              <a:rect b="b" l="l" r="r" t="t"/>
              <a:pathLst>
                <a:path extrusionOk="0" h="401" w="1047">
                  <a:moveTo>
                    <a:pt x="1047" y="1"/>
                  </a:moveTo>
                  <a:cubicBezTo>
                    <a:pt x="680" y="47"/>
                    <a:pt x="320" y="168"/>
                    <a:pt x="0" y="401"/>
                  </a:cubicBezTo>
                  <a:cubicBezTo>
                    <a:pt x="120" y="368"/>
                    <a:pt x="267" y="368"/>
                    <a:pt x="407" y="394"/>
                  </a:cubicBezTo>
                  <a:cubicBezTo>
                    <a:pt x="453" y="354"/>
                    <a:pt x="513" y="314"/>
                    <a:pt x="567" y="268"/>
                  </a:cubicBezTo>
                  <a:cubicBezTo>
                    <a:pt x="714" y="161"/>
                    <a:pt x="880" y="81"/>
                    <a:pt x="10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9664210" y="1057880"/>
              <a:ext cx="60682" cy="69257"/>
            </a:xfrm>
            <a:custGeom>
              <a:rect b="b" l="l" r="r" t="t"/>
              <a:pathLst>
                <a:path extrusionOk="0" h="1721" w="1508">
                  <a:moveTo>
                    <a:pt x="534" y="621"/>
                  </a:moveTo>
                  <a:cubicBezTo>
                    <a:pt x="394" y="434"/>
                    <a:pt x="294" y="214"/>
                    <a:pt x="234" y="1"/>
                  </a:cubicBezTo>
                  <a:cubicBezTo>
                    <a:pt x="67" y="267"/>
                    <a:pt x="1" y="574"/>
                    <a:pt x="67" y="821"/>
                  </a:cubicBezTo>
                  <a:cubicBezTo>
                    <a:pt x="341" y="1208"/>
                    <a:pt x="741" y="1508"/>
                    <a:pt x="1228" y="1654"/>
                  </a:cubicBezTo>
                  <a:cubicBezTo>
                    <a:pt x="1314" y="1681"/>
                    <a:pt x="1408" y="1708"/>
                    <a:pt x="1508" y="1721"/>
                  </a:cubicBezTo>
                  <a:cubicBezTo>
                    <a:pt x="1408" y="1668"/>
                    <a:pt x="1328" y="1588"/>
                    <a:pt x="1248" y="1488"/>
                  </a:cubicBezTo>
                  <a:cubicBezTo>
                    <a:pt x="1174" y="1388"/>
                    <a:pt x="1114" y="1274"/>
                    <a:pt x="1074" y="1147"/>
                  </a:cubicBezTo>
                  <a:cubicBezTo>
                    <a:pt x="867" y="1007"/>
                    <a:pt x="681" y="834"/>
                    <a:pt x="534" y="6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9707428" y="1103757"/>
              <a:ext cx="84303" cy="24749"/>
            </a:xfrm>
            <a:custGeom>
              <a:rect b="b" l="l" r="r" t="t"/>
              <a:pathLst>
                <a:path extrusionOk="0" h="615" w="2095">
                  <a:moveTo>
                    <a:pt x="774" y="294"/>
                  </a:moveTo>
                  <a:cubicBezTo>
                    <a:pt x="587" y="261"/>
                    <a:pt x="394" y="201"/>
                    <a:pt x="220" y="114"/>
                  </a:cubicBezTo>
                  <a:cubicBezTo>
                    <a:pt x="140" y="81"/>
                    <a:pt x="67" y="41"/>
                    <a:pt x="0" y="1"/>
                  </a:cubicBezTo>
                  <a:cubicBezTo>
                    <a:pt x="40" y="128"/>
                    <a:pt x="100" y="241"/>
                    <a:pt x="174" y="341"/>
                  </a:cubicBezTo>
                  <a:cubicBezTo>
                    <a:pt x="254" y="441"/>
                    <a:pt x="334" y="514"/>
                    <a:pt x="434" y="574"/>
                  </a:cubicBezTo>
                  <a:cubicBezTo>
                    <a:pt x="534" y="588"/>
                    <a:pt x="627" y="601"/>
                    <a:pt x="727" y="601"/>
                  </a:cubicBezTo>
                  <a:cubicBezTo>
                    <a:pt x="1227" y="614"/>
                    <a:pt x="1701" y="468"/>
                    <a:pt x="2094" y="194"/>
                  </a:cubicBezTo>
                  <a:cubicBezTo>
                    <a:pt x="2021" y="214"/>
                    <a:pt x="1934" y="228"/>
                    <a:pt x="1841" y="214"/>
                  </a:cubicBezTo>
                  <a:cubicBezTo>
                    <a:pt x="1487" y="328"/>
                    <a:pt x="1120" y="348"/>
                    <a:pt x="774" y="294"/>
                  </a:cubicBezTo>
                  <a:close/>
                </a:path>
              </a:pathLst>
            </a:custGeom>
            <a:solidFill>
              <a:srgbClr val="99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9647309" y="1006370"/>
              <a:ext cx="28731" cy="84308"/>
            </a:xfrm>
            <a:custGeom>
              <a:rect b="b" l="l" r="r" t="t"/>
              <a:pathLst>
                <a:path extrusionOk="0" h="2095" w="714">
                  <a:moveTo>
                    <a:pt x="714" y="0"/>
                  </a:moveTo>
                  <a:cubicBezTo>
                    <a:pt x="447" y="87"/>
                    <a:pt x="220" y="247"/>
                    <a:pt x="100" y="447"/>
                  </a:cubicBezTo>
                  <a:cubicBezTo>
                    <a:pt x="0" y="1047"/>
                    <a:pt x="154" y="1634"/>
                    <a:pt x="487" y="2094"/>
                  </a:cubicBezTo>
                  <a:cubicBezTo>
                    <a:pt x="421" y="1847"/>
                    <a:pt x="487" y="1534"/>
                    <a:pt x="654" y="1267"/>
                  </a:cubicBezTo>
                  <a:cubicBezTo>
                    <a:pt x="547" y="860"/>
                    <a:pt x="567" y="414"/>
                    <a:pt x="7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9651857" y="964759"/>
              <a:ext cx="52634" cy="59599"/>
            </a:xfrm>
            <a:custGeom>
              <a:rect b="b" l="l" r="r" t="t"/>
              <a:pathLst>
                <a:path extrusionOk="0" h="1481" w="1308">
                  <a:moveTo>
                    <a:pt x="888" y="47"/>
                  </a:moveTo>
                  <a:cubicBezTo>
                    <a:pt x="434" y="367"/>
                    <a:pt x="101" y="881"/>
                    <a:pt x="1" y="1481"/>
                  </a:cubicBezTo>
                  <a:cubicBezTo>
                    <a:pt x="114" y="1274"/>
                    <a:pt x="341" y="1121"/>
                    <a:pt x="608" y="1034"/>
                  </a:cubicBezTo>
                  <a:cubicBezTo>
                    <a:pt x="741" y="661"/>
                    <a:pt x="974" y="314"/>
                    <a:pt x="1308" y="34"/>
                  </a:cubicBezTo>
                  <a:cubicBezTo>
                    <a:pt x="1154" y="1"/>
                    <a:pt x="1021" y="1"/>
                    <a:pt x="888" y="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9390256" y="1181586"/>
              <a:ext cx="400106" cy="188979"/>
            </a:xfrm>
            <a:custGeom>
              <a:rect b="b" l="l" r="r" t="t"/>
              <a:pathLst>
                <a:path extrusionOk="0" h="4696" w="9943">
                  <a:moveTo>
                    <a:pt x="0" y="714"/>
                  </a:moveTo>
                  <a:lnTo>
                    <a:pt x="707" y="4215"/>
                  </a:lnTo>
                  <a:cubicBezTo>
                    <a:pt x="754" y="4475"/>
                    <a:pt x="920" y="4695"/>
                    <a:pt x="1180" y="4695"/>
                  </a:cubicBezTo>
                  <a:lnTo>
                    <a:pt x="8756" y="4695"/>
                  </a:lnTo>
                  <a:cubicBezTo>
                    <a:pt x="9016" y="4695"/>
                    <a:pt x="9182" y="4475"/>
                    <a:pt x="9236" y="4215"/>
                  </a:cubicBezTo>
                  <a:lnTo>
                    <a:pt x="9943" y="714"/>
                  </a:lnTo>
                  <a:lnTo>
                    <a:pt x="48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9371706" y="1173537"/>
              <a:ext cx="437449" cy="36822"/>
            </a:xfrm>
            <a:custGeom>
              <a:rect b="b" l="l" r="r" t="t"/>
              <a:pathLst>
                <a:path extrusionOk="0" h="915" w="10871">
                  <a:moveTo>
                    <a:pt x="461" y="1"/>
                  </a:moveTo>
                  <a:cubicBezTo>
                    <a:pt x="208" y="1"/>
                    <a:pt x="1" y="207"/>
                    <a:pt x="1" y="461"/>
                  </a:cubicBezTo>
                  <a:cubicBezTo>
                    <a:pt x="1" y="707"/>
                    <a:pt x="208" y="914"/>
                    <a:pt x="461" y="914"/>
                  </a:cubicBezTo>
                  <a:lnTo>
                    <a:pt x="10410" y="914"/>
                  </a:lnTo>
                  <a:cubicBezTo>
                    <a:pt x="10664" y="914"/>
                    <a:pt x="10870" y="707"/>
                    <a:pt x="10870" y="461"/>
                  </a:cubicBezTo>
                  <a:cubicBezTo>
                    <a:pt x="10870" y="207"/>
                    <a:pt x="10664" y="1"/>
                    <a:pt x="10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9571618" y="1014942"/>
              <a:ext cx="36820" cy="212561"/>
            </a:xfrm>
            <a:custGeom>
              <a:rect b="b" l="l" r="r" t="t"/>
              <a:pathLst>
                <a:path extrusionOk="0" h="5282" w="915">
                  <a:moveTo>
                    <a:pt x="461" y="1"/>
                  </a:moveTo>
                  <a:cubicBezTo>
                    <a:pt x="708" y="1"/>
                    <a:pt x="914" y="207"/>
                    <a:pt x="914" y="454"/>
                  </a:cubicBezTo>
                  <a:lnTo>
                    <a:pt x="914" y="4822"/>
                  </a:lnTo>
                  <a:cubicBezTo>
                    <a:pt x="914" y="5075"/>
                    <a:pt x="708" y="5282"/>
                    <a:pt x="461" y="5282"/>
                  </a:cubicBezTo>
                  <a:cubicBezTo>
                    <a:pt x="208" y="5282"/>
                    <a:pt x="1" y="5075"/>
                    <a:pt x="1" y="4822"/>
                  </a:cubicBezTo>
                  <a:lnTo>
                    <a:pt x="1" y="454"/>
                  </a:lnTo>
                  <a:cubicBezTo>
                    <a:pt x="1" y="207"/>
                    <a:pt x="208" y="1"/>
                    <a:pt x="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9371464" y="1173537"/>
              <a:ext cx="57181" cy="36822"/>
            </a:xfrm>
            <a:custGeom>
              <a:rect b="b" l="l" r="r" t="t"/>
              <a:pathLst>
                <a:path extrusionOk="0" h="915" w="1421">
                  <a:moveTo>
                    <a:pt x="0" y="461"/>
                  </a:moveTo>
                  <a:cubicBezTo>
                    <a:pt x="0" y="707"/>
                    <a:pt x="207" y="914"/>
                    <a:pt x="454" y="914"/>
                  </a:cubicBezTo>
                  <a:lnTo>
                    <a:pt x="1421" y="914"/>
                  </a:lnTo>
                  <a:cubicBezTo>
                    <a:pt x="1174" y="914"/>
                    <a:pt x="967" y="707"/>
                    <a:pt x="967" y="461"/>
                  </a:cubicBezTo>
                  <a:cubicBezTo>
                    <a:pt x="967" y="207"/>
                    <a:pt x="1174" y="1"/>
                    <a:pt x="1421" y="1"/>
                  </a:cubicBezTo>
                  <a:lnTo>
                    <a:pt x="467" y="1"/>
                  </a:lnTo>
                  <a:cubicBezTo>
                    <a:pt x="207" y="1"/>
                    <a:pt x="0" y="207"/>
                    <a:pt x="0" y="46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9390256" y="1210319"/>
              <a:ext cx="86436" cy="160246"/>
            </a:xfrm>
            <a:custGeom>
              <a:rect b="b" l="l" r="r" t="t"/>
              <a:pathLst>
                <a:path extrusionOk="0" h="3982" w="2148">
                  <a:moveTo>
                    <a:pt x="0" y="0"/>
                  </a:moveTo>
                  <a:lnTo>
                    <a:pt x="707" y="3501"/>
                  </a:lnTo>
                  <a:cubicBezTo>
                    <a:pt x="754" y="3761"/>
                    <a:pt x="920" y="3981"/>
                    <a:pt x="1180" y="3981"/>
                  </a:cubicBezTo>
                  <a:lnTo>
                    <a:pt x="2147" y="3981"/>
                  </a:lnTo>
                  <a:cubicBezTo>
                    <a:pt x="1887" y="3981"/>
                    <a:pt x="1720" y="3761"/>
                    <a:pt x="1674" y="3501"/>
                  </a:cubicBez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9571618" y="1014942"/>
              <a:ext cx="25271" cy="180367"/>
            </a:xfrm>
            <a:custGeom>
              <a:rect b="b" l="l" r="r" t="t"/>
              <a:pathLst>
                <a:path extrusionOk="0" h="4482" w="628">
                  <a:moveTo>
                    <a:pt x="1" y="454"/>
                  </a:moveTo>
                  <a:lnTo>
                    <a:pt x="1" y="4482"/>
                  </a:lnTo>
                  <a:cubicBezTo>
                    <a:pt x="108" y="4415"/>
                    <a:pt x="241" y="4368"/>
                    <a:pt x="374" y="4355"/>
                  </a:cubicBezTo>
                  <a:lnTo>
                    <a:pt x="374" y="441"/>
                  </a:lnTo>
                  <a:cubicBezTo>
                    <a:pt x="374" y="267"/>
                    <a:pt x="474" y="107"/>
                    <a:pt x="628" y="34"/>
                  </a:cubicBezTo>
                  <a:cubicBezTo>
                    <a:pt x="574" y="7"/>
                    <a:pt x="514" y="1"/>
                    <a:pt x="461" y="1"/>
                  </a:cubicBezTo>
                  <a:cubicBezTo>
                    <a:pt x="208" y="1"/>
                    <a:pt x="1" y="207"/>
                    <a:pt x="1" y="45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9404179" y="1280864"/>
              <a:ext cx="46477" cy="36822"/>
            </a:xfrm>
            <a:custGeom>
              <a:rect b="b" l="l" r="r" t="t"/>
              <a:pathLst>
                <a:path extrusionOk="0" h="915" w="1155">
                  <a:moveTo>
                    <a:pt x="1154" y="915"/>
                  </a:moveTo>
                  <a:lnTo>
                    <a:pt x="968" y="1"/>
                  </a:lnTo>
                  <a:lnTo>
                    <a:pt x="1" y="1"/>
                  </a:lnTo>
                  <a:lnTo>
                    <a:pt x="188" y="91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9443091" y="1281146"/>
              <a:ext cx="333066" cy="36822"/>
            </a:xfrm>
            <a:custGeom>
              <a:rect b="b" l="l" r="r" t="t"/>
              <a:pathLst>
                <a:path extrusionOk="0" h="915" w="8277">
                  <a:moveTo>
                    <a:pt x="8276" y="1"/>
                  </a:moveTo>
                  <a:lnTo>
                    <a:pt x="1" y="1"/>
                  </a:lnTo>
                  <a:lnTo>
                    <a:pt x="181" y="914"/>
                  </a:lnTo>
                  <a:lnTo>
                    <a:pt x="8090" y="91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9555522" y="1189634"/>
              <a:ext cx="69012" cy="69539"/>
            </a:xfrm>
            <a:custGeom>
              <a:rect b="b" l="l" r="r" t="t"/>
              <a:pathLst>
                <a:path extrusionOk="0" h="1728" w="1715">
                  <a:moveTo>
                    <a:pt x="74" y="514"/>
                  </a:moveTo>
                  <a:cubicBezTo>
                    <a:pt x="27" y="628"/>
                    <a:pt x="1" y="741"/>
                    <a:pt x="1" y="868"/>
                  </a:cubicBezTo>
                  <a:cubicBezTo>
                    <a:pt x="1" y="1341"/>
                    <a:pt x="381" y="1728"/>
                    <a:pt x="861" y="1728"/>
                  </a:cubicBezTo>
                  <a:cubicBezTo>
                    <a:pt x="1334" y="1728"/>
                    <a:pt x="1715" y="1341"/>
                    <a:pt x="1715" y="868"/>
                  </a:cubicBezTo>
                  <a:cubicBezTo>
                    <a:pt x="1715" y="741"/>
                    <a:pt x="1695" y="628"/>
                    <a:pt x="1641" y="514"/>
                  </a:cubicBezTo>
                  <a:cubicBezTo>
                    <a:pt x="1575" y="361"/>
                    <a:pt x="1461" y="227"/>
                    <a:pt x="1308" y="134"/>
                  </a:cubicBezTo>
                  <a:cubicBezTo>
                    <a:pt x="1174" y="47"/>
                    <a:pt x="1014" y="1"/>
                    <a:pt x="848" y="1"/>
                  </a:cubicBezTo>
                  <a:cubicBezTo>
                    <a:pt x="681" y="1"/>
                    <a:pt x="528" y="47"/>
                    <a:pt x="394" y="134"/>
                  </a:cubicBezTo>
                  <a:cubicBezTo>
                    <a:pt x="261" y="227"/>
                    <a:pt x="141" y="354"/>
                    <a:pt x="74" y="5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9555281" y="1189634"/>
              <a:ext cx="43781" cy="69016"/>
            </a:xfrm>
            <a:custGeom>
              <a:rect b="b" l="l" r="r" t="t"/>
              <a:pathLst>
                <a:path extrusionOk="0" h="1715" w="1088">
                  <a:moveTo>
                    <a:pt x="534" y="514"/>
                  </a:moveTo>
                  <a:cubicBezTo>
                    <a:pt x="600" y="361"/>
                    <a:pt x="714" y="227"/>
                    <a:pt x="867" y="134"/>
                  </a:cubicBezTo>
                  <a:cubicBezTo>
                    <a:pt x="934" y="94"/>
                    <a:pt x="1014" y="61"/>
                    <a:pt x="1087" y="34"/>
                  </a:cubicBezTo>
                  <a:cubicBezTo>
                    <a:pt x="1014" y="14"/>
                    <a:pt x="940" y="1"/>
                    <a:pt x="867" y="1"/>
                  </a:cubicBezTo>
                  <a:lnTo>
                    <a:pt x="780" y="1"/>
                  </a:lnTo>
                  <a:cubicBezTo>
                    <a:pt x="647" y="14"/>
                    <a:pt x="514" y="61"/>
                    <a:pt x="407" y="127"/>
                  </a:cubicBezTo>
                  <a:cubicBezTo>
                    <a:pt x="267" y="214"/>
                    <a:pt x="147" y="347"/>
                    <a:pt x="73" y="508"/>
                  </a:cubicBezTo>
                  <a:cubicBezTo>
                    <a:pt x="20" y="614"/>
                    <a:pt x="0" y="734"/>
                    <a:pt x="0" y="861"/>
                  </a:cubicBezTo>
                  <a:cubicBezTo>
                    <a:pt x="0" y="1334"/>
                    <a:pt x="380" y="1714"/>
                    <a:pt x="854" y="1714"/>
                  </a:cubicBezTo>
                  <a:cubicBezTo>
                    <a:pt x="940" y="1714"/>
                    <a:pt x="1014" y="1708"/>
                    <a:pt x="1087" y="1681"/>
                  </a:cubicBezTo>
                  <a:cubicBezTo>
                    <a:pt x="720" y="1581"/>
                    <a:pt x="454" y="1248"/>
                    <a:pt x="454" y="848"/>
                  </a:cubicBezTo>
                  <a:cubicBezTo>
                    <a:pt x="454" y="801"/>
                    <a:pt x="454" y="748"/>
                    <a:pt x="467" y="708"/>
                  </a:cubicBezTo>
                  <a:cubicBezTo>
                    <a:pt x="487" y="648"/>
                    <a:pt x="507" y="581"/>
                    <a:pt x="534" y="5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34"/>
          <p:cNvSpPr/>
          <p:nvPr/>
        </p:nvSpPr>
        <p:spPr>
          <a:xfrm>
            <a:off x="684350" y="1561313"/>
            <a:ext cx="79250" cy="71950"/>
          </a:xfrm>
          <a:custGeom>
            <a:rect b="b" l="l" r="r" t="t"/>
            <a:pathLst>
              <a:path extrusionOk="0" h="2878" w="3170">
                <a:moveTo>
                  <a:pt x="1509" y="0"/>
                </a:moveTo>
                <a:cubicBezTo>
                  <a:pt x="1353" y="0"/>
                  <a:pt x="1185" y="58"/>
                  <a:pt x="1001" y="189"/>
                </a:cubicBezTo>
                <a:cubicBezTo>
                  <a:pt x="201" y="690"/>
                  <a:pt x="1" y="1690"/>
                  <a:pt x="501" y="2424"/>
                </a:cubicBezTo>
                <a:cubicBezTo>
                  <a:pt x="700" y="2750"/>
                  <a:pt x="934" y="2878"/>
                  <a:pt x="1195" y="2878"/>
                </a:cubicBezTo>
                <a:cubicBezTo>
                  <a:pt x="1547" y="2878"/>
                  <a:pt x="1947" y="2645"/>
                  <a:pt x="2369" y="2357"/>
                </a:cubicBezTo>
                <a:cubicBezTo>
                  <a:pt x="3136" y="1857"/>
                  <a:pt x="3170" y="1757"/>
                  <a:pt x="2669" y="1023"/>
                </a:cubicBezTo>
                <a:cubicBezTo>
                  <a:pt x="2300" y="457"/>
                  <a:pt x="1949" y="0"/>
                  <a:pt x="15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txBox="1"/>
          <p:nvPr>
            <p:ph idx="2" type="subTitle"/>
          </p:nvPr>
        </p:nvSpPr>
        <p:spPr>
          <a:xfrm>
            <a:off x="5330876" y="1659608"/>
            <a:ext cx="3099900" cy="120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Char char="●"/>
            </a:pPr>
            <a:r>
              <a:rPr lang="en">
                <a:solidFill>
                  <a:srgbClr val="000000"/>
                </a:solidFill>
              </a:rPr>
              <a:t>Opportunity to launch recency-based loyalty programs (e.g., offers for &lt;180-day segments)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Use delivery performance as a loyalty lever—prioritize fulfillment for top-value cohorts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Consider bundle reactivation campaigns during peak seasons to shorten purchase gaps</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Char char="●"/>
            </a:pPr>
            <a:r>
              <a:rPr lang="en">
                <a:solidFill>
                  <a:srgbClr val="000000"/>
                </a:solidFill>
              </a:rPr>
              <a:t>Introduce post-purchase engagement triggers to drive repurchase within 90-day window</a:t>
            </a:r>
            <a:endParaRPr>
              <a:solidFill>
                <a:srgbClr val="000000"/>
              </a:solidFill>
            </a:endParaRPr>
          </a:p>
          <a:p>
            <a:pPr indent="0" lvl="0" marL="457200" rtl="0" algn="l">
              <a:spcBef>
                <a:spcPts val="0"/>
              </a:spcBef>
              <a:spcAft>
                <a:spcPts val="0"/>
              </a:spcAft>
              <a:buNone/>
            </a:pPr>
            <a:r>
              <a:t/>
            </a:r>
            <a:endParaRPr/>
          </a:p>
        </p:txBody>
      </p:sp>
      <p:sp>
        <p:nvSpPr>
          <p:cNvPr id="742" name="Google Shape;742;p34"/>
          <p:cNvSpPr txBox="1"/>
          <p:nvPr>
            <p:ph idx="7" type="subTitle"/>
          </p:nvPr>
        </p:nvSpPr>
        <p:spPr>
          <a:xfrm>
            <a:off x="5330850" y="1280450"/>
            <a:ext cx="3099900" cy="4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Strategic Implications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5"/>
          <p:cNvSpPr txBox="1"/>
          <p:nvPr>
            <p:ph type="title"/>
          </p:nvPr>
        </p:nvSpPr>
        <p:spPr>
          <a:xfrm>
            <a:off x="3680875" y="2182675"/>
            <a:ext cx="49239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Cost &amp; Margin Analysis</a:t>
            </a:r>
            <a:endParaRPr sz="3700"/>
          </a:p>
        </p:txBody>
      </p:sp>
      <p:sp>
        <p:nvSpPr>
          <p:cNvPr id="748" name="Google Shape;748;p35"/>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pic>
        <p:nvPicPr>
          <p:cNvPr id="749" name="Google Shape;749;p35"/>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36"/>
          <p:cNvSpPr txBox="1"/>
          <p:nvPr>
            <p:ph idx="4294967295" type="title"/>
          </p:nvPr>
        </p:nvSpPr>
        <p:spPr>
          <a:xfrm>
            <a:off x="6099463" y="1338050"/>
            <a:ext cx="16731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Chocolate</a:t>
            </a:r>
            <a:endParaRPr sz="1800"/>
          </a:p>
        </p:txBody>
      </p:sp>
      <p:sp>
        <p:nvSpPr>
          <p:cNvPr id="755" name="Google Shape;755;p36"/>
          <p:cNvSpPr txBox="1"/>
          <p:nvPr>
            <p:ph idx="4294967295" type="title"/>
          </p:nvPr>
        </p:nvSpPr>
        <p:spPr>
          <a:xfrm>
            <a:off x="6099463" y="1922516"/>
            <a:ext cx="16731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Other</a:t>
            </a:r>
            <a:endParaRPr sz="1800"/>
          </a:p>
        </p:txBody>
      </p:sp>
      <p:sp>
        <p:nvSpPr>
          <p:cNvPr id="756" name="Google Shape;756;p36"/>
          <p:cNvSpPr txBox="1"/>
          <p:nvPr>
            <p:ph idx="4294967295" type="title"/>
          </p:nvPr>
        </p:nvSpPr>
        <p:spPr>
          <a:xfrm>
            <a:off x="6099463" y="2506981"/>
            <a:ext cx="1673100" cy="35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Sugar</a:t>
            </a:r>
            <a:endParaRPr sz="1800"/>
          </a:p>
        </p:txBody>
      </p:sp>
      <p:sp>
        <p:nvSpPr>
          <p:cNvPr id="757" name="Google Shape;757;p36"/>
          <p:cNvSpPr/>
          <p:nvPr/>
        </p:nvSpPr>
        <p:spPr>
          <a:xfrm>
            <a:off x="5852263" y="1377200"/>
            <a:ext cx="280500" cy="280500"/>
          </a:xfrm>
          <a:prstGeom prst="ellipse">
            <a:avLst/>
          </a:prstGeom>
          <a:solidFill>
            <a:srgbClr val="F802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5852250" y="1961675"/>
            <a:ext cx="280500" cy="280500"/>
          </a:xfrm>
          <a:prstGeom prst="ellipse">
            <a:avLst/>
          </a:prstGeom>
          <a:solidFill>
            <a:srgbClr val="741B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5852263" y="2546150"/>
            <a:ext cx="280500" cy="280500"/>
          </a:xfrm>
          <a:prstGeom prst="ellipse">
            <a:avLst/>
          </a:prstGeom>
          <a:solidFill>
            <a:srgbClr val="0100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0" name="Google Shape;760;p36" title="Chart"/>
          <p:cNvPicPr preferRelativeResize="0"/>
          <p:nvPr/>
        </p:nvPicPr>
        <p:blipFill>
          <a:blip r:embed="rId3">
            <a:alphaModFix/>
          </a:blip>
          <a:stretch>
            <a:fillRect/>
          </a:stretch>
        </p:blipFill>
        <p:spPr>
          <a:xfrm>
            <a:off x="152400" y="1040450"/>
            <a:ext cx="5239150" cy="3242251"/>
          </a:xfrm>
          <a:prstGeom prst="rect">
            <a:avLst/>
          </a:prstGeom>
          <a:noFill/>
          <a:ln>
            <a:noFill/>
          </a:ln>
        </p:spPr>
      </p:pic>
      <p:sp>
        <p:nvSpPr>
          <p:cNvPr id="761" name="Google Shape;761;p36"/>
          <p:cNvSpPr txBox="1"/>
          <p:nvPr/>
        </p:nvSpPr>
        <p:spPr>
          <a:xfrm>
            <a:off x="5852268" y="3130575"/>
            <a:ext cx="1755000" cy="76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F80D90"/>
                </a:solidFill>
                <a:latin typeface="Manrope"/>
                <a:ea typeface="Manrope"/>
                <a:cs typeface="Manrope"/>
                <a:sym typeface="Manrope"/>
              </a:rPr>
              <a:t>&gt;43k</a:t>
            </a:r>
            <a:endParaRPr b="1" sz="4000">
              <a:solidFill>
                <a:srgbClr val="F80D90"/>
              </a:solidFill>
              <a:latin typeface="Manrope"/>
              <a:ea typeface="Manrope"/>
              <a:cs typeface="Manrope"/>
              <a:sym typeface="Manrope"/>
            </a:endParaRPr>
          </a:p>
        </p:txBody>
      </p:sp>
      <p:sp>
        <p:nvSpPr>
          <p:cNvPr id="762" name="Google Shape;762;p36"/>
          <p:cNvSpPr txBox="1"/>
          <p:nvPr/>
        </p:nvSpPr>
        <p:spPr>
          <a:xfrm>
            <a:off x="5852275" y="3899478"/>
            <a:ext cx="1755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E4441"/>
                </a:solidFill>
                <a:latin typeface="Barlow"/>
                <a:ea typeface="Barlow"/>
                <a:cs typeface="Barlow"/>
                <a:sym typeface="Barlow"/>
              </a:rPr>
              <a:t>Total Cost</a:t>
            </a:r>
            <a:endParaRPr sz="1200">
              <a:solidFill>
                <a:srgbClr val="2E444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&amp; Margin Analysis</a:t>
            </a:r>
            <a:endParaRPr/>
          </a:p>
        </p:txBody>
      </p:sp>
      <p:sp>
        <p:nvSpPr>
          <p:cNvPr id="768" name="Google Shape;768;p37"/>
          <p:cNvSpPr txBox="1"/>
          <p:nvPr>
            <p:ph idx="1" type="subTitle"/>
          </p:nvPr>
        </p:nvSpPr>
        <p:spPr>
          <a:xfrm>
            <a:off x="674050" y="1696250"/>
            <a:ext cx="3657000" cy="1207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Arial"/>
              <a:buChar char="●"/>
            </a:pPr>
            <a:r>
              <a:rPr lang="en">
                <a:solidFill>
                  <a:srgbClr val="000000"/>
                </a:solidFill>
              </a:rPr>
              <a:t>Average gross margin: $9.68 per unit</a:t>
            </a:r>
            <a:br>
              <a:rPr lang="en">
                <a:solidFill>
                  <a:srgbClr val="000000"/>
                </a:solidFill>
              </a:rPr>
            </a:br>
            <a:endParaRPr>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rPr>
              <a:t>80% of SKUs fall below the average margin threshold of 0.70</a:t>
            </a:r>
            <a:br>
              <a:rPr lang="en">
                <a:solidFill>
                  <a:srgbClr val="000000"/>
                </a:solidFill>
              </a:rPr>
            </a:br>
            <a:endParaRPr>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rPr>
              <a:t>Top 15% of products generate over 80% of sales and margin—strong ABC skew</a:t>
            </a:r>
            <a:br>
              <a:rPr lang="en">
                <a:solidFill>
                  <a:srgbClr val="000000"/>
                </a:solidFill>
              </a:rPr>
            </a:br>
            <a:endParaRPr>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rPr>
              <a:t>First-Class shipping is the most expensive mode and delivers poor ROI due to long delays</a:t>
            </a:r>
            <a:br>
              <a:rPr lang="en">
                <a:solidFill>
                  <a:srgbClr val="000000"/>
                </a:solidFill>
              </a:rPr>
            </a:br>
            <a:endParaRPr>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000000"/>
                </a:solidFill>
              </a:rPr>
              <a:t>Novelty SKUs (e.g., Kazookles, Fun Dip) carry high per-unit cost with minimal contribution</a:t>
            </a:r>
            <a:br>
              <a:rPr lang="en">
                <a:solidFill>
                  <a:srgbClr val="000000"/>
                </a:solidFill>
              </a:rPr>
            </a:br>
            <a:endParaRPr>
              <a:solidFill>
                <a:srgbClr val="000000"/>
              </a:solidFill>
            </a:endParaRPr>
          </a:p>
          <a:p>
            <a:pPr indent="-304800" lvl="1" marL="914400" rtl="0" algn="ctr">
              <a:spcBef>
                <a:spcPts val="0"/>
              </a:spcBef>
              <a:spcAft>
                <a:spcPts val="0"/>
              </a:spcAft>
              <a:buClr>
                <a:srgbClr val="000000"/>
              </a:buClr>
              <a:buSzPts val="1200"/>
              <a:buFont typeface="Barlow"/>
              <a:buAutoNum type="alphaLcPeriod"/>
            </a:pPr>
            <a:r>
              <a:t/>
            </a:r>
            <a:endParaRPr>
              <a:solidFill>
                <a:srgbClr val="000000"/>
              </a:solidFill>
            </a:endParaRPr>
          </a:p>
        </p:txBody>
      </p:sp>
      <p:sp>
        <p:nvSpPr>
          <p:cNvPr id="769" name="Google Shape;769;p37"/>
          <p:cNvSpPr txBox="1"/>
          <p:nvPr>
            <p:ph idx="5" type="subTitle"/>
          </p:nvPr>
        </p:nvSpPr>
        <p:spPr>
          <a:xfrm>
            <a:off x="845900" y="1317100"/>
            <a:ext cx="3099900" cy="4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Patterns</a:t>
            </a:r>
            <a:endParaRPr/>
          </a:p>
        </p:txBody>
      </p:sp>
      <p:grpSp>
        <p:nvGrpSpPr>
          <p:cNvPr id="770" name="Google Shape;770;p37"/>
          <p:cNvGrpSpPr/>
          <p:nvPr/>
        </p:nvGrpSpPr>
        <p:grpSpPr>
          <a:xfrm>
            <a:off x="415196" y="1280450"/>
            <a:ext cx="354514" cy="493293"/>
            <a:chOff x="6846646" y="817150"/>
            <a:chExt cx="354514" cy="493293"/>
          </a:xfrm>
        </p:grpSpPr>
        <p:sp>
          <p:nvSpPr>
            <p:cNvPr id="771" name="Google Shape;771;p37"/>
            <p:cNvSpPr/>
            <p:nvPr/>
          </p:nvSpPr>
          <p:spPr>
            <a:xfrm>
              <a:off x="6994528" y="1136232"/>
              <a:ext cx="57986" cy="84308"/>
            </a:xfrm>
            <a:custGeom>
              <a:rect b="b" l="l" r="r" t="t"/>
              <a:pathLst>
                <a:path extrusionOk="0" h="2095" w="1441">
                  <a:moveTo>
                    <a:pt x="1100" y="1694"/>
                  </a:moveTo>
                  <a:lnTo>
                    <a:pt x="1440" y="574"/>
                  </a:lnTo>
                  <a:cubicBezTo>
                    <a:pt x="994" y="1"/>
                    <a:pt x="494" y="1"/>
                    <a:pt x="0" y="561"/>
                  </a:cubicBezTo>
                  <a:lnTo>
                    <a:pt x="267" y="1674"/>
                  </a:lnTo>
                  <a:cubicBezTo>
                    <a:pt x="367" y="2055"/>
                    <a:pt x="887" y="2095"/>
                    <a:pt x="1100" y="16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6961772" y="1200097"/>
              <a:ext cx="44063" cy="47808"/>
            </a:xfrm>
            <a:custGeom>
              <a:rect b="b" l="l" r="r" t="t"/>
              <a:pathLst>
                <a:path extrusionOk="0" h="1188" w="1095">
                  <a:moveTo>
                    <a:pt x="874" y="308"/>
                  </a:moveTo>
                  <a:cubicBezTo>
                    <a:pt x="854" y="294"/>
                    <a:pt x="841" y="281"/>
                    <a:pt x="821" y="274"/>
                  </a:cubicBezTo>
                  <a:lnTo>
                    <a:pt x="634" y="174"/>
                  </a:lnTo>
                  <a:cubicBezTo>
                    <a:pt x="301" y="1"/>
                    <a:pt x="1" y="107"/>
                    <a:pt x="1" y="454"/>
                  </a:cubicBezTo>
                  <a:lnTo>
                    <a:pt x="1" y="654"/>
                  </a:lnTo>
                  <a:cubicBezTo>
                    <a:pt x="1" y="1008"/>
                    <a:pt x="254" y="1188"/>
                    <a:pt x="587" y="1014"/>
                  </a:cubicBezTo>
                  <a:lnTo>
                    <a:pt x="881" y="861"/>
                  </a:lnTo>
                  <a:cubicBezTo>
                    <a:pt x="1094" y="714"/>
                    <a:pt x="1074" y="401"/>
                    <a:pt x="874" y="3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7025915" y="1200379"/>
              <a:ext cx="56899" cy="47526"/>
            </a:xfrm>
            <a:custGeom>
              <a:rect b="b" l="l" r="r" t="t"/>
              <a:pathLst>
                <a:path extrusionOk="0" h="1181" w="1414">
                  <a:moveTo>
                    <a:pt x="1414" y="661"/>
                  </a:moveTo>
                  <a:lnTo>
                    <a:pt x="1414" y="461"/>
                  </a:lnTo>
                  <a:cubicBezTo>
                    <a:pt x="1414" y="107"/>
                    <a:pt x="1114" y="0"/>
                    <a:pt x="780" y="174"/>
                  </a:cubicBezTo>
                  <a:lnTo>
                    <a:pt x="587" y="274"/>
                  </a:lnTo>
                  <a:cubicBezTo>
                    <a:pt x="554" y="294"/>
                    <a:pt x="527" y="307"/>
                    <a:pt x="500" y="327"/>
                  </a:cubicBezTo>
                  <a:cubicBezTo>
                    <a:pt x="0" y="534"/>
                    <a:pt x="467" y="874"/>
                    <a:pt x="500" y="834"/>
                  </a:cubicBezTo>
                  <a:cubicBezTo>
                    <a:pt x="540" y="867"/>
                    <a:pt x="580" y="894"/>
                    <a:pt x="627" y="914"/>
                  </a:cubicBezTo>
                  <a:lnTo>
                    <a:pt x="820" y="1014"/>
                  </a:lnTo>
                  <a:cubicBezTo>
                    <a:pt x="1154" y="1181"/>
                    <a:pt x="1414" y="1007"/>
                    <a:pt x="1414" y="66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7005513" y="1234183"/>
              <a:ext cx="33319" cy="76260"/>
            </a:xfrm>
            <a:custGeom>
              <a:rect b="b" l="l" r="r" t="t"/>
              <a:pathLst>
                <a:path extrusionOk="0" h="1895" w="828">
                  <a:moveTo>
                    <a:pt x="827" y="1474"/>
                  </a:moveTo>
                  <a:lnTo>
                    <a:pt x="827" y="221"/>
                  </a:lnTo>
                  <a:cubicBezTo>
                    <a:pt x="647" y="1"/>
                    <a:pt x="120" y="21"/>
                    <a:pt x="0" y="234"/>
                  </a:cubicBezTo>
                  <a:lnTo>
                    <a:pt x="0" y="1474"/>
                  </a:lnTo>
                  <a:cubicBezTo>
                    <a:pt x="0" y="1701"/>
                    <a:pt x="187" y="1895"/>
                    <a:pt x="421" y="1895"/>
                  </a:cubicBezTo>
                  <a:cubicBezTo>
                    <a:pt x="634" y="1895"/>
                    <a:pt x="827" y="1708"/>
                    <a:pt x="827" y="14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6846646" y="817150"/>
              <a:ext cx="354514" cy="361539"/>
            </a:xfrm>
            <a:custGeom>
              <a:rect b="b" l="l" r="r" t="t"/>
              <a:pathLst>
                <a:path extrusionOk="0" h="8984" w="8810">
                  <a:moveTo>
                    <a:pt x="8476" y="6249"/>
                  </a:moveTo>
                  <a:cubicBezTo>
                    <a:pt x="8663" y="6429"/>
                    <a:pt x="8776" y="6683"/>
                    <a:pt x="8776" y="6963"/>
                  </a:cubicBezTo>
                  <a:cubicBezTo>
                    <a:pt x="8776" y="7516"/>
                    <a:pt x="8330" y="7963"/>
                    <a:pt x="7776" y="7963"/>
                  </a:cubicBezTo>
                  <a:cubicBezTo>
                    <a:pt x="7669" y="7963"/>
                    <a:pt x="7569" y="7950"/>
                    <a:pt x="7469" y="7916"/>
                  </a:cubicBezTo>
                  <a:cubicBezTo>
                    <a:pt x="7316" y="8517"/>
                    <a:pt x="6783" y="8957"/>
                    <a:pt x="6136" y="8957"/>
                  </a:cubicBezTo>
                  <a:cubicBezTo>
                    <a:pt x="5729" y="8957"/>
                    <a:pt x="5369" y="8777"/>
                    <a:pt x="5115" y="8497"/>
                  </a:cubicBezTo>
                  <a:cubicBezTo>
                    <a:pt x="4895" y="8583"/>
                    <a:pt x="4662" y="8623"/>
                    <a:pt x="4415" y="8623"/>
                  </a:cubicBezTo>
                  <a:cubicBezTo>
                    <a:pt x="4162" y="8623"/>
                    <a:pt x="3908" y="8570"/>
                    <a:pt x="3675" y="8483"/>
                  </a:cubicBezTo>
                  <a:cubicBezTo>
                    <a:pt x="3428" y="8783"/>
                    <a:pt x="3042" y="8983"/>
                    <a:pt x="2628" y="8983"/>
                  </a:cubicBezTo>
                  <a:cubicBezTo>
                    <a:pt x="1968" y="8983"/>
                    <a:pt x="1428" y="8517"/>
                    <a:pt x="1281" y="7896"/>
                  </a:cubicBezTo>
                  <a:cubicBezTo>
                    <a:pt x="1208" y="7916"/>
                    <a:pt x="1128" y="7923"/>
                    <a:pt x="1041" y="7923"/>
                  </a:cubicBezTo>
                  <a:cubicBezTo>
                    <a:pt x="494" y="7923"/>
                    <a:pt x="41" y="7470"/>
                    <a:pt x="41" y="6923"/>
                  </a:cubicBezTo>
                  <a:cubicBezTo>
                    <a:pt x="41" y="6583"/>
                    <a:pt x="207" y="6283"/>
                    <a:pt x="468" y="6096"/>
                  </a:cubicBezTo>
                  <a:cubicBezTo>
                    <a:pt x="174" y="5769"/>
                    <a:pt x="1" y="5316"/>
                    <a:pt x="1" y="4802"/>
                  </a:cubicBezTo>
                  <a:cubicBezTo>
                    <a:pt x="1" y="4302"/>
                    <a:pt x="174" y="3849"/>
                    <a:pt x="461" y="3529"/>
                  </a:cubicBezTo>
                  <a:cubicBezTo>
                    <a:pt x="348" y="3328"/>
                    <a:pt x="294" y="3102"/>
                    <a:pt x="294" y="2868"/>
                  </a:cubicBezTo>
                  <a:cubicBezTo>
                    <a:pt x="294" y="2101"/>
                    <a:pt x="908" y="1488"/>
                    <a:pt x="1661" y="1488"/>
                  </a:cubicBezTo>
                  <a:cubicBezTo>
                    <a:pt x="1835" y="1488"/>
                    <a:pt x="2001" y="1521"/>
                    <a:pt x="2148" y="1581"/>
                  </a:cubicBezTo>
                  <a:cubicBezTo>
                    <a:pt x="2895" y="1"/>
                    <a:pt x="6036" y="1"/>
                    <a:pt x="6663" y="1581"/>
                  </a:cubicBezTo>
                  <a:cubicBezTo>
                    <a:pt x="6809" y="1521"/>
                    <a:pt x="6976" y="1488"/>
                    <a:pt x="7149" y="1488"/>
                  </a:cubicBezTo>
                  <a:cubicBezTo>
                    <a:pt x="7910" y="1488"/>
                    <a:pt x="8516" y="2101"/>
                    <a:pt x="8516" y="2868"/>
                  </a:cubicBezTo>
                  <a:cubicBezTo>
                    <a:pt x="8516" y="3115"/>
                    <a:pt x="8463" y="3335"/>
                    <a:pt x="8350" y="3529"/>
                  </a:cubicBezTo>
                  <a:cubicBezTo>
                    <a:pt x="8636" y="3855"/>
                    <a:pt x="8810" y="4302"/>
                    <a:pt x="8810" y="4802"/>
                  </a:cubicBezTo>
                  <a:cubicBezTo>
                    <a:pt x="8810" y="5256"/>
                    <a:pt x="8670" y="5669"/>
                    <a:pt x="8436" y="5983"/>
                  </a:cubicBezTo>
                  <a:cubicBezTo>
                    <a:pt x="8403" y="6029"/>
                    <a:pt x="8363" y="6069"/>
                    <a:pt x="8316" y="6123"/>
                  </a:cubicBezTo>
                  <a:cubicBezTo>
                    <a:pt x="8383" y="6163"/>
                    <a:pt x="8436" y="6203"/>
                    <a:pt x="8476" y="6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6847209" y="876990"/>
              <a:ext cx="148164" cy="301939"/>
            </a:xfrm>
            <a:custGeom>
              <a:rect b="b" l="l" r="r" t="t"/>
              <a:pathLst>
                <a:path extrusionOk="0" h="7503" w="3682">
                  <a:moveTo>
                    <a:pt x="1747" y="948"/>
                  </a:moveTo>
                  <a:cubicBezTo>
                    <a:pt x="1747" y="661"/>
                    <a:pt x="1854" y="294"/>
                    <a:pt x="2154" y="101"/>
                  </a:cubicBezTo>
                  <a:cubicBezTo>
                    <a:pt x="2021" y="48"/>
                    <a:pt x="1801" y="1"/>
                    <a:pt x="1661" y="8"/>
                  </a:cubicBezTo>
                  <a:cubicBezTo>
                    <a:pt x="900" y="8"/>
                    <a:pt x="293" y="628"/>
                    <a:pt x="293" y="1395"/>
                  </a:cubicBezTo>
                  <a:cubicBezTo>
                    <a:pt x="293" y="1635"/>
                    <a:pt x="354" y="1861"/>
                    <a:pt x="460" y="2048"/>
                  </a:cubicBezTo>
                  <a:cubicBezTo>
                    <a:pt x="180" y="2375"/>
                    <a:pt x="0" y="2828"/>
                    <a:pt x="0" y="3329"/>
                  </a:cubicBezTo>
                  <a:cubicBezTo>
                    <a:pt x="0" y="3835"/>
                    <a:pt x="187" y="4295"/>
                    <a:pt x="467" y="4616"/>
                  </a:cubicBezTo>
                  <a:cubicBezTo>
                    <a:pt x="213" y="4802"/>
                    <a:pt x="47" y="5102"/>
                    <a:pt x="47" y="5442"/>
                  </a:cubicBezTo>
                  <a:cubicBezTo>
                    <a:pt x="47" y="5996"/>
                    <a:pt x="494" y="6443"/>
                    <a:pt x="1047" y="6443"/>
                  </a:cubicBezTo>
                  <a:cubicBezTo>
                    <a:pt x="1127" y="6443"/>
                    <a:pt x="1214" y="6436"/>
                    <a:pt x="1287" y="6416"/>
                  </a:cubicBezTo>
                  <a:cubicBezTo>
                    <a:pt x="1420" y="7036"/>
                    <a:pt x="1967" y="7503"/>
                    <a:pt x="2627" y="7503"/>
                  </a:cubicBezTo>
                  <a:cubicBezTo>
                    <a:pt x="3054" y="7503"/>
                    <a:pt x="3428" y="7310"/>
                    <a:pt x="3681" y="7003"/>
                  </a:cubicBezTo>
                  <a:cubicBezTo>
                    <a:pt x="3294" y="6883"/>
                    <a:pt x="2981" y="6596"/>
                    <a:pt x="2821" y="6216"/>
                  </a:cubicBezTo>
                  <a:cubicBezTo>
                    <a:pt x="2767" y="6096"/>
                    <a:pt x="2647" y="6003"/>
                    <a:pt x="2501" y="6003"/>
                  </a:cubicBezTo>
                  <a:lnTo>
                    <a:pt x="2501" y="6003"/>
                  </a:lnTo>
                  <a:cubicBezTo>
                    <a:pt x="1954" y="6003"/>
                    <a:pt x="1500" y="5549"/>
                    <a:pt x="1500" y="5002"/>
                  </a:cubicBezTo>
                  <a:cubicBezTo>
                    <a:pt x="1500" y="4749"/>
                    <a:pt x="1594" y="4529"/>
                    <a:pt x="1734" y="4362"/>
                  </a:cubicBezTo>
                  <a:cubicBezTo>
                    <a:pt x="1827" y="4249"/>
                    <a:pt x="1847" y="4082"/>
                    <a:pt x="1761" y="3962"/>
                  </a:cubicBezTo>
                  <a:cubicBezTo>
                    <a:pt x="1567" y="3662"/>
                    <a:pt x="1460" y="3295"/>
                    <a:pt x="1460" y="2895"/>
                  </a:cubicBezTo>
                  <a:cubicBezTo>
                    <a:pt x="1460" y="2642"/>
                    <a:pt x="1500" y="2408"/>
                    <a:pt x="1581" y="2195"/>
                  </a:cubicBezTo>
                  <a:cubicBezTo>
                    <a:pt x="1721" y="1808"/>
                    <a:pt x="1767" y="1395"/>
                    <a:pt x="1754" y="981"/>
                  </a:cubicBezTo>
                  <a:cubicBezTo>
                    <a:pt x="1747" y="975"/>
                    <a:pt x="1747" y="961"/>
                    <a:pt x="1747" y="9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6995574" y="1201989"/>
              <a:ext cx="51306" cy="43784"/>
            </a:xfrm>
            <a:custGeom>
              <a:rect b="b" l="l" r="r" t="t"/>
              <a:pathLst>
                <a:path extrusionOk="0" h="1088" w="1275">
                  <a:moveTo>
                    <a:pt x="1274" y="654"/>
                  </a:moveTo>
                  <a:lnTo>
                    <a:pt x="1274" y="421"/>
                  </a:lnTo>
                  <a:cubicBezTo>
                    <a:pt x="1274" y="367"/>
                    <a:pt x="1268" y="327"/>
                    <a:pt x="1248" y="287"/>
                  </a:cubicBezTo>
                  <a:cubicBezTo>
                    <a:pt x="1214" y="194"/>
                    <a:pt x="1148" y="107"/>
                    <a:pt x="1068" y="60"/>
                  </a:cubicBezTo>
                  <a:cubicBezTo>
                    <a:pt x="1001" y="20"/>
                    <a:pt x="928" y="0"/>
                    <a:pt x="848" y="0"/>
                  </a:cubicBezTo>
                  <a:lnTo>
                    <a:pt x="428" y="0"/>
                  </a:lnTo>
                  <a:cubicBezTo>
                    <a:pt x="361" y="0"/>
                    <a:pt x="301" y="20"/>
                    <a:pt x="241" y="40"/>
                  </a:cubicBezTo>
                  <a:cubicBezTo>
                    <a:pt x="147" y="94"/>
                    <a:pt x="74" y="167"/>
                    <a:pt x="34" y="267"/>
                  </a:cubicBezTo>
                  <a:cubicBezTo>
                    <a:pt x="14" y="321"/>
                    <a:pt x="1" y="367"/>
                    <a:pt x="1" y="427"/>
                  </a:cubicBezTo>
                  <a:lnTo>
                    <a:pt x="1" y="661"/>
                  </a:lnTo>
                  <a:cubicBezTo>
                    <a:pt x="1" y="714"/>
                    <a:pt x="7" y="774"/>
                    <a:pt x="34" y="827"/>
                  </a:cubicBezTo>
                  <a:cubicBezTo>
                    <a:pt x="74" y="921"/>
                    <a:pt x="147" y="1001"/>
                    <a:pt x="241" y="1041"/>
                  </a:cubicBezTo>
                  <a:cubicBezTo>
                    <a:pt x="301" y="1067"/>
                    <a:pt x="361" y="1087"/>
                    <a:pt x="428" y="1087"/>
                  </a:cubicBezTo>
                  <a:lnTo>
                    <a:pt x="848" y="1087"/>
                  </a:lnTo>
                  <a:cubicBezTo>
                    <a:pt x="934" y="1087"/>
                    <a:pt x="1008" y="1061"/>
                    <a:pt x="1068" y="1027"/>
                  </a:cubicBezTo>
                  <a:cubicBezTo>
                    <a:pt x="1148" y="974"/>
                    <a:pt x="1214" y="894"/>
                    <a:pt x="1248" y="801"/>
                  </a:cubicBezTo>
                  <a:cubicBezTo>
                    <a:pt x="1268" y="741"/>
                    <a:pt x="1274" y="701"/>
                    <a:pt x="1274" y="6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6995856" y="1201707"/>
              <a:ext cx="34124" cy="43542"/>
            </a:xfrm>
            <a:custGeom>
              <a:rect b="b" l="l" r="r" t="t"/>
              <a:pathLst>
                <a:path extrusionOk="0" h="1082" w="848">
                  <a:moveTo>
                    <a:pt x="441" y="308"/>
                  </a:moveTo>
                  <a:cubicBezTo>
                    <a:pt x="441" y="294"/>
                    <a:pt x="454" y="281"/>
                    <a:pt x="461" y="268"/>
                  </a:cubicBezTo>
                  <a:cubicBezTo>
                    <a:pt x="501" y="168"/>
                    <a:pt x="574" y="81"/>
                    <a:pt x="667" y="41"/>
                  </a:cubicBezTo>
                  <a:cubicBezTo>
                    <a:pt x="727" y="14"/>
                    <a:pt x="787" y="1"/>
                    <a:pt x="847" y="1"/>
                  </a:cubicBezTo>
                  <a:lnTo>
                    <a:pt x="847" y="1"/>
                  </a:lnTo>
                  <a:lnTo>
                    <a:pt x="427" y="1"/>
                  </a:lnTo>
                  <a:cubicBezTo>
                    <a:pt x="360" y="1"/>
                    <a:pt x="300" y="14"/>
                    <a:pt x="240" y="41"/>
                  </a:cubicBezTo>
                  <a:cubicBezTo>
                    <a:pt x="154" y="94"/>
                    <a:pt x="74" y="168"/>
                    <a:pt x="34" y="268"/>
                  </a:cubicBezTo>
                  <a:cubicBezTo>
                    <a:pt x="20" y="314"/>
                    <a:pt x="0" y="368"/>
                    <a:pt x="0" y="421"/>
                  </a:cubicBezTo>
                  <a:lnTo>
                    <a:pt x="0" y="654"/>
                  </a:lnTo>
                  <a:cubicBezTo>
                    <a:pt x="0" y="714"/>
                    <a:pt x="7" y="774"/>
                    <a:pt x="34" y="821"/>
                  </a:cubicBezTo>
                  <a:cubicBezTo>
                    <a:pt x="74" y="914"/>
                    <a:pt x="154" y="1001"/>
                    <a:pt x="240" y="1041"/>
                  </a:cubicBezTo>
                  <a:cubicBezTo>
                    <a:pt x="300" y="1068"/>
                    <a:pt x="360" y="1081"/>
                    <a:pt x="427" y="1081"/>
                  </a:cubicBezTo>
                  <a:lnTo>
                    <a:pt x="847" y="1081"/>
                  </a:lnTo>
                  <a:lnTo>
                    <a:pt x="847" y="1081"/>
                  </a:lnTo>
                  <a:cubicBezTo>
                    <a:pt x="781" y="1081"/>
                    <a:pt x="727" y="1068"/>
                    <a:pt x="667" y="1041"/>
                  </a:cubicBezTo>
                  <a:cubicBezTo>
                    <a:pt x="594" y="1008"/>
                    <a:pt x="534" y="948"/>
                    <a:pt x="494" y="881"/>
                  </a:cubicBezTo>
                  <a:cubicBezTo>
                    <a:pt x="487" y="868"/>
                    <a:pt x="467" y="841"/>
                    <a:pt x="461" y="828"/>
                  </a:cubicBezTo>
                  <a:cubicBezTo>
                    <a:pt x="434" y="774"/>
                    <a:pt x="427" y="714"/>
                    <a:pt x="427" y="661"/>
                  </a:cubicBezTo>
                  <a:lnTo>
                    <a:pt x="427" y="428"/>
                  </a:lnTo>
                  <a:cubicBezTo>
                    <a:pt x="427" y="381"/>
                    <a:pt x="434" y="341"/>
                    <a:pt x="441" y="3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6994528" y="1158527"/>
              <a:ext cx="22816" cy="44830"/>
            </a:xfrm>
            <a:custGeom>
              <a:rect b="b" l="l" r="r" t="t"/>
              <a:pathLst>
                <a:path extrusionOk="0" h="1114" w="567">
                  <a:moveTo>
                    <a:pt x="567" y="1074"/>
                  </a:moveTo>
                  <a:lnTo>
                    <a:pt x="333" y="100"/>
                  </a:lnTo>
                  <a:cubicBezTo>
                    <a:pt x="213" y="74"/>
                    <a:pt x="107" y="40"/>
                    <a:pt x="0" y="0"/>
                  </a:cubicBezTo>
                  <a:lnTo>
                    <a:pt x="267" y="1114"/>
                  </a:lnTo>
                  <a:cubicBezTo>
                    <a:pt x="327" y="1087"/>
                    <a:pt x="380" y="1074"/>
                    <a:pt x="447" y="10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7005231" y="1243599"/>
              <a:ext cx="20442" cy="66843"/>
            </a:xfrm>
            <a:custGeom>
              <a:rect b="b" l="l" r="r" t="t"/>
              <a:pathLst>
                <a:path extrusionOk="0" h="1661" w="508">
                  <a:moveTo>
                    <a:pt x="301" y="1287"/>
                  </a:moveTo>
                  <a:lnTo>
                    <a:pt x="301" y="40"/>
                  </a:lnTo>
                  <a:lnTo>
                    <a:pt x="181" y="40"/>
                  </a:lnTo>
                  <a:cubicBezTo>
                    <a:pt x="114" y="40"/>
                    <a:pt x="61" y="27"/>
                    <a:pt x="1" y="0"/>
                  </a:cubicBezTo>
                  <a:lnTo>
                    <a:pt x="1" y="1240"/>
                  </a:lnTo>
                  <a:cubicBezTo>
                    <a:pt x="1" y="1467"/>
                    <a:pt x="181" y="1661"/>
                    <a:pt x="421" y="1661"/>
                  </a:cubicBezTo>
                  <a:cubicBezTo>
                    <a:pt x="454" y="1661"/>
                    <a:pt x="488" y="1661"/>
                    <a:pt x="508" y="1654"/>
                  </a:cubicBezTo>
                  <a:cubicBezTo>
                    <a:pt x="394" y="1574"/>
                    <a:pt x="301" y="1440"/>
                    <a:pt x="301" y="12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7059716" y="1044198"/>
              <a:ext cx="42453" cy="55575"/>
            </a:xfrm>
            <a:custGeom>
              <a:rect b="b" l="l" r="r" t="t"/>
              <a:pathLst>
                <a:path extrusionOk="0" h="1381" w="1055">
                  <a:moveTo>
                    <a:pt x="862" y="1"/>
                  </a:moveTo>
                  <a:cubicBezTo>
                    <a:pt x="846" y="1"/>
                    <a:pt x="830" y="3"/>
                    <a:pt x="814" y="7"/>
                  </a:cubicBezTo>
                  <a:cubicBezTo>
                    <a:pt x="321" y="120"/>
                    <a:pt x="0" y="694"/>
                    <a:pt x="121" y="1241"/>
                  </a:cubicBezTo>
                  <a:cubicBezTo>
                    <a:pt x="141" y="1321"/>
                    <a:pt x="214" y="1381"/>
                    <a:pt x="301" y="1381"/>
                  </a:cubicBezTo>
                  <a:cubicBezTo>
                    <a:pt x="314" y="1381"/>
                    <a:pt x="327" y="1381"/>
                    <a:pt x="341" y="1374"/>
                  </a:cubicBezTo>
                  <a:cubicBezTo>
                    <a:pt x="434" y="1347"/>
                    <a:pt x="501" y="1254"/>
                    <a:pt x="474" y="1154"/>
                  </a:cubicBezTo>
                  <a:cubicBezTo>
                    <a:pt x="407" y="847"/>
                    <a:pt x="574" y="427"/>
                    <a:pt x="901" y="354"/>
                  </a:cubicBezTo>
                  <a:cubicBezTo>
                    <a:pt x="1001" y="327"/>
                    <a:pt x="1054" y="240"/>
                    <a:pt x="1034" y="140"/>
                  </a:cubicBezTo>
                  <a:cubicBezTo>
                    <a:pt x="1012" y="57"/>
                    <a:pt x="942" y="1"/>
                    <a:pt x="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6937105" y="973612"/>
              <a:ext cx="42413" cy="55575"/>
            </a:xfrm>
            <a:custGeom>
              <a:rect b="b" l="l" r="r" t="t"/>
              <a:pathLst>
                <a:path extrusionOk="0" h="1381" w="1054">
                  <a:moveTo>
                    <a:pt x="199" y="1"/>
                  </a:moveTo>
                  <a:cubicBezTo>
                    <a:pt x="118" y="1"/>
                    <a:pt x="49" y="57"/>
                    <a:pt x="27" y="141"/>
                  </a:cubicBezTo>
                  <a:cubicBezTo>
                    <a:pt x="0" y="241"/>
                    <a:pt x="60" y="334"/>
                    <a:pt x="160" y="361"/>
                  </a:cubicBezTo>
                  <a:cubicBezTo>
                    <a:pt x="493" y="434"/>
                    <a:pt x="654" y="841"/>
                    <a:pt x="587" y="1161"/>
                  </a:cubicBezTo>
                  <a:cubicBezTo>
                    <a:pt x="560" y="1261"/>
                    <a:pt x="620" y="1348"/>
                    <a:pt x="720" y="1374"/>
                  </a:cubicBezTo>
                  <a:cubicBezTo>
                    <a:pt x="734" y="1381"/>
                    <a:pt x="747" y="1381"/>
                    <a:pt x="760" y="1381"/>
                  </a:cubicBezTo>
                  <a:cubicBezTo>
                    <a:pt x="847" y="1381"/>
                    <a:pt x="920" y="1328"/>
                    <a:pt x="934" y="1241"/>
                  </a:cubicBezTo>
                  <a:cubicBezTo>
                    <a:pt x="1054" y="701"/>
                    <a:pt x="734" y="127"/>
                    <a:pt x="247" y="7"/>
                  </a:cubicBezTo>
                  <a:cubicBezTo>
                    <a:pt x="231" y="3"/>
                    <a:pt x="215"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37"/>
          <p:cNvGrpSpPr/>
          <p:nvPr/>
        </p:nvGrpSpPr>
        <p:grpSpPr>
          <a:xfrm>
            <a:off x="4739146" y="1278546"/>
            <a:ext cx="481713" cy="423794"/>
            <a:chOff x="9349976" y="946771"/>
            <a:chExt cx="481713" cy="423794"/>
          </a:xfrm>
        </p:grpSpPr>
        <p:sp>
          <p:nvSpPr>
            <p:cNvPr id="784" name="Google Shape;784;p37"/>
            <p:cNvSpPr/>
            <p:nvPr/>
          </p:nvSpPr>
          <p:spPr>
            <a:xfrm>
              <a:off x="9437216" y="1073454"/>
              <a:ext cx="49938" cy="164270"/>
            </a:xfrm>
            <a:custGeom>
              <a:rect b="b" l="l" r="r" t="t"/>
              <a:pathLst>
                <a:path extrusionOk="0" h="4082" w="1241">
                  <a:moveTo>
                    <a:pt x="253" y="27"/>
                  </a:moveTo>
                  <a:cubicBezTo>
                    <a:pt x="100" y="54"/>
                    <a:pt x="0" y="214"/>
                    <a:pt x="20" y="360"/>
                  </a:cubicBezTo>
                  <a:lnTo>
                    <a:pt x="647" y="3821"/>
                  </a:lnTo>
                  <a:cubicBezTo>
                    <a:pt x="674" y="3981"/>
                    <a:pt x="827" y="4081"/>
                    <a:pt x="980" y="4055"/>
                  </a:cubicBezTo>
                  <a:cubicBezTo>
                    <a:pt x="1140" y="4028"/>
                    <a:pt x="1240" y="3868"/>
                    <a:pt x="1214" y="3721"/>
                  </a:cubicBezTo>
                  <a:lnTo>
                    <a:pt x="600" y="260"/>
                  </a:lnTo>
                  <a:cubicBezTo>
                    <a:pt x="567" y="100"/>
                    <a:pt x="413" y="0"/>
                    <a:pt x="253" y="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9349976" y="950795"/>
              <a:ext cx="184138" cy="184150"/>
            </a:xfrm>
            <a:custGeom>
              <a:rect b="b" l="l" r="r" t="t"/>
              <a:pathLst>
                <a:path extrusionOk="0" h="4576" w="4576">
                  <a:moveTo>
                    <a:pt x="468" y="1028"/>
                  </a:moveTo>
                  <a:cubicBezTo>
                    <a:pt x="788" y="561"/>
                    <a:pt x="1288" y="214"/>
                    <a:pt x="1888" y="108"/>
                  </a:cubicBezTo>
                  <a:cubicBezTo>
                    <a:pt x="2488" y="1"/>
                    <a:pt x="3082" y="141"/>
                    <a:pt x="3548" y="468"/>
                  </a:cubicBezTo>
                  <a:cubicBezTo>
                    <a:pt x="4015" y="794"/>
                    <a:pt x="4355" y="1294"/>
                    <a:pt x="4469" y="1895"/>
                  </a:cubicBezTo>
                  <a:lnTo>
                    <a:pt x="4469" y="1895"/>
                  </a:lnTo>
                  <a:cubicBezTo>
                    <a:pt x="4575" y="2495"/>
                    <a:pt x="4422" y="3082"/>
                    <a:pt x="4109" y="3548"/>
                  </a:cubicBezTo>
                  <a:cubicBezTo>
                    <a:pt x="3782" y="4015"/>
                    <a:pt x="3282" y="4362"/>
                    <a:pt x="2681" y="4469"/>
                  </a:cubicBezTo>
                  <a:cubicBezTo>
                    <a:pt x="2081" y="4575"/>
                    <a:pt x="1488" y="4435"/>
                    <a:pt x="1021" y="4109"/>
                  </a:cubicBezTo>
                  <a:cubicBezTo>
                    <a:pt x="554" y="3782"/>
                    <a:pt x="214" y="3282"/>
                    <a:pt x="107" y="2682"/>
                  </a:cubicBezTo>
                  <a:cubicBezTo>
                    <a:pt x="1" y="2075"/>
                    <a:pt x="141" y="1495"/>
                    <a:pt x="468" y="102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9425909" y="951077"/>
              <a:ext cx="83780" cy="96381"/>
            </a:xfrm>
            <a:custGeom>
              <a:rect b="b" l="l" r="r" t="t"/>
              <a:pathLst>
                <a:path extrusionOk="0" h="2395" w="2082">
                  <a:moveTo>
                    <a:pt x="394" y="2288"/>
                  </a:moveTo>
                  <a:cubicBezTo>
                    <a:pt x="1381" y="1468"/>
                    <a:pt x="714" y="227"/>
                    <a:pt x="1" y="107"/>
                  </a:cubicBezTo>
                  <a:cubicBezTo>
                    <a:pt x="601" y="0"/>
                    <a:pt x="1195" y="141"/>
                    <a:pt x="1661" y="467"/>
                  </a:cubicBezTo>
                  <a:cubicBezTo>
                    <a:pt x="2081" y="1054"/>
                    <a:pt x="1661" y="2394"/>
                    <a:pt x="394" y="228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9437458" y="1027014"/>
              <a:ext cx="96656" cy="83221"/>
            </a:xfrm>
            <a:custGeom>
              <a:rect b="b" l="l" r="r" t="t"/>
              <a:pathLst>
                <a:path extrusionOk="0" h="2068" w="2402">
                  <a:moveTo>
                    <a:pt x="1935" y="1654"/>
                  </a:moveTo>
                  <a:cubicBezTo>
                    <a:pt x="1348" y="2068"/>
                    <a:pt x="1" y="1654"/>
                    <a:pt x="114" y="387"/>
                  </a:cubicBezTo>
                  <a:cubicBezTo>
                    <a:pt x="934" y="1368"/>
                    <a:pt x="2175" y="708"/>
                    <a:pt x="2301" y="1"/>
                  </a:cubicBezTo>
                  <a:cubicBezTo>
                    <a:pt x="2401" y="607"/>
                    <a:pt x="2248" y="1188"/>
                    <a:pt x="1935" y="16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9374683" y="1038282"/>
              <a:ext cx="83216" cy="96662"/>
            </a:xfrm>
            <a:custGeom>
              <a:rect b="b" l="l" r="r" t="t"/>
              <a:pathLst>
                <a:path extrusionOk="0" h="2402" w="2068">
                  <a:moveTo>
                    <a:pt x="407" y="1935"/>
                  </a:moveTo>
                  <a:cubicBezTo>
                    <a:pt x="0" y="1354"/>
                    <a:pt x="407" y="1"/>
                    <a:pt x="1674" y="114"/>
                  </a:cubicBezTo>
                  <a:cubicBezTo>
                    <a:pt x="694" y="934"/>
                    <a:pt x="1361" y="2175"/>
                    <a:pt x="2067" y="2295"/>
                  </a:cubicBezTo>
                  <a:cubicBezTo>
                    <a:pt x="1461" y="2401"/>
                    <a:pt x="867" y="2255"/>
                    <a:pt x="407" y="19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9349976" y="975504"/>
              <a:ext cx="96656" cy="83221"/>
            </a:xfrm>
            <a:custGeom>
              <a:rect b="b" l="l" r="r" t="t"/>
              <a:pathLst>
                <a:path extrusionOk="0" h="2068" w="2402">
                  <a:moveTo>
                    <a:pt x="107" y="2068"/>
                  </a:moveTo>
                  <a:cubicBezTo>
                    <a:pt x="1" y="1467"/>
                    <a:pt x="147" y="881"/>
                    <a:pt x="468" y="414"/>
                  </a:cubicBezTo>
                  <a:cubicBezTo>
                    <a:pt x="1048" y="0"/>
                    <a:pt x="2401" y="414"/>
                    <a:pt x="2281" y="1674"/>
                  </a:cubicBezTo>
                  <a:cubicBezTo>
                    <a:pt x="1474" y="694"/>
                    <a:pt x="234" y="1361"/>
                    <a:pt x="107" y="206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9368768" y="962626"/>
              <a:ext cx="34405" cy="29538"/>
            </a:xfrm>
            <a:custGeom>
              <a:rect b="b" l="l" r="r" t="t"/>
              <a:pathLst>
                <a:path extrusionOk="0" h="734" w="855">
                  <a:moveTo>
                    <a:pt x="854" y="0"/>
                  </a:moveTo>
                  <a:cubicBezTo>
                    <a:pt x="521" y="154"/>
                    <a:pt x="221" y="407"/>
                    <a:pt x="1" y="734"/>
                  </a:cubicBezTo>
                  <a:cubicBezTo>
                    <a:pt x="107" y="654"/>
                    <a:pt x="241" y="607"/>
                    <a:pt x="381" y="587"/>
                  </a:cubicBezTo>
                  <a:cubicBezTo>
                    <a:pt x="414" y="534"/>
                    <a:pt x="447" y="474"/>
                    <a:pt x="487" y="414"/>
                  </a:cubicBezTo>
                  <a:cubicBezTo>
                    <a:pt x="601" y="254"/>
                    <a:pt x="721" y="120"/>
                    <a:pt x="8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9383255" y="1082589"/>
              <a:ext cx="74645" cy="49941"/>
            </a:xfrm>
            <a:custGeom>
              <a:rect b="b" l="l" r="r" t="t"/>
              <a:pathLst>
                <a:path extrusionOk="0" h="1241" w="1855">
                  <a:moveTo>
                    <a:pt x="561" y="493"/>
                  </a:moveTo>
                  <a:cubicBezTo>
                    <a:pt x="361" y="360"/>
                    <a:pt x="201" y="193"/>
                    <a:pt x="74" y="0"/>
                  </a:cubicBezTo>
                  <a:cubicBezTo>
                    <a:pt x="1" y="307"/>
                    <a:pt x="47" y="620"/>
                    <a:pt x="194" y="827"/>
                  </a:cubicBezTo>
                  <a:cubicBezTo>
                    <a:pt x="587" y="1100"/>
                    <a:pt x="1061" y="1240"/>
                    <a:pt x="1561" y="1220"/>
                  </a:cubicBezTo>
                  <a:cubicBezTo>
                    <a:pt x="1654" y="1220"/>
                    <a:pt x="1754" y="1200"/>
                    <a:pt x="1854" y="1187"/>
                  </a:cubicBezTo>
                  <a:cubicBezTo>
                    <a:pt x="1748" y="1167"/>
                    <a:pt x="1641" y="1120"/>
                    <a:pt x="1534" y="1054"/>
                  </a:cubicBezTo>
                  <a:cubicBezTo>
                    <a:pt x="1441" y="987"/>
                    <a:pt x="1334" y="894"/>
                    <a:pt x="1254" y="787"/>
                  </a:cubicBezTo>
                  <a:cubicBezTo>
                    <a:pt x="1008" y="740"/>
                    <a:pt x="774" y="640"/>
                    <a:pt x="561" y="4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9433434" y="1094099"/>
              <a:ext cx="81607" cy="36540"/>
            </a:xfrm>
            <a:custGeom>
              <a:rect b="b" l="l" r="r" t="t"/>
              <a:pathLst>
                <a:path extrusionOk="0" h="908" w="2028">
                  <a:moveTo>
                    <a:pt x="828" y="521"/>
                  </a:moveTo>
                  <a:cubicBezTo>
                    <a:pt x="634" y="554"/>
                    <a:pt x="434" y="568"/>
                    <a:pt x="241" y="548"/>
                  </a:cubicBezTo>
                  <a:cubicBezTo>
                    <a:pt x="161" y="541"/>
                    <a:pt x="74" y="521"/>
                    <a:pt x="1" y="508"/>
                  </a:cubicBezTo>
                  <a:cubicBezTo>
                    <a:pt x="81" y="614"/>
                    <a:pt x="174" y="708"/>
                    <a:pt x="281" y="774"/>
                  </a:cubicBezTo>
                  <a:cubicBezTo>
                    <a:pt x="381" y="841"/>
                    <a:pt x="494" y="888"/>
                    <a:pt x="601" y="908"/>
                  </a:cubicBezTo>
                  <a:cubicBezTo>
                    <a:pt x="701" y="888"/>
                    <a:pt x="794" y="868"/>
                    <a:pt x="881" y="841"/>
                  </a:cubicBezTo>
                  <a:cubicBezTo>
                    <a:pt x="1361" y="688"/>
                    <a:pt x="1761" y="381"/>
                    <a:pt x="2028" y="1"/>
                  </a:cubicBezTo>
                  <a:cubicBezTo>
                    <a:pt x="1961" y="47"/>
                    <a:pt x="1881" y="81"/>
                    <a:pt x="1801" y="107"/>
                  </a:cubicBezTo>
                  <a:cubicBezTo>
                    <a:pt x="1508" y="321"/>
                    <a:pt x="1174" y="468"/>
                    <a:pt x="828" y="5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9354000" y="1033735"/>
              <a:ext cx="36820" cy="82135"/>
            </a:xfrm>
            <a:custGeom>
              <a:rect b="b" l="l" r="r" t="t"/>
              <a:pathLst>
                <a:path extrusionOk="0" h="2041" w="915">
                  <a:moveTo>
                    <a:pt x="421" y="0"/>
                  </a:moveTo>
                  <a:cubicBezTo>
                    <a:pt x="201" y="167"/>
                    <a:pt x="41" y="387"/>
                    <a:pt x="1" y="614"/>
                  </a:cubicBezTo>
                  <a:cubicBezTo>
                    <a:pt x="107" y="1214"/>
                    <a:pt x="448" y="1714"/>
                    <a:pt x="914" y="2041"/>
                  </a:cubicBezTo>
                  <a:cubicBezTo>
                    <a:pt x="768" y="1834"/>
                    <a:pt x="721" y="1514"/>
                    <a:pt x="788" y="1214"/>
                  </a:cubicBezTo>
                  <a:cubicBezTo>
                    <a:pt x="548" y="867"/>
                    <a:pt x="421" y="440"/>
                    <a:pt x="4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9349976" y="986249"/>
              <a:ext cx="34405" cy="72195"/>
            </a:xfrm>
            <a:custGeom>
              <a:rect b="b" l="l" r="r" t="t"/>
              <a:pathLst>
                <a:path extrusionOk="0" h="1794" w="855">
                  <a:moveTo>
                    <a:pt x="468" y="147"/>
                  </a:moveTo>
                  <a:cubicBezTo>
                    <a:pt x="141" y="614"/>
                    <a:pt x="1" y="1194"/>
                    <a:pt x="107" y="1794"/>
                  </a:cubicBezTo>
                  <a:cubicBezTo>
                    <a:pt x="147" y="1567"/>
                    <a:pt x="308" y="1347"/>
                    <a:pt x="528" y="1180"/>
                  </a:cubicBezTo>
                  <a:cubicBezTo>
                    <a:pt x="528" y="780"/>
                    <a:pt x="641" y="367"/>
                    <a:pt x="854" y="0"/>
                  </a:cubicBezTo>
                  <a:cubicBezTo>
                    <a:pt x="708" y="20"/>
                    <a:pt x="574" y="67"/>
                    <a:pt x="468" y="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9696684" y="1069430"/>
              <a:ext cx="48328" cy="164793"/>
            </a:xfrm>
            <a:custGeom>
              <a:rect b="b" l="l" r="r" t="t"/>
              <a:pathLst>
                <a:path extrusionOk="0" h="4095" w="1201">
                  <a:moveTo>
                    <a:pt x="934" y="27"/>
                  </a:moveTo>
                  <a:cubicBezTo>
                    <a:pt x="774" y="0"/>
                    <a:pt x="627" y="114"/>
                    <a:pt x="601" y="267"/>
                  </a:cubicBezTo>
                  <a:lnTo>
                    <a:pt x="27" y="3735"/>
                  </a:lnTo>
                  <a:cubicBezTo>
                    <a:pt x="0" y="3895"/>
                    <a:pt x="107" y="4048"/>
                    <a:pt x="267" y="4068"/>
                  </a:cubicBezTo>
                  <a:cubicBezTo>
                    <a:pt x="427" y="4095"/>
                    <a:pt x="574" y="3988"/>
                    <a:pt x="601" y="3828"/>
                  </a:cubicBezTo>
                  <a:lnTo>
                    <a:pt x="1187" y="360"/>
                  </a:lnTo>
                  <a:cubicBezTo>
                    <a:pt x="1201" y="214"/>
                    <a:pt x="1094" y="60"/>
                    <a:pt x="934" y="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9647309" y="946771"/>
              <a:ext cx="184380" cy="183868"/>
            </a:xfrm>
            <a:custGeom>
              <a:rect b="b" l="l" r="r" t="t"/>
              <a:pathLst>
                <a:path extrusionOk="0" h="4569" w="4582">
                  <a:moveTo>
                    <a:pt x="1001" y="481"/>
                  </a:moveTo>
                  <a:cubicBezTo>
                    <a:pt x="1461" y="147"/>
                    <a:pt x="2054" y="1"/>
                    <a:pt x="2654" y="101"/>
                  </a:cubicBezTo>
                  <a:cubicBezTo>
                    <a:pt x="3255" y="201"/>
                    <a:pt x="3761" y="534"/>
                    <a:pt x="4095" y="1001"/>
                  </a:cubicBezTo>
                  <a:cubicBezTo>
                    <a:pt x="4428" y="1461"/>
                    <a:pt x="4582" y="2048"/>
                    <a:pt x="4482" y="2648"/>
                  </a:cubicBezTo>
                  <a:lnTo>
                    <a:pt x="4482" y="2648"/>
                  </a:lnTo>
                  <a:cubicBezTo>
                    <a:pt x="4382" y="3248"/>
                    <a:pt x="4048" y="3762"/>
                    <a:pt x="3581" y="4082"/>
                  </a:cubicBezTo>
                  <a:cubicBezTo>
                    <a:pt x="3121" y="4415"/>
                    <a:pt x="2528" y="4569"/>
                    <a:pt x="1928" y="4469"/>
                  </a:cubicBezTo>
                  <a:cubicBezTo>
                    <a:pt x="1327" y="4369"/>
                    <a:pt x="821" y="4035"/>
                    <a:pt x="487" y="3568"/>
                  </a:cubicBezTo>
                  <a:cubicBezTo>
                    <a:pt x="154" y="3108"/>
                    <a:pt x="0" y="2515"/>
                    <a:pt x="100" y="1915"/>
                  </a:cubicBezTo>
                  <a:cubicBezTo>
                    <a:pt x="214" y="1328"/>
                    <a:pt x="547" y="814"/>
                    <a:pt x="1001" y="48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9739620" y="951077"/>
              <a:ext cx="80279" cy="109540"/>
            </a:xfrm>
            <a:custGeom>
              <a:rect b="b" l="l" r="r" t="t"/>
              <a:pathLst>
                <a:path extrusionOk="0" h="2722" w="1995">
                  <a:moveTo>
                    <a:pt x="0" y="2188"/>
                  </a:moveTo>
                  <a:cubicBezTo>
                    <a:pt x="1194" y="1754"/>
                    <a:pt x="994" y="354"/>
                    <a:pt x="367" y="0"/>
                  </a:cubicBezTo>
                  <a:cubicBezTo>
                    <a:pt x="967" y="101"/>
                    <a:pt x="1474" y="434"/>
                    <a:pt x="1808" y="901"/>
                  </a:cubicBezTo>
                  <a:cubicBezTo>
                    <a:pt x="1994" y="1588"/>
                    <a:pt x="1154" y="2721"/>
                    <a:pt x="0" y="2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9717890" y="1039087"/>
              <a:ext cx="109493" cy="80002"/>
            </a:xfrm>
            <a:custGeom>
              <a:rect b="b" l="l" r="r" t="t"/>
              <a:pathLst>
                <a:path extrusionOk="0" h="1988" w="2721">
                  <a:moveTo>
                    <a:pt x="1827" y="1801"/>
                  </a:moveTo>
                  <a:cubicBezTo>
                    <a:pt x="1134" y="1988"/>
                    <a:pt x="0" y="1148"/>
                    <a:pt x="540" y="1"/>
                  </a:cubicBezTo>
                  <a:cubicBezTo>
                    <a:pt x="974" y="1188"/>
                    <a:pt x="2374" y="988"/>
                    <a:pt x="2721" y="367"/>
                  </a:cubicBezTo>
                  <a:cubicBezTo>
                    <a:pt x="2628" y="968"/>
                    <a:pt x="2294" y="1468"/>
                    <a:pt x="1827" y="18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9659381" y="1017074"/>
              <a:ext cx="80279" cy="109822"/>
            </a:xfrm>
            <a:custGeom>
              <a:rect b="b" l="l" r="r" t="t"/>
              <a:pathLst>
                <a:path extrusionOk="0" h="2729" w="1995">
                  <a:moveTo>
                    <a:pt x="194" y="1828"/>
                  </a:moveTo>
                  <a:cubicBezTo>
                    <a:pt x="0" y="1135"/>
                    <a:pt x="847" y="1"/>
                    <a:pt x="1994" y="548"/>
                  </a:cubicBezTo>
                  <a:cubicBezTo>
                    <a:pt x="801" y="975"/>
                    <a:pt x="1001" y="2368"/>
                    <a:pt x="1628" y="2728"/>
                  </a:cubicBezTo>
                  <a:cubicBezTo>
                    <a:pt x="1027" y="2622"/>
                    <a:pt x="521" y="2288"/>
                    <a:pt x="194" y="18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9651857" y="958843"/>
              <a:ext cx="109533" cy="80284"/>
            </a:xfrm>
            <a:custGeom>
              <a:rect b="b" l="l" r="r" t="t"/>
              <a:pathLst>
                <a:path extrusionOk="0" h="1995" w="2722">
                  <a:moveTo>
                    <a:pt x="1" y="1628"/>
                  </a:moveTo>
                  <a:cubicBezTo>
                    <a:pt x="101" y="1028"/>
                    <a:pt x="434" y="514"/>
                    <a:pt x="901" y="194"/>
                  </a:cubicBezTo>
                  <a:cubicBezTo>
                    <a:pt x="1588" y="1"/>
                    <a:pt x="2722" y="841"/>
                    <a:pt x="2181" y="1995"/>
                  </a:cubicBezTo>
                  <a:cubicBezTo>
                    <a:pt x="1748" y="794"/>
                    <a:pt x="348" y="1001"/>
                    <a:pt x="1" y="16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9688113" y="949990"/>
              <a:ext cx="42131" cy="16137"/>
            </a:xfrm>
            <a:custGeom>
              <a:rect b="b" l="l" r="r" t="t"/>
              <a:pathLst>
                <a:path extrusionOk="0" h="401" w="1047">
                  <a:moveTo>
                    <a:pt x="1047" y="1"/>
                  </a:moveTo>
                  <a:cubicBezTo>
                    <a:pt x="680" y="47"/>
                    <a:pt x="320" y="168"/>
                    <a:pt x="0" y="401"/>
                  </a:cubicBezTo>
                  <a:cubicBezTo>
                    <a:pt x="120" y="368"/>
                    <a:pt x="267" y="368"/>
                    <a:pt x="407" y="394"/>
                  </a:cubicBezTo>
                  <a:cubicBezTo>
                    <a:pt x="453" y="354"/>
                    <a:pt x="513" y="314"/>
                    <a:pt x="567" y="268"/>
                  </a:cubicBezTo>
                  <a:cubicBezTo>
                    <a:pt x="714" y="161"/>
                    <a:pt x="880" y="81"/>
                    <a:pt x="10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9664210" y="1057880"/>
              <a:ext cx="60682" cy="69257"/>
            </a:xfrm>
            <a:custGeom>
              <a:rect b="b" l="l" r="r" t="t"/>
              <a:pathLst>
                <a:path extrusionOk="0" h="1721" w="1508">
                  <a:moveTo>
                    <a:pt x="534" y="621"/>
                  </a:moveTo>
                  <a:cubicBezTo>
                    <a:pt x="394" y="434"/>
                    <a:pt x="294" y="214"/>
                    <a:pt x="234" y="1"/>
                  </a:cubicBezTo>
                  <a:cubicBezTo>
                    <a:pt x="67" y="267"/>
                    <a:pt x="1" y="574"/>
                    <a:pt x="67" y="821"/>
                  </a:cubicBezTo>
                  <a:cubicBezTo>
                    <a:pt x="341" y="1208"/>
                    <a:pt x="741" y="1508"/>
                    <a:pt x="1228" y="1654"/>
                  </a:cubicBezTo>
                  <a:cubicBezTo>
                    <a:pt x="1314" y="1681"/>
                    <a:pt x="1408" y="1708"/>
                    <a:pt x="1508" y="1721"/>
                  </a:cubicBezTo>
                  <a:cubicBezTo>
                    <a:pt x="1408" y="1668"/>
                    <a:pt x="1328" y="1588"/>
                    <a:pt x="1248" y="1488"/>
                  </a:cubicBezTo>
                  <a:cubicBezTo>
                    <a:pt x="1174" y="1388"/>
                    <a:pt x="1114" y="1274"/>
                    <a:pt x="1074" y="1147"/>
                  </a:cubicBezTo>
                  <a:cubicBezTo>
                    <a:pt x="867" y="1007"/>
                    <a:pt x="681" y="834"/>
                    <a:pt x="534" y="6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9707428" y="1103757"/>
              <a:ext cx="84303" cy="24749"/>
            </a:xfrm>
            <a:custGeom>
              <a:rect b="b" l="l" r="r" t="t"/>
              <a:pathLst>
                <a:path extrusionOk="0" h="615" w="2095">
                  <a:moveTo>
                    <a:pt x="774" y="294"/>
                  </a:moveTo>
                  <a:cubicBezTo>
                    <a:pt x="587" y="261"/>
                    <a:pt x="394" y="201"/>
                    <a:pt x="220" y="114"/>
                  </a:cubicBezTo>
                  <a:cubicBezTo>
                    <a:pt x="140" y="81"/>
                    <a:pt x="67" y="41"/>
                    <a:pt x="0" y="1"/>
                  </a:cubicBezTo>
                  <a:cubicBezTo>
                    <a:pt x="40" y="128"/>
                    <a:pt x="100" y="241"/>
                    <a:pt x="174" y="341"/>
                  </a:cubicBezTo>
                  <a:cubicBezTo>
                    <a:pt x="254" y="441"/>
                    <a:pt x="334" y="514"/>
                    <a:pt x="434" y="574"/>
                  </a:cubicBezTo>
                  <a:cubicBezTo>
                    <a:pt x="534" y="588"/>
                    <a:pt x="627" y="601"/>
                    <a:pt x="727" y="601"/>
                  </a:cubicBezTo>
                  <a:cubicBezTo>
                    <a:pt x="1227" y="614"/>
                    <a:pt x="1701" y="468"/>
                    <a:pt x="2094" y="194"/>
                  </a:cubicBezTo>
                  <a:cubicBezTo>
                    <a:pt x="2021" y="214"/>
                    <a:pt x="1934" y="228"/>
                    <a:pt x="1841" y="214"/>
                  </a:cubicBezTo>
                  <a:cubicBezTo>
                    <a:pt x="1487" y="328"/>
                    <a:pt x="1120" y="348"/>
                    <a:pt x="774" y="294"/>
                  </a:cubicBezTo>
                  <a:close/>
                </a:path>
              </a:pathLst>
            </a:custGeom>
            <a:solidFill>
              <a:srgbClr val="99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9647309" y="1006370"/>
              <a:ext cx="28731" cy="84308"/>
            </a:xfrm>
            <a:custGeom>
              <a:rect b="b" l="l" r="r" t="t"/>
              <a:pathLst>
                <a:path extrusionOk="0" h="2095" w="714">
                  <a:moveTo>
                    <a:pt x="714" y="0"/>
                  </a:moveTo>
                  <a:cubicBezTo>
                    <a:pt x="447" y="87"/>
                    <a:pt x="220" y="247"/>
                    <a:pt x="100" y="447"/>
                  </a:cubicBezTo>
                  <a:cubicBezTo>
                    <a:pt x="0" y="1047"/>
                    <a:pt x="154" y="1634"/>
                    <a:pt x="487" y="2094"/>
                  </a:cubicBezTo>
                  <a:cubicBezTo>
                    <a:pt x="421" y="1847"/>
                    <a:pt x="487" y="1534"/>
                    <a:pt x="654" y="1267"/>
                  </a:cubicBezTo>
                  <a:cubicBezTo>
                    <a:pt x="547" y="860"/>
                    <a:pt x="567" y="414"/>
                    <a:pt x="7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9651857" y="964759"/>
              <a:ext cx="52634" cy="59599"/>
            </a:xfrm>
            <a:custGeom>
              <a:rect b="b" l="l" r="r" t="t"/>
              <a:pathLst>
                <a:path extrusionOk="0" h="1481" w="1308">
                  <a:moveTo>
                    <a:pt x="888" y="47"/>
                  </a:moveTo>
                  <a:cubicBezTo>
                    <a:pt x="434" y="367"/>
                    <a:pt x="101" y="881"/>
                    <a:pt x="1" y="1481"/>
                  </a:cubicBezTo>
                  <a:cubicBezTo>
                    <a:pt x="114" y="1274"/>
                    <a:pt x="341" y="1121"/>
                    <a:pt x="608" y="1034"/>
                  </a:cubicBezTo>
                  <a:cubicBezTo>
                    <a:pt x="741" y="661"/>
                    <a:pt x="974" y="314"/>
                    <a:pt x="1308" y="34"/>
                  </a:cubicBezTo>
                  <a:cubicBezTo>
                    <a:pt x="1154" y="1"/>
                    <a:pt x="1021" y="1"/>
                    <a:pt x="888" y="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9390256" y="1181586"/>
              <a:ext cx="400106" cy="188979"/>
            </a:xfrm>
            <a:custGeom>
              <a:rect b="b" l="l" r="r" t="t"/>
              <a:pathLst>
                <a:path extrusionOk="0" h="4696" w="9943">
                  <a:moveTo>
                    <a:pt x="0" y="714"/>
                  </a:moveTo>
                  <a:lnTo>
                    <a:pt x="707" y="4215"/>
                  </a:lnTo>
                  <a:cubicBezTo>
                    <a:pt x="754" y="4475"/>
                    <a:pt x="920" y="4695"/>
                    <a:pt x="1180" y="4695"/>
                  </a:cubicBezTo>
                  <a:lnTo>
                    <a:pt x="8756" y="4695"/>
                  </a:lnTo>
                  <a:cubicBezTo>
                    <a:pt x="9016" y="4695"/>
                    <a:pt x="9182" y="4475"/>
                    <a:pt x="9236" y="4215"/>
                  </a:cubicBezTo>
                  <a:lnTo>
                    <a:pt x="9943" y="714"/>
                  </a:lnTo>
                  <a:lnTo>
                    <a:pt x="48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9371706" y="1173537"/>
              <a:ext cx="437449" cy="36822"/>
            </a:xfrm>
            <a:custGeom>
              <a:rect b="b" l="l" r="r" t="t"/>
              <a:pathLst>
                <a:path extrusionOk="0" h="915" w="10871">
                  <a:moveTo>
                    <a:pt x="461" y="1"/>
                  </a:moveTo>
                  <a:cubicBezTo>
                    <a:pt x="208" y="1"/>
                    <a:pt x="1" y="207"/>
                    <a:pt x="1" y="461"/>
                  </a:cubicBezTo>
                  <a:cubicBezTo>
                    <a:pt x="1" y="707"/>
                    <a:pt x="208" y="914"/>
                    <a:pt x="461" y="914"/>
                  </a:cubicBezTo>
                  <a:lnTo>
                    <a:pt x="10410" y="914"/>
                  </a:lnTo>
                  <a:cubicBezTo>
                    <a:pt x="10664" y="914"/>
                    <a:pt x="10870" y="707"/>
                    <a:pt x="10870" y="461"/>
                  </a:cubicBezTo>
                  <a:cubicBezTo>
                    <a:pt x="10870" y="207"/>
                    <a:pt x="10664" y="1"/>
                    <a:pt x="10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7"/>
            <p:cNvSpPr/>
            <p:nvPr/>
          </p:nvSpPr>
          <p:spPr>
            <a:xfrm>
              <a:off x="9571618" y="1014942"/>
              <a:ext cx="36820" cy="212561"/>
            </a:xfrm>
            <a:custGeom>
              <a:rect b="b" l="l" r="r" t="t"/>
              <a:pathLst>
                <a:path extrusionOk="0" h="5282" w="915">
                  <a:moveTo>
                    <a:pt x="461" y="1"/>
                  </a:moveTo>
                  <a:cubicBezTo>
                    <a:pt x="708" y="1"/>
                    <a:pt x="914" y="207"/>
                    <a:pt x="914" y="454"/>
                  </a:cubicBezTo>
                  <a:lnTo>
                    <a:pt x="914" y="4822"/>
                  </a:lnTo>
                  <a:cubicBezTo>
                    <a:pt x="914" y="5075"/>
                    <a:pt x="708" y="5282"/>
                    <a:pt x="461" y="5282"/>
                  </a:cubicBezTo>
                  <a:cubicBezTo>
                    <a:pt x="208" y="5282"/>
                    <a:pt x="1" y="5075"/>
                    <a:pt x="1" y="4822"/>
                  </a:cubicBezTo>
                  <a:lnTo>
                    <a:pt x="1" y="454"/>
                  </a:lnTo>
                  <a:cubicBezTo>
                    <a:pt x="1" y="207"/>
                    <a:pt x="208" y="1"/>
                    <a:pt x="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7"/>
            <p:cNvSpPr/>
            <p:nvPr/>
          </p:nvSpPr>
          <p:spPr>
            <a:xfrm>
              <a:off x="9371464" y="1173537"/>
              <a:ext cx="57181" cy="36822"/>
            </a:xfrm>
            <a:custGeom>
              <a:rect b="b" l="l" r="r" t="t"/>
              <a:pathLst>
                <a:path extrusionOk="0" h="915" w="1421">
                  <a:moveTo>
                    <a:pt x="0" y="461"/>
                  </a:moveTo>
                  <a:cubicBezTo>
                    <a:pt x="0" y="707"/>
                    <a:pt x="207" y="914"/>
                    <a:pt x="454" y="914"/>
                  </a:cubicBezTo>
                  <a:lnTo>
                    <a:pt x="1421" y="914"/>
                  </a:lnTo>
                  <a:cubicBezTo>
                    <a:pt x="1174" y="914"/>
                    <a:pt x="967" y="707"/>
                    <a:pt x="967" y="461"/>
                  </a:cubicBezTo>
                  <a:cubicBezTo>
                    <a:pt x="967" y="207"/>
                    <a:pt x="1174" y="1"/>
                    <a:pt x="1421" y="1"/>
                  </a:cubicBezTo>
                  <a:lnTo>
                    <a:pt x="467" y="1"/>
                  </a:lnTo>
                  <a:cubicBezTo>
                    <a:pt x="207" y="1"/>
                    <a:pt x="0" y="207"/>
                    <a:pt x="0" y="46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9390256" y="1210319"/>
              <a:ext cx="86436" cy="160246"/>
            </a:xfrm>
            <a:custGeom>
              <a:rect b="b" l="l" r="r" t="t"/>
              <a:pathLst>
                <a:path extrusionOk="0" h="3982" w="2148">
                  <a:moveTo>
                    <a:pt x="0" y="0"/>
                  </a:moveTo>
                  <a:lnTo>
                    <a:pt x="707" y="3501"/>
                  </a:lnTo>
                  <a:cubicBezTo>
                    <a:pt x="754" y="3761"/>
                    <a:pt x="920" y="3981"/>
                    <a:pt x="1180" y="3981"/>
                  </a:cubicBezTo>
                  <a:lnTo>
                    <a:pt x="2147" y="3981"/>
                  </a:lnTo>
                  <a:cubicBezTo>
                    <a:pt x="1887" y="3981"/>
                    <a:pt x="1720" y="3761"/>
                    <a:pt x="1674" y="3501"/>
                  </a:cubicBez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9571618" y="1014942"/>
              <a:ext cx="25271" cy="180367"/>
            </a:xfrm>
            <a:custGeom>
              <a:rect b="b" l="l" r="r" t="t"/>
              <a:pathLst>
                <a:path extrusionOk="0" h="4482" w="628">
                  <a:moveTo>
                    <a:pt x="1" y="454"/>
                  </a:moveTo>
                  <a:lnTo>
                    <a:pt x="1" y="4482"/>
                  </a:lnTo>
                  <a:cubicBezTo>
                    <a:pt x="108" y="4415"/>
                    <a:pt x="241" y="4368"/>
                    <a:pt x="374" y="4355"/>
                  </a:cubicBezTo>
                  <a:lnTo>
                    <a:pt x="374" y="441"/>
                  </a:lnTo>
                  <a:cubicBezTo>
                    <a:pt x="374" y="267"/>
                    <a:pt x="474" y="107"/>
                    <a:pt x="628" y="34"/>
                  </a:cubicBezTo>
                  <a:cubicBezTo>
                    <a:pt x="574" y="7"/>
                    <a:pt x="514" y="1"/>
                    <a:pt x="461" y="1"/>
                  </a:cubicBezTo>
                  <a:cubicBezTo>
                    <a:pt x="208" y="1"/>
                    <a:pt x="1" y="207"/>
                    <a:pt x="1" y="45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9404179" y="1280864"/>
              <a:ext cx="46477" cy="36822"/>
            </a:xfrm>
            <a:custGeom>
              <a:rect b="b" l="l" r="r" t="t"/>
              <a:pathLst>
                <a:path extrusionOk="0" h="915" w="1155">
                  <a:moveTo>
                    <a:pt x="1154" y="915"/>
                  </a:moveTo>
                  <a:lnTo>
                    <a:pt x="968" y="1"/>
                  </a:lnTo>
                  <a:lnTo>
                    <a:pt x="1" y="1"/>
                  </a:lnTo>
                  <a:lnTo>
                    <a:pt x="188" y="91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9443091" y="1281146"/>
              <a:ext cx="333066" cy="36822"/>
            </a:xfrm>
            <a:custGeom>
              <a:rect b="b" l="l" r="r" t="t"/>
              <a:pathLst>
                <a:path extrusionOk="0" h="915" w="8277">
                  <a:moveTo>
                    <a:pt x="8276" y="1"/>
                  </a:moveTo>
                  <a:lnTo>
                    <a:pt x="1" y="1"/>
                  </a:lnTo>
                  <a:lnTo>
                    <a:pt x="181" y="914"/>
                  </a:lnTo>
                  <a:lnTo>
                    <a:pt x="8090" y="91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9555522" y="1189634"/>
              <a:ext cx="69012" cy="69539"/>
            </a:xfrm>
            <a:custGeom>
              <a:rect b="b" l="l" r="r" t="t"/>
              <a:pathLst>
                <a:path extrusionOk="0" h="1728" w="1715">
                  <a:moveTo>
                    <a:pt x="74" y="514"/>
                  </a:moveTo>
                  <a:cubicBezTo>
                    <a:pt x="27" y="628"/>
                    <a:pt x="1" y="741"/>
                    <a:pt x="1" y="868"/>
                  </a:cubicBezTo>
                  <a:cubicBezTo>
                    <a:pt x="1" y="1341"/>
                    <a:pt x="381" y="1728"/>
                    <a:pt x="861" y="1728"/>
                  </a:cubicBezTo>
                  <a:cubicBezTo>
                    <a:pt x="1334" y="1728"/>
                    <a:pt x="1715" y="1341"/>
                    <a:pt x="1715" y="868"/>
                  </a:cubicBezTo>
                  <a:cubicBezTo>
                    <a:pt x="1715" y="741"/>
                    <a:pt x="1695" y="628"/>
                    <a:pt x="1641" y="514"/>
                  </a:cubicBezTo>
                  <a:cubicBezTo>
                    <a:pt x="1575" y="361"/>
                    <a:pt x="1461" y="227"/>
                    <a:pt x="1308" y="134"/>
                  </a:cubicBezTo>
                  <a:cubicBezTo>
                    <a:pt x="1174" y="47"/>
                    <a:pt x="1014" y="1"/>
                    <a:pt x="848" y="1"/>
                  </a:cubicBezTo>
                  <a:cubicBezTo>
                    <a:pt x="681" y="1"/>
                    <a:pt x="528" y="47"/>
                    <a:pt x="394" y="134"/>
                  </a:cubicBezTo>
                  <a:cubicBezTo>
                    <a:pt x="261" y="227"/>
                    <a:pt x="141" y="354"/>
                    <a:pt x="74" y="5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9555281" y="1189634"/>
              <a:ext cx="43781" cy="69016"/>
            </a:xfrm>
            <a:custGeom>
              <a:rect b="b" l="l" r="r" t="t"/>
              <a:pathLst>
                <a:path extrusionOk="0" h="1715" w="1088">
                  <a:moveTo>
                    <a:pt x="534" y="514"/>
                  </a:moveTo>
                  <a:cubicBezTo>
                    <a:pt x="600" y="361"/>
                    <a:pt x="714" y="227"/>
                    <a:pt x="867" y="134"/>
                  </a:cubicBezTo>
                  <a:cubicBezTo>
                    <a:pt x="934" y="94"/>
                    <a:pt x="1014" y="61"/>
                    <a:pt x="1087" y="34"/>
                  </a:cubicBezTo>
                  <a:cubicBezTo>
                    <a:pt x="1014" y="14"/>
                    <a:pt x="940" y="1"/>
                    <a:pt x="867" y="1"/>
                  </a:cubicBezTo>
                  <a:lnTo>
                    <a:pt x="780" y="1"/>
                  </a:lnTo>
                  <a:cubicBezTo>
                    <a:pt x="647" y="14"/>
                    <a:pt x="514" y="61"/>
                    <a:pt x="407" y="127"/>
                  </a:cubicBezTo>
                  <a:cubicBezTo>
                    <a:pt x="267" y="214"/>
                    <a:pt x="147" y="347"/>
                    <a:pt x="73" y="508"/>
                  </a:cubicBezTo>
                  <a:cubicBezTo>
                    <a:pt x="20" y="614"/>
                    <a:pt x="0" y="734"/>
                    <a:pt x="0" y="861"/>
                  </a:cubicBezTo>
                  <a:cubicBezTo>
                    <a:pt x="0" y="1334"/>
                    <a:pt x="380" y="1714"/>
                    <a:pt x="854" y="1714"/>
                  </a:cubicBezTo>
                  <a:cubicBezTo>
                    <a:pt x="940" y="1714"/>
                    <a:pt x="1014" y="1708"/>
                    <a:pt x="1087" y="1681"/>
                  </a:cubicBezTo>
                  <a:cubicBezTo>
                    <a:pt x="720" y="1581"/>
                    <a:pt x="454" y="1248"/>
                    <a:pt x="454" y="848"/>
                  </a:cubicBezTo>
                  <a:cubicBezTo>
                    <a:pt x="454" y="801"/>
                    <a:pt x="454" y="748"/>
                    <a:pt x="467" y="708"/>
                  </a:cubicBezTo>
                  <a:cubicBezTo>
                    <a:pt x="487" y="648"/>
                    <a:pt x="507" y="581"/>
                    <a:pt x="534" y="5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37"/>
          <p:cNvSpPr/>
          <p:nvPr/>
        </p:nvSpPr>
        <p:spPr>
          <a:xfrm>
            <a:off x="386325" y="1597963"/>
            <a:ext cx="79250" cy="71950"/>
          </a:xfrm>
          <a:custGeom>
            <a:rect b="b" l="l" r="r" t="t"/>
            <a:pathLst>
              <a:path extrusionOk="0" h="2878" w="3170">
                <a:moveTo>
                  <a:pt x="1509" y="0"/>
                </a:moveTo>
                <a:cubicBezTo>
                  <a:pt x="1353" y="0"/>
                  <a:pt x="1185" y="58"/>
                  <a:pt x="1001" y="189"/>
                </a:cubicBezTo>
                <a:cubicBezTo>
                  <a:pt x="201" y="690"/>
                  <a:pt x="1" y="1690"/>
                  <a:pt x="501" y="2424"/>
                </a:cubicBezTo>
                <a:cubicBezTo>
                  <a:pt x="700" y="2750"/>
                  <a:pt x="934" y="2878"/>
                  <a:pt x="1195" y="2878"/>
                </a:cubicBezTo>
                <a:cubicBezTo>
                  <a:pt x="1547" y="2878"/>
                  <a:pt x="1947" y="2645"/>
                  <a:pt x="2369" y="2357"/>
                </a:cubicBezTo>
                <a:cubicBezTo>
                  <a:pt x="3136" y="1857"/>
                  <a:pt x="3170" y="1757"/>
                  <a:pt x="2669" y="1023"/>
                </a:cubicBezTo>
                <a:cubicBezTo>
                  <a:pt x="2300" y="457"/>
                  <a:pt x="1949" y="0"/>
                  <a:pt x="15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txBox="1"/>
          <p:nvPr>
            <p:ph idx="2" type="subTitle"/>
          </p:nvPr>
        </p:nvSpPr>
        <p:spPr>
          <a:xfrm>
            <a:off x="5330875" y="1659600"/>
            <a:ext cx="3447900" cy="1207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00000"/>
              </a:buClr>
              <a:buSzPts val="1200"/>
              <a:buFont typeface="Arial"/>
              <a:buChar char="●"/>
            </a:pPr>
            <a:r>
              <a:rPr lang="en">
                <a:solidFill>
                  <a:srgbClr val="000000"/>
                </a:solidFill>
              </a:rPr>
              <a:t>Rationalize low-margin SKUs to reduce overhead and improve product mix efficiency</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Font typeface="Arial"/>
              <a:buChar char="●"/>
            </a:pPr>
            <a:r>
              <a:rPr lang="en">
                <a:solidFill>
                  <a:srgbClr val="000000"/>
                </a:solidFill>
              </a:rPr>
              <a:t>Shift First-Class volume to Same Day or blended modes for high-margin items only</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Font typeface="Arial"/>
              <a:buChar char="●"/>
            </a:pPr>
            <a:r>
              <a:rPr lang="en">
                <a:solidFill>
                  <a:srgbClr val="000000"/>
                </a:solidFill>
              </a:rPr>
              <a:t>Leverage ABC/XYZ segmentation to inform both margin strategy and fulfillment logic</a:t>
            </a:r>
            <a:br>
              <a:rPr lang="en">
                <a:solidFill>
                  <a:srgbClr val="000000"/>
                </a:solidFill>
              </a:rPr>
            </a:br>
            <a:endParaRPr>
              <a:solidFill>
                <a:srgbClr val="000000"/>
              </a:solidFill>
            </a:endParaRPr>
          </a:p>
          <a:p>
            <a:pPr indent="-304800" lvl="0" marL="457200" rtl="0" algn="l">
              <a:spcBef>
                <a:spcPts val="0"/>
              </a:spcBef>
              <a:spcAft>
                <a:spcPts val="0"/>
              </a:spcAft>
              <a:buClr>
                <a:srgbClr val="000000"/>
              </a:buClr>
              <a:buSzPts val="1200"/>
              <a:buFont typeface="Arial"/>
              <a:buChar char="●"/>
            </a:pPr>
            <a:r>
              <a:rPr lang="en">
                <a:solidFill>
                  <a:srgbClr val="000000"/>
                </a:solidFill>
              </a:rPr>
              <a:t>Align cost-to-serve visibility with pricing and bundling decisions.</a:t>
            </a:r>
            <a:endParaRPr>
              <a:solidFill>
                <a:srgbClr val="000000"/>
              </a:solidFill>
            </a:endParaRPr>
          </a:p>
        </p:txBody>
      </p:sp>
      <p:sp>
        <p:nvSpPr>
          <p:cNvPr id="818" name="Google Shape;818;p37"/>
          <p:cNvSpPr txBox="1"/>
          <p:nvPr>
            <p:ph idx="7" type="subTitle"/>
          </p:nvPr>
        </p:nvSpPr>
        <p:spPr>
          <a:xfrm>
            <a:off x="5330850" y="1280450"/>
            <a:ext cx="3099900" cy="4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Strategic Implications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38"/>
          <p:cNvSpPr txBox="1"/>
          <p:nvPr>
            <p:ph type="title"/>
          </p:nvPr>
        </p:nvSpPr>
        <p:spPr>
          <a:xfrm>
            <a:off x="3680875" y="2182675"/>
            <a:ext cx="49239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Factory &amp; Fulfillment Gaps</a:t>
            </a:r>
            <a:endParaRPr sz="3700"/>
          </a:p>
        </p:txBody>
      </p:sp>
      <p:sp>
        <p:nvSpPr>
          <p:cNvPr id="824" name="Google Shape;824;p38"/>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pic>
        <p:nvPicPr>
          <p:cNvPr id="825" name="Google Shape;825;p38"/>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9" name="Shape 829"/>
        <p:cNvGrpSpPr/>
        <p:nvPr/>
      </p:nvGrpSpPr>
      <p:grpSpPr>
        <a:xfrm>
          <a:off x="0" y="0"/>
          <a:ext cx="0" cy="0"/>
          <a:chOff x="0" y="0"/>
          <a:chExt cx="0" cy="0"/>
        </a:xfrm>
      </p:grpSpPr>
      <p:sp>
        <p:nvSpPr>
          <p:cNvPr id="830" name="Google Shape;830;p39"/>
          <p:cNvSpPr txBox="1"/>
          <p:nvPr/>
        </p:nvSpPr>
        <p:spPr>
          <a:xfrm>
            <a:off x="6380393" y="1096525"/>
            <a:ext cx="1755000" cy="76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F80D90"/>
                </a:solidFill>
                <a:latin typeface="Manrope"/>
                <a:ea typeface="Manrope"/>
                <a:cs typeface="Manrope"/>
                <a:sym typeface="Manrope"/>
              </a:rPr>
              <a:t>3</a:t>
            </a:r>
            <a:endParaRPr b="1" sz="4000">
              <a:solidFill>
                <a:srgbClr val="F80D90"/>
              </a:solidFill>
              <a:latin typeface="Manrope"/>
              <a:ea typeface="Manrope"/>
              <a:cs typeface="Manrope"/>
              <a:sym typeface="Manrope"/>
            </a:endParaRPr>
          </a:p>
        </p:txBody>
      </p:sp>
      <p:sp>
        <p:nvSpPr>
          <p:cNvPr id="831" name="Google Shape;831;p39"/>
          <p:cNvSpPr txBox="1"/>
          <p:nvPr/>
        </p:nvSpPr>
        <p:spPr>
          <a:xfrm>
            <a:off x="6380400" y="1865428"/>
            <a:ext cx="1755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E4441"/>
                </a:solidFill>
                <a:latin typeface="Barlow"/>
                <a:ea typeface="Barlow"/>
                <a:cs typeface="Barlow"/>
                <a:sym typeface="Barlow"/>
              </a:rPr>
              <a:t>Average Delay Days</a:t>
            </a:r>
            <a:endParaRPr sz="1200">
              <a:solidFill>
                <a:srgbClr val="2E4441"/>
              </a:solidFill>
              <a:latin typeface="Barlow"/>
              <a:ea typeface="Barlow"/>
              <a:cs typeface="Barlow"/>
              <a:sym typeface="Barlow"/>
            </a:endParaRPr>
          </a:p>
        </p:txBody>
      </p:sp>
      <p:sp>
        <p:nvSpPr>
          <p:cNvPr id="832" name="Google Shape;832;p39"/>
          <p:cNvSpPr txBox="1"/>
          <p:nvPr/>
        </p:nvSpPr>
        <p:spPr>
          <a:xfrm>
            <a:off x="6274643" y="2479525"/>
            <a:ext cx="1755000" cy="76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F80D90"/>
                </a:solidFill>
                <a:latin typeface="Manrope"/>
                <a:ea typeface="Manrope"/>
                <a:cs typeface="Manrope"/>
                <a:sym typeface="Manrope"/>
              </a:rPr>
              <a:t>&gt;34k</a:t>
            </a:r>
            <a:endParaRPr b="1" sz="4000">
              <a:solidFill>
                <a:srgbClr val="F80D90"/>
              </a:solidFill>
              <a:latin typeface="Manrope"/>
              <a:ea typeface="Manrope"/>
              <a:cs typeface="Manrope"/>
              <a:sym typeface="Manrope"/>
            </a:endParaRPr>
          </a:p>
        </p:txBody>
      </p:sp>
      <p:sp>
        <p:nvSpPr>
          <p:cNvPr id="833" name="Google Shape;833;p39"/>
          <p:cNvSpPr txBox="1"/>
          <p:nvPr/>
        </p:nvSpPr>
        <p:spPr>
          <a:xfrm>
            <a:off x="6274650" y="3248428"/>
            <a:ext cx="1755000" cy="3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2E4441"/>
                </a:solidFill>
                <a:latin typeface="Barlow"/>
                <a:ea typeface="Barlow"/>
                <a:cs typeface="Barlow"/>
                <a:sym typeface="Barlow"/>
              </a:rPr>
              <a:t>Units Sold</a:t>
            </a:r>
            <a:endParaRPr sz="1200">
              <a:solidFill>
                <a:srgbClr val="2E4441"/>
              </a:solidFill>
              <a:latin typeface="Barlow"/>
              <a:ea typeface="Barlow"/>
              <a:cs typeface="Barlow"/>
              <a:sym typeface="Barlow"/>
            </a:endParaRPr>
          </a:p>
        </p:txBody>
      </p:sp>
      <p:pic>
        <p:nvPicPr>
          <p:cNvPr id="834" name="Google Shape;834;p39" title="Chart"/>
          <p:cNvPicPr preferRelativeResize="0"/>
          <p:nvPr/>
        </p:nvPicPr>
        <p:blipFill>
          <a:blip r:embed="rId3">
            <a:alphaModFix/>
          </a:blip>
          <a:stretch>
            <a:fillRect/>
          </a:stretch>
        </p:blipFill>
        <p:spPr>
          <a:xfrm>
            <a:off x="613875" y="1246588"/>
            <a:ext cx="4286250" cy="2650331"/>
          </a:xfrm>
          <a:prstGeom prst="rect">
            <a:avLst/>
          </a:prstGeom>
          <a:noFill/>
          <a:ln>
            <a:noFill/>
          </a:ln>
        </p:spPr>
      </p:pic>
      <p:sp>
        <p:nvSpPr>
          <p:cNvPr id="835" name="Google Shape;835;p39"/>
          <p:cNvSpPr txBox="1"/>
          <p:nvPr>
            <p:ph type="title"/>
          </p:nvPr>
        </p:nvSpPr>
        <p:spPr>
          <a:xfrm>
            <a:off x="720000" y="589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Distribution of Factory Delay</a:t>
            </a:r>
            <a:endParaRPr sz="15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&amp; Margin Analysis</a:t>
            </a:r>
            <a:endParaRPr/>
          </a:p>
        </p:txBody>
      </p:sp>
      <p:sp>
        <p:nvSpPr>
          <p:cNvPr id="841" name="Google Shape;841;p40"/>
          <p:cNvSpPr txBox="1"/>
          <p:nvPr>
            <p:ph idx="1" type="subTitle"/>
          </p:nvPr>
        </p:nvSpPr>
        <p:spPr>
          <a:xfrm>
            <a:off x="674050" y="1696250"/>
            <a:ext cx="3657000" cy="1207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000000"/>
              </a:buClr>
              <a:buSzPts val="1200"/>
              <a:buFont typeface="Arial"/>
              <a:buChar char="●"/>
            </a:pPr>
            <a:r>
              <a:rPr lang="en">
                <a:solidFill>
                  <a:srgbClr val="000000"/>
                </a:solidFill>
              </a:rPr>
              <a:t>Lot’s O’ Nuts and Wicked Choccy’s show high output but rising per-unit cost</a:t>
            </a:r>
            <a:endParaRPr>
              <a:solidFill>
                <a:srgbClr val="000000"/>
              </a:solidFill>
            </a:endParaRPr>
          </a:p>
          <a:p>
            <a:pPr indent="-304800" lvl="0" marL="457200" rtl="0" algn="l">
              <a:lnSpc>
                <a:spcPct val="150000"/>
              </a:lnSpc>
              <a:spcBef>
                <a:spcPts val="0"/>
              </a:spcBef>
              <a:spcAft>
                <a:spcPts val="0"/>
              </a:spcAft>
              <a:buClr>
                <a:srgbClr val="000000"/>
              </a:buClr>
              <a:buSzPts val="1200"/>
              <a:buFont typeface="Arial"/>
              <a:buChar char="●"/>
            </a:pPr>
            <a:r>
              <a:rPr lang="en">
                <a:solidFill>
                  <a:srgbClr val="000000"/>
                </a:solidFill>
              </a:rPr>
              <a:t>Sugar Shack operates at low throughput with one of the highest cost per unit</a:t>
            </a:r>
            <a:endParaRPr>
              <a:solidFill>
                <a:srgbClr val="000000"/>
              </a:solidFill>
            </a:endParaRPr>
          </a:p>
          <a:p>
            <a:pPr indent="-304800" lvl="0" marL="457200" rtl="0" algn="l">
              <a:lnSpc>
                <a:spcPct val="150000"/>
              </a:lnSpc>
              <a:spcBef>
                <a:spcPts val="0"/>
              </a:spcBef>
              <a:spcAft>
                <a:spcPts val="0"/>
              </a:spcAft>
              <a:buClr>
                <a:srgbClr val="000000"/>
              </a:buClr>
              <a:buSzPts val="1200"/>
              <a:buFont typeface="Arial"/>
              <a:buChar char="●"/>
            </a:pPr>
            <a:r>
              <a:rPr lang="en">
                <a:solidFill>
                  <a:srgbClr val="000000"/>
                </a:solidFill>
              </a:rPr>
              <a:t>Casa Grande → NYC lane has 1,770 delayed units—largest single shipping delay</a:t>
            </a:r>
            <a:endParaRPr>
              <a:solidFill>
                <a:srgbClr val="000000"/>
              </a:solidFill>
            </a:endParaRPr>
          </a:p>
          <a:p>
            <a:pPr indent="-304800" lvl="0" marL="457200" rtl="0" algn="l">
              <a:lnSpc>
                <a:spcPct val="150000"/>
              </a:lnSpc>
              <a:spcBef>
                <a:spcPts val="0"/>
              </a:spcBef>
              <a:spcAft>
                <a:spcPts val="0"/>
              </a:spcAft>
              <a:buClr>
                <a:srgbClr val="000000"/>
              </a:buClr>
              <a:buSzPts val="1200"/>
              <a:buChar char="●"/>
            </a:pPr>
            <a:r>
              <a:rPr lang="en">
                <a:solidFill>
                  <a:srgbClr val="000000"/>
                </a:solidFill>
              </a:rPr>
              <a:t>Seasonal demand surges (Q4/Summer) overstress factory capacity</a:t>
            </a:r>
            <a:endParaRPr>
              <a:solidFill>
                <a:srgbClr val="000000"/>
              </a:solidFill>
            </a:endParaRPr>
          </a:p>
          <a:p>
            <a:pPr indent="-304800" lvl="0" marL="457200" rtl="0" algn="l">
              <a:lnSpc>
                <a:spcPct val="150000"/>
              </a:lnSpc>
              <a:spcBef>
                <a:spcPts val="0"/>
              </a:spcBef>
              <a:spcAft>
                <a:spcPts val="0"/>
              </a:spcAft>
              <a:buClr>
                <a:srgbClr val="000000"/>
              </a:buClr>
              <a:buSzPts val="1200"/>
              <a:buChar char="●"/>
            </a:pPr>
            <a:r>
              <a:rPr lang="en">
                <a:solidFill>
                  <a:srgbClr val="000000"/>
                </a:solidFill>
              </a:rPr>
              <a:t>Regional mismatch: Factories often not aligned with their highest-demand zones</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842" name="Google Shape;842;p40"/>
          <p:cNvSpPr txBox="1"/>
          <p:nvPr>
            <p:ph idx="5" type="subTitle"/>
          </p:nvPr>
        </p:nvSpPr>
        <p:spPr>
          <a:xfrm>
            <a:off x="845900" y="1317100"/>
            <a:ext cx="3099900" cy="4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Patterns</a:t>
            </a:r>
            <a:endParaRPr/>
          </a:p>
        </p:txBody>
      </p:sp>
      <p:grpSp>
        <p:nvGrpSpPr>
          <p:cNvPr id="843" name="Google Shape;843;p40"/>
          <p:cNvGrpSpPr/>
          <p:nvPr/>
        </p:nvGrpSpPr>
        <p:grpSpPr>
          <a:xfrm>
            <a:off x="415196" y="1280450"/>
            <a:ext cx="354514" cy="493293"/>
            <a:chOff x="6846646" y="817150"/>
            <a:chExt cx="354514" cy="493293"/>
          </a:xfrm>
        </p:grpSpPr>
        <p:sp>
          <p:nvSpPr>
            <p:cNvPr id="844" name="Google Shape;844;p40"/>
            <p:cNvSpPr/>
            <p:nvPr/>
          </p:nvSpPr>
          <p:spPr>
            <a:xfrm>
              <a:off x="6994528" y="1136232"/>
              <a:ext cx="57986" cy="84308"/>
            </a:xfrm>
            <a:custGeom>
              <a:rect b="b" l="l" r="r" t="t"/>
              <a:pathLst>
                <a:path extrusionOk="0" h="2095" w="1441">
                  <a:moveTo>
                    <a:pt x="1100" y="1694"/>
                  </a:moveTo>
                  <a:lnTo>
                    <a:pt x="1440" y="574"/>
                  </a:lnTo>
                  <a:cubicBezTo>
                    <a:pt x="994" y="1"/>
                    <a:pt x="494" y="1"/>
                    <a:pt x="0" y="561"/>
                  </a:cubicBezTo>
                  <a:lnTo>
                    <a:pt x="267" y="1674"/>
                  </a:lnTo>
                  <a:cubicBezTo>
                    <a:pt x="367" y="2055"/>
                    <a:pt x="887" y="2095"/>
                    <a:pt x="1100" y="16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0"/>
            <p:cNvSpPr/>
            <p:nvPr/>
          </p:nvSpPr>
          <p:spPr>
            <a:xfrm>
              <a:off x="6961772" y="1200097"/>
              <a:ext cx="44063" cy="47808"/>
            </a:xfrm>
            <a:custGeom>
              <a:rect b="b" l="l" r="r" t="t"/>
              <a:pathLst>
                <a:path extrusionOk="0" h="1188" w="1095">
                  <a:moveTo>
                    <a:pt x="874" y="308"/>
                  </a:moveTo>
                  <a:cubicBezTo>
                    <a:pt x="854" y="294"/>
                    <a:pt x="841" y="281"/>
                    <a:pt x="821" y="274"/>
                  </a:cubicBezTo>
                  <a:lnTo>
                    <a:pt x="634" y="174"/>
                  </a:lnTo>
                  <a:cubicBezTo>
                    <a:pt x="301" y="1"/>
                    <a:pt x="1" y="107"/>
                    <a:pt x="1" y="454"/>
                  </a:cubicBezTo>
                  <a:lnTo>
                    <a:pt x="1" y="654"/>
                  </a:lnTo>
                  <a:cubicBezTo>
                    <a:pt x="1" y="1008"/>
                    <a:pt x="254" y="1188"/>
                    <a:pt x="587" y="1014"/>
                  </a:cubicBezTo>
                  <a:lnTo>
                    <a:pt x="881" y="861"/>
                  </a:lnTo>
                  <a:cubicBezTo>
                    <a:pt x="1094" y="714"/>
                    <a:pt x="1074" y="401"/>
                    <a:pt x="874" y="3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0"/>
            <p:cNvSpPr/>
            <p:nvPr/>
          </p:nvSpPr>
          <p:spPr>
            <a:xfrm>
              <a:off x="7025915" y="1200379"/>
              <a:ext cx="56899" cy="47526"/>
            </a:xfrm>
            <a:custGeom>
              <a:rect b="b" l="l" r="r" t="t"/>
              <a:pathLst>
                <a:path extrusionOk="0" h="1181" w="1414">
                  <a:moveTo>
                    <a:pt x="1414" y="661"/>
                  </a:moveTo>
                  <a:lnTo>
                    <a:pt x="1414" y="461"/>
                  </a:lnTo>
                  <a:cubicBezTo>
                    <a:pt x="1414" y="107"/>
                    <a:pt x="1114" y="0"/>
                    <a:pt x="780" y="174"/>
                  </a:cubicBezTo>
                  <a:lnTo>
                    <a:pt x="587" y="274"/>
                  </a:lnTo>
                  <a:cubicBezTo>
                    <a:pt x="554" y="294"/>
                    <a:pt x="527" y="307"/>
                    <a:pt x="500" y="327"/>
                  </a:cubicBezTo>
                  <a:cubicBezTo>
                    <a:pt x="0" y="534"/>
                    <a:pt x="467" y="874"/>
                    <a:pt x="500" y="834"/>
                  </a:cubicBezTo>
                  <a:cubicBezTo>
                    <a:pt x="540" y="867"/>
                    <a:pt x="580" y="894"/>
                    <a:pt x="627" y="914"/>
                  </a:cubicBezTo>
                  <a:lnTo>
                    <a:pt x="820" y="1014"/>
                  </a:lnTo>
                  <a:cubicBezTo>
                    <a:pt x="1154" y="1181"/>
                    <a:pt x="1414" y="1007"/>
                    <a:pt x="1414" y="66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0"/>
            <p:cNvSpPr/>
            <p:nvPr/>
          </p:nvSpPr>
          <p:spPr>
            <a:xfrm>
              <a:off x="7005513" y="1234183"/>
              <a:ext cx="33319" cy="76260"/>
            </a:xfrm>
            <a:custGeom>
              <a:rect b="b" l="l" r="r" t="t"/>
              <a:pathLst>
                <a:path extrusionOk="0" h="1895" w="828">
                  <a:moveTo>
                    <a:pt x="827" y="1474"/>
                  </a:moveTo>
                  <a:lnTo>
                    <a:pt x="827" y="221"/>
                  </a:lnTo>
                  <a:cubicBezTo>
                    <a:pt x="647" y="1"/>
                    <a:pt x="120" y="21"/>
                    <a:pt x="0" y="234"/>
                  </a:cubicBezTo>
                  <a:lnTo>
                    <a:pt x="0" y="1474"/>
                  </a:lnTo>
                  <a:cubicBezTo>
                    <a:pt x="0" y="1701"/>
                    <a:pt x="187" y="1895"/>
                    <a:pt x="421" y="1895"/>
                  </a:cubicBezTo>
                  <a:cubicBezTo>
                    <a:pt x="634" y="1895"/>
                    <a:pt x="827" y="1708"/>
                    <a:pt x="827" y="14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0"/>
            <p:cNvSpPr/>
            <p:nvPr/>
          </p:nvSpPr>
          <p:spPr>
            <a:xfrm>
              <a:off x="6846646" y="817150"/>
              <a:ext cx="354514" cy="361539"/>
            </a:xfrm>
            <a:custGeom>
              <a:rect b="b" l="l" r="r" t="t"/>
              <a:pathLst>
                <a:path extrusionOk="0" h="8984" w="8810">
                  <a:moveTo>
                    <a:pt x="8476" y="6249"/>
                  </a:moveTo>
                  <a:cubicBezTo>
                    <a:pt x="8663" y="6429"/>
                    <a:pt x="8776" y="6683"/>
                    <a:pt x="8776" y="6963"/>
                  </a:cubicBezTo>
                  <a:cubicBezTo>
                    <a:pt x="8776" y="7516"/>
                    <a:pt x="8330" y="7963"/>
                    <a:pt x="7776" y="7963"/>
                  </a:cubicBezTo>
                  <a:cubicBezTo>
                    <a:pt x="7669" y="7963"/>
                    <a:pt x="7569" y="7950"/>
                    <a:pt x="7469" y="7916"/>
                  </a:cubicBezTo>
                  <a:cubicBezTo>
                    <a:pt x="7316" y="8517"/>
                    <a:pt x="6783" y="8957"/>
                    <a:pt x="6136" y="8957"/>
                  </a:cubicBezTo>
                  <a:cubicBezTo>
                    <a:pt x="5729" y="8957"/>
                    <a:pt x="5369" y="8777"/>
                    <a:pt x="5115" y="8497"/>
                  </a:cubicBezTo>
                  <a:cubicBezTo>
                    <a:pt x="4895" y="8583"/>
                    <a:pt x="4662" y="8623"/>
                    <a:pt x="4415" y="8623"/>
                  </a:cubicBezTo>
                  <a:cubicBezTo>
                    <a:pt x="4162" y="8623"/>
                    <a:pt x="3908" y="8570"/>
                    <a:pt x="3675" y="8483"/>
                  </a:cubicBezTo>
                  <a:cubicBezTo>
                    <a:pt x="3428" y="8783"/>
                    <a:pt x="3042" y="8983"/>
                    <a:pt x="2628" y="8983"/>
                  </a:cubicBezTo>
                  <a:cubicBezTo>
                    <a:pt x="1968" y="8983"/>
                    <a:pt x="1428" y="8517"/>
                    <a:pt x="1281" y="7896"/>
                  </a:cubicBezTo>
                  <a:cubicBezTo>
                    <a:pt x="1208" y="7916"/>
                    <a:pt x="1128" y="7923"/>
                    <a:pt x="1041" y="7923"/>
                  </a:cubicBezTo>
                  <a:cubicBezTo>
                    <a:pt x="494" y="7923"/>
                    <a:pt x="41" y="7470"/>
                    <a:pt x="41" y="6923"/>
                  </a:cubicBezTo>
                  <a:cubicBezTo>
                    <a:pt x="41" y="6583"/>
                    <a:pt x="207" y="6283"/>
                    <a:pt x="468" y="6096"/>
                  </a:cubicBezTo>
                  <a:cubicBezTo>
                    <a:pt x="174" y="5769"/>
                    <a:pt x="1" y="5316"/>
                    <a:pt x="1" y="4802"/>
                  </a:cubicBezTo>
                  <a:cubicBezTo>
                    <a:pt x="1" y="4302"/>
                    <a:pt x="174" y="3849"/>
                    <a:pt x="461" y="3529"/>
                  </a:cubicBezTo>
                  <a:cubicBezTo>
                    <a:pt x="348" y="3328"/>
                    <a:pt x="294" y="3102"/>
                    <a:pt x="294" y="2868"/>
                  </a:cubicBezTo>
                  <a:cubicBezTo>
                    <a:pt x="294" y="2101"/>
                    <a:pt x="908" y="1488"/>
                    <a:pt x="1661" y="1488"/>
                  </a:cubicBezTo>
                  <a:cubicBezTo>
                    <a:pt x="1835" y="1488"/>
                    <a:pt x="2001" y="1521"/>
                    <a:pt x="2148" y="1581"/>
                  </a:cubicBezTo>
                  <a:cubicBezTo>
                    <a:pt x="2895" y="1"/>
                    <a:pt x="6036" y="1"/>
                    <a:pt x="6663" y="1581"/>
                  </a:cubicBezTo>
                  <a:cubicBezTo>
                    <a:pt x="6809" y="1521"/>
                    <a:pt x="6976" y="1488"/>
                    <a:pt x="7149" y="1488"/>
                  </a:cubicBezTo>
                  <a:cubicBezTo>
                    <a:pt x="7910" y="1488"/>
                    <a:pt x="8516" y="2101"/>
                    <a:pt x="8516" y="2868"/>
                  </a:cubicBezTo>
                  <a:cubicBezTo>
                    <a:pt x="8516" y="3115"/>
                    <a:pt x="8463" y="3335"/>
                    <a:pt x="8350" y="3529"/>
                  </a:cubicBezTo>
                  <a:cubicBezTo>
                    <a:pt x="8636" y="3855"/>
                    <a:pt x="8810" y="4302"/>
                    <a:pt x="8810" y="4802"/>
                  </a:cubicBezTo>
                  <a:cubicBezTo>
                    <a:pt x="8810" y="5256"/>
                    <a:pt x="8670" y="5669"/>
                    <a:pt x="8436" y="5983"/>
                  </a:cubicBezTo>
                  <a:cubicBezTo>
                    <a:pt x="8403" y="6029"/>
                    <a:pt x="8363" y="6069"/>
                    <a:pt x="8316" y="6123"/>
                  </a:cubicBezTo>
                  <a:cubicBezTo>
                    <a:pt x="8383" y="6163"/>
                    <a:pt x="8436" y="6203"/>
                    <a:pt x="8476" y="6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0"/>
            <p:cNvSpPr/>
            <p:nvPr/>
          </p:nvSpPr>
          <p:spPr>
            <a:xfrm>
              <a:off x="6847209" y="876990"/>
              <a:ext cx="148164" cy="301939"/>
            </a:xfrm>
            <a:custGeom>
              <a:rect b="b" l="l" r="r" t="t"/>
              <a:pathLst>
                <a:path extrusionOk="0" h="7503" w="3682">
                  <a:moveTo>
                    <a:pt x="1747" y="948"/>
                  </a:moveTo>
                  <a:cubicBezTo>
                    <a:pt x="1747" y="661"/>
                    <a:pt x="1854" y="294"/>
                    <a:pt x="2154" y="101"/>
                  </a:cubicBezTo>
                  <a:cubicBezTo>
                    <a:pt x="2021" y="48"/>
                    <a:pt x="1801" y="1"/>
                    <a:pt x="1661" y="8"/>
                  </a:cubicBezTo>
                  <a:cubicBezTo>
                    <a:pt x="900" y="8"/>
                    <a:pt x="293" y="628"/>
                    <a:pt x="293" y="1395"/>
                  </a:cubicBezTo>
                  <a:cubicBezTo>
                    <a:pt x="293" y="1635"/>
                    <a:pt x="354" y="1861"/>
                    <a:pt x="460" y="2048"/>
                  </a:cubicBezTo>
                  <a:cubicBezTo>
                    <a:pt x="180" y="2375"/>
                    <a:pt x="0" y="2828"/>
                    <a:pt x="0" y="3329"/>
                  </a:cubicBezTo>
                  <a:cubicBezTo>
                    <a:pt x="0" y="3835"/>
                    <a:pt x="187" y="4295"/>
                    <a:pt x="467" y="4616"/>
                  </a:cubicBezTo>
                  <a:cubicBezTo>
                    <a:pt x="213" y="4802"/>
                    <a:pt x="47" y="5102"/>
                    <a:pt x="47" y="5442"/>
                  </a:cubicBezTo>
                  <a:cubicBezTo>
                    <a:pt x="47" y="5996"/>
                    <a:pt x="494" y="6443"/>
                    <a:pt x="1047" y="6443"/>
                  </a:cubicBezTo>
                  <a:cubicBezTo>
                    <a:pt x="1127" y="6443"/>
                    <a:pt x="1214" y="6436"/>
                    <a:pt x="1287" y="6416"/>
                  </a:cubicBezTo>
                  <a:cubicBezTo>
                    <a:pt x="1420" y="7036"/>
                    <a:pt x="1967" y="7503"/>
                    <a:pt x="2627" y="7503"/>
                  </a:cubicBezTo>
                  <a:cubicBezTo>
                    <a:pt x="3054" y="7503"/>
                    <a:pt x="3428" y="7310"/>
                    <a:pt x="3681" y="7003"/>
                  </a:cubicBezTo>
                  <a:cubicBezTo>
                    <a:pt x="3294" y="6883"/>
                    <a:pt x="2981" y="6596"/>
                    <a:pt x="2821" y="6216"/>
                  </a:cubicBezTo>
                  <a:cubicBezTo>
                    <a:pt x="2767" y="6096"/>
                    <a:pt x="2647" y="6003"/>
                    <a:pt x="2501" y="6003"/>
                  </a:cubicBezTo>
                  <a:lnTo>
                    <a:pt x="2501" y="6003"/>
                  </a:lnTo>
                  <a:cubicBezTo>
                    <a:pt x="1954" y="6003"/>
                    <a:pt x="1500" y="5549"/>
                    <a:pt x="1500" y="5002"/>
                  </a:cubicBezTo>
                  <a:cubicBezTo>
                    <a:pt x="1500" y="4749"/>
                    <a:pt x="1594" y="4529"/>
                    <a:pt x="1734" y="4362"/>
                  </a:cubicBezTo>
                  <a:cubicBezTo>
                    <a:pt x="1827" y="4249"/>
                    <a:pt x="1847" y="4082"/>
                    <a:pt x="1761" y="3962"/>
                  </a:cubicBezTo>
                  <a:cubicBezTo>
                    <a:pt x="1567" y="3662"/>
                    <a:pt x="1460" y="3295"/>
                    <a:pt x="1460" y="2895"/>
                  </a:cubicBezTo>
                  <a:cubicBezTo>
                    <a:pt x="1460" y="2642"/>
                    <a:pt x="1500" y="2408"/>
                    <a:pt x="1581" y="2195"/>
                  </a:cubicBezTo>
                  <a:cubicBezTo>
                    <a:pt x="1721" y="1808"/>
                    <a:pt x="1767" y="1395"/>
                    <a:pt x="1754" y="981"/>
                  </a:cubicBezTo>
                  <a:cubicBezTo>
                    <a:pt x="1747" y="975"/>
                    <a:pt x="1747" y="961"/>
                    <a:pt x="1747" y="9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0"/>
            <p:cNvSpPr/>
            <p:nvPr/>
          </p:nvSpPr>
          <p:spPr>
            <a:xfrm>
              <a:off x="6995574" y="1201989"/>
              <a:ext cx="51306" cy="43784"/>
            </a:xfrm>
            <a:custGeom>
              <a:rect b="b" l="l" r="r" t="t"/>
              <a:pathLst>
                <a:path extrusionOk="0" h="1088" w="1275">
                  <a:moveTo>
                    <a:pt x="1274" y="654"/>
                  </a:moveTo>
                  <a:lnTo>
                    <a:pt x="1274" y="421"/>
                  </a:lnTo>
                  <a:cubicBezTo>
                    <a:pt x="1274" y="367"/>
                    <a:pt x="1268" y="327"/>
                    <a:pt x="1248" y="287"/>
                  </a:cubicBezTo>
                  <a:cubicBezTo>
                    <a:pt x="1214" y="194"/>
                    <a:pt x="1148" y="107"/>
                    <a:pt x="1068" y="60"/>
                  </a:cubicBezTo>
                  <a:cubicBezTo>
                    <a:pt x="1001" y="20"/>
                    <a:pt x="928" y="0"/>
                    <a:pt x="848" y="0"/>
                  </a:cubicBezTo>
                  <a:lnTo>
                    <a:pt x="428" y="0"/>
                  </a:lnTo>
                  <a:cubicBezTo>
                    <a:pt x="361" y="0"/>
                    <a:pt x="301" y="20"/>
                    <a:pt x="241" y="40"/>
                  </a:cubicBezTo>
                  <a:cubicBezTo>
                    <a:pt x="147" y="94"/>
                    <a:pt x="74" y="167"/>
                    <a:pt x="34" y="267"/>
                  </a:cubicBezTo>
                  <a:cubicBezTo>
                    <a:pt x="14" y="321"/>
                    <a:pt x="1" y="367"/>
                    <a:pt x="1" y="427"/>
                  </a:cubicBezTo>
                  <a:lnTo>
                    <a:pt x="1" y="661"/>
                  </a:lnTo>
                  <a:cubicBezTo>
                    <a:pt x="1" y="714"/>
                    <a:pt x="7" y="774"/>
                    <a:pt x="34" y="827"/>
                  </a:cubicBezTo>
                  <a:cubicBezTo>
                    <a:pt x="74" y="921"/>
                    <a:pt x="147" y="1001"/>
                    <a:pt x="241" y="1041"/>
                  </a:cubicBezTo>
                  <a:cubicBezTo>
                    <a:pt x="301" y="1067"/>
                    <a:pt x="361" y="1087"/>
                    <a:pt x="428" y="1087"/>
                  </a:cubicBezTo>
                  <a:lnTo>
                    <a:pt x="848" y="1087"/>
                  </a:lnTo>
                  <a:cubicBezTo>
                    <a:pt x="934" y="1087"/>
                    <a:pt x="1008" y="1061"/>
                    <a:pt x="1068" y="1027"/>
                  </a:cubicBezTo>
                  <a:cubicBezTo>
                    <a:pt x="1148" y="974"/>
                    <a:pt x="1214" y="894"/>
                    <a:pt x="1248" y="801"/>
                  </a:cubicBezTo>
                  <a:cubicBezTo>
                    <a:pt x="1268" y="741"/>
                    <a:pt x="1274" y="701"/>
                    <a:pt x="1274" y="6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0"/>
            <p:cNvSpPr/>
            <p:nvPr/>
          </p:nvSpPr>
          <p:spPr>
            <a:xfrm>
              <a:off x="6995856" y="1201707"/>
              <a:ext cx="34124" cy="43542"/>
            </a:xfrm>
            <a:custGeom>
              <a:rect b="b" l="l" r="r" t="t"/>
              <a:pathLst>
                <a:path extrusionOk="0" h="1082" w="848">
                  <a:moveTo>
                    <a:pt x="441" y="308"/>
                  </a:moveTo>
                  <a:cubicBezTo>
                    <a:pt x="441" y="294"/>
                    <a:pt x="454" y="281"/>
                    <a:pt x="461" y="268"/>
                  </a:cubicBezTo>
                  <a:cubicBezTo>
                    <a:pt x="501" y="168"/>
                    <a:pt x="574" y="81"/>
                    <a:pt x="667" y="41"/>
                  </a:cubicBezTo>
                  <a:cubicBezTo>
                    <a:pt x="727" y="14"/>
                    <a:pt x="787" y="1"/>
                    <a:pt x="847" y="1"/>
                  </a:cubicBezTo>
                  <a:lnTo>
                    <a:pt x="847" y="1"/>
                  </a:lnTo>
                  <a:lnTo>
                    <a:pt x="427" y="1"/>
                  </a:lnTo>
                  <a:cubicBezTo>
                    <a:pt x="360" y="1"/>
                    <a:pt x="300" y="14"/>
                    <a:pt x="240" y="41"/>
                  </a:cubicBezTo>
                  <a:cubicBezTo>
                    <a:pt x="154" y="94"/>
                    <a:pt x="74" y="168"/>
                    <a:pt x="34" y="268"/>
                  </a:cubicBezTo>
                  <a:cubicBezTo>
                    <a:pt x="20" y="314"/>
                    <a:pt x="0" y="368"/>
                    <a:pt x="0" y="421"/>
                  </a:cubicBezTo>
                  <a:lnTo>
                    <a:pt x="0" y="654"/>
                  </a:lnTo>
                  <a:cubicBezTo>
                    <a:pt x="0" y="714"/>
                    <a:pt x="7" y="774"/>
                    <a:pt x="34" y="821"/>
                  </a:cubicBezTo>
                  <a:cubicBezTo>
                    <a:pt x="74" y="914"/>
                    <a:pt x="154" y="1001"/>
                    <a:pt x="240" y="1041"/>
                  </a:cubicBezTo>
                  <a:cubicBezTo>
                    <a:pt x="300" y="1068"/>
                    <a:pt x="360" y="1081"/>
                    <a:pt x="427" y="1081"/>
                  </a:cubicBezTo>
                  <a:lnTo>
                    <a:pt x="847" y="1081"/>
                  </a:lnTo>
                  <a:lnTo>
                    <a:pt x="847" y="1081"/>
                  </a:lnTo>
                  <a:cubicBezTo>
                    <a:pt x="781" y="1081"/>
                    <a:pt x="727" y="1068"/>
                    <a:pt x="667" y="1041"/>
                  </a:cubicBezTo>
                  <a:cubicBezTo>
                    <a:pt x="594" y="1008"/>
                    <a:pt x="534" y="948"/>
                    <a:pt x="494" y="881"/>
                  </a:cubicBezTo>
                  <a:cubicBezTo>
                    <a:pt x="487" y="868"/>
                    <a:pt x="467" y="841"/>
                    <a:pt x="461" y="828"/>
                  </a:cubicBezTo>
                  <a:cubicBezTo>
                    <a:pt x="434" y="774"/>
                    <a:pt x="427" y="714"/>
                    <a:pt x="427" y="661"/>
                  </a:cubicBezTo>
                  <a:lnTo>
                    <a:pt x="427" y="428"/>
                  </a:lnTo>
                  <a:cubicBezTo>
                    <a:pt x="427" y="381"/>
                    <a:pt x="434" y="341"/>
                    <a:pt x="441" y="3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0"/>
            <p:cNvSpPr/>
            <p:nvPr/>
          </p:nvSpPr>
          <p:spPr>
            <a:xfrm>
              <a:off x="6994528" y="1158527"/>
              <a:ext cx="22816" cy="44830"/>
            </a:xfrm>
            <a:custGeom>
              <a:rect b="b" l="l" r="r" t="t"/>
              <a:pathLst>
                <a:path extrusionOk="0" h="1114" w="567">
                  <a:moveTo>
                    <a:pt x="567" y="1074"/>
                  </a:moveTo>
                  <a:lnTo>
                    <a:pt x="333" y="100"/>
                  </a:lnTo>
                  <a:cubicBezTo>
                    <a:pt x="213" y="74"/>
                    <a:pt x="107" y="40"/>
                    <a:pt x="0" y="0"/>
                  </a:cubicBezTo>
                  <a:lnTo>
                    <a:pt x="267" y="1114"/>
                  </a:lnTo>
                  <a:cubicBezTo>
                    <a:pt x="327" y="1087"/>
                    <a:pt x="380" y="1074"/>
                    <a:pt x="447" y="10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0"/>
            <p:cNvSpPr/>
            <p:nvPr/>
          </p:nvSpPr>
          <p:spPr>
            <a:xfrm>
              <a:off x="7005231" y="1243599"/>
              <a:ext cx="20442" cy="66843"/>
            </a:xfrm>
            <a:custGeom>
              <a:rect b="b" l="l" r="r" t="t"/>
              <a:pathLst>
                <a:path extrusionOk="0" h="1661" w="508">
                  <a:moveTo>
                    <a:pt x="301" y="1287"/>
                  </a:moveTo>
                  <a:lnTo>
                    <a:pt x="301" y="40"/>
                  </a:lnTo>
                  <a:lnTo>
                    <a:pt x="181" y="40"/>
                  </a:lnTo>
                  <a:cubicBezTo>
                    <a:pt x="114" y="40"/>
                    <a:pt x="61" y="27"/>
                    <a:pt x="1" y="0"/>
                  </a:cubicBezTo>
                  <a:lnTo>
                    <a:pt x="1" y="1240"/>
                  </a:lnTo>
                  <a:cubicBezTo>
                    <a:pt x="1" y="1467"/>
                    <a:pt x="181" y="1661"/>
                    <a:pt x="421" y="1661"/>
                  </a:cubicBezTo>
                  <a:cubicBezTo>
                    <a:pt x="454" y="1661"/>
                    <a:pt x="488" y="1661"/>
                    <a:pt x="508" y="1654"/>
                  </a:cubicBezTo>
                  <a:cubicBezTo>
                    <a:pt x="394" y="1574"/>
                    <a:pt x="301" y="1440"/>
                    <a:pt x="301" y="12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0"/>
            <p:cNvSpPr/>
            <p:nvPr/>
          </p:nvSpPr>
          <p:spPr>
            <a:xfrm>
              <a:off x="7059716" y="1044198"/>
              <a:ext cx="42453" cy="55575"/>
            </a:xfrm>
            <a:custGeom>
              <a:rect b="b" l="l" r="r" t="t"/>
              <a:pathLst>
                <a:path extrusionOk="0" h="1381" w="1055">
                  <a:moveTo>
                    <a:pt x="862" y="1"/>
                  </a:moveTo>
                  <a:cubicBezTo>
                    <a:pt x="846" y="1"/>
                    <a:pt x="830" y="3"/>
                    <a:pt x="814" y="7"/>
                  </a:cubicBezTo>
                  <a:cubicBezTo>
                    <a:pt x="321" y="120"/>
                    <a:pt x="0" y="694"/>
                    <a:pt x="121" y="1241"/>
                  </a:cubicBezTo>
                  <a:cubicBezTo>
                    <a:pt x="141" y="1321"/>
                    <a:pt x="214" y="1381"/>
                    <a:pt x="301" y="1381"/>
                  </a:cubicBezTo>
                  <a:cubicBezTo>
                    <a:pt x="314" y="1381"/>
                    <a:pt x="327" y="1381"/>
                    <a:pt x="341" y="1374"/>
                  </a:cubicBezTo>
                  <a:cubicBezTo>
                    <a:pt x="434" y="1347"/>
                    <a:pt x="501" y="1254"/>
                    <a:pt x="474" y="1154"/>
                  </a:cubicBezTo>
                  <a:cubicBezTo>
                    <a:pt x="407" y="847"/>
                    <a:pt x="574" y="427"/>
                    <a:pt x="901" y="354"/>
                  </a:cubicBezTo>
                  <a:cubicBezTo>
                    <a:pt x="1001" y="327"/>
                    <a:pt x="1054" y="240"/>
                    <a:pt x="1034" y="140"/>
                  </a:cubicBezTo>
                  <a:cubicBezTo>
                    <a:pt x="1012" y="57"/>
                    <a:pt x="942" y="1"/>
                    <a:pt x="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0"/>
            <p:cNvSpPr/>
            <p:nvPr/>
          </p:nvSpPr>
          <p:spPr>
            <a:xfrm>
              <a:off x="6937105" y="973612"/>
              <a:ext cx="42413" cy="55575"/>
            </a:xfrm>
            <a:custGeom>
              <a:rect b="b" l="l" r="r" t="t"/>
              <a:pathLst>
                <a:path extrusionOk="0" h="1381" w="1054">
                  <a:moveTo>
                    <a:pt x="199" y="1"/>
                  </a:moveTo>
                  <a:cubicBezTo>
                    <a:pt x="118" y="1"/>
                    <a:pt x="49" y="57"/>
                    <a:pt x="27" y="141"/>
                  </a:cubicBezTo>
                  <a:cubicBezTo>
                    <a:pt x="0" y="241"/>
                    <a:pt x="60" y="334"/>
                    <a:pt x="160" y="361"/>
                  </a:cubicBezTo>
                  <a:cubicBezTo>
                    <a:pt x="493" y="434"/>
                    <a:pt x="654" y="841"/>
                    <a:pt x="587" y="1161"/>
                  </a:cubicBezTo>
                  <a:cubicBezTo>
                    <a:pt x="560" y="1261"/>
                    <a:pt x="620" y="1348"/>
                    <a:pt x="720" y="1374"/>
                  </a:cubicBezTo>
                  <a:cubicBezTo>
                    <a:pt x="734" y="1381"/>
                    <a:pt x="747" y="1381"/>
                    <a:pt x="760" y="1381"/>
                  </a:cubicBezTo>
                  <a:cubicBezTo>
                    <a:pt x="847" y="1381"/>
                    <a:pt x="920" y="1328"/>
                    <a:pt x="934" y="1241"/>
                  </a:cubicBezTo>
                  <a:cubicBezTo>
                    <a:pt x="1054" y="701"/>
                    <a:pt x="734" y="127"/>
                    <a:pt x="247" y="7"/>
                  </a:cubicBezTo>
                  <a:cubicBezTo>
                    <a:pt x="231" y="3"/>
                    <a:pt x="215"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40"/>
          <p:cNvGrpSpPr/>
          <p:nvPr/>
        </p:nvGrpSpPr>
        <p:grpSpPr>
          <a:xfrm>
            <a:off x="4739146" y="1278546"/>
            <a:ext cx="481713" cy="423794"/>
            <a:chOff x="9349976" y="946771"/>
            <a:chExt cx="481713" cy="423794"/>
          </a:xfrm>
        </p:grpSpPr>
        <p:sp>
          <p:nvSpPr>
            <p:cNvPr id="857" name="Google Shape;857;p40"/>
            <p:cNvSpPr/>
            <p:nvPr/>
          </p:nvSpPr>
          <p:spPr>
            <a:xfrm>
              <a:off x="9437216" y="1073454"/>
              <a:ext cx="49938" cy="164270"/>
            </a:xfrm>
            <a:custGeom>
              <a:rect b="b" l="l" r="r" t="t"/>
              <a:pathLst>
                <a:path extrusionOk="0" h="4082" w="1241">
                  <a:moveTo>
                    <a:pt x="253" y="27"/>
                  </a:moveTo>
                  <a:cubicBezTo>
                    <a:pt x="100" y="54"/>
                    <a:pt x="0" y="214"/>
                    <a:pt x="20" y="360"/>
                  </a:cubicBezTo>
                  <a:lnTo>
                    <a:pt x="647" y="3821"/>
                  </a:lnTo>
                  <a:cubicBezTo>
                    <a:pt x="674" y="3981"/>
                    <a:pt x="827" y="4081"/>
                    <a:pt x="980" y="4055"/>
                  </a:cubicBezTo>
                  <a:cubicBezTo>
                    <a:pt x="1140" y="4028"/>
                    <a:pt x="1240" y="3868"/>
                    <a:pt x="1214" y="3721"/>
                  </a:cubicBezTo>
                  <a:lnTo>
                    <a:pt x="600" y="260"/>
                  </a:lnTo>
                  <a:cubicBezTo>
                    <a:pt x="567" y="100"/>
                    <a:pt x="413" y="0"/>
                    <a:pt x="253" y="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0"/>
            <p:cNvSpPr/>
            <p:nvPr/>
          </p:nvSpPr>
          <p:spPr>
            <a:xfrm>
              <a:off x="9349976" y="950795"/>
              <a:ext cx="184138" cy="184150"/>
            </a:xfrm>
            <a:custGeom>
              <a:rect b="b" l="l" r="r" t="t"/>
              <a:pathLst>
                <a:path extrusionOk="0" h="4576" w="4576">
                  <a:moveTo>
                    <a:pt x="468" y="1028"/>
                  </a:moveTo>
                  <a:cubicBezTo>
                    <a:pt x="788" y="561"/>
                    <a:pt x="1288" y="214"/>
                    <a:pt x="1888" y="108"/>
                  </a:cubicBezTo>
                  <a:cubicBezTo>
                    <a:pt x="2488" y="1"/>
                    <a:pt x="3082" y="141"/>
                    <a:pt x="3548" y="468"/>
                  </a:cubicBezTo>
                  <a:cubicBezTo>
                    <a:pt x="4015" y="794"/>
                    <a:pt x="4355" y="1294"/>
                    <a:pt x="4469" y="1895"/>
                  </a:cubicBezTo>
                  <a:lnTo>
                    <a:pt x="4469" y="1895"/>
                  </a:lnTo>
                  <a:cubicBezTo>
                    <a:pt x="4575" y="2495"/>
                    <a:pt x="4422" y="3082"/>
                    <a:pt x="4109" y="3548"/>
                  </a:cubicBezTo>
                  <a:cubicBezTo>
                    <a:pt x="3782" y="4015"/>
                    <a:pt x="3282" y="4362"/>
                    <a:pt x="2681" y="4469"/>
                  </a:cubicBezTo>
                  <a:cubicBezTo>
                    <a:pt x="2081" y="4575"/>
                    <a:pt x="1488" y="4435"/>
                    <a:pt x="1021" y="4109"/>
                  </a:cubicBezTo>
                  <a:cubicBezTo>
                    <a:pt x="554" y="3782"/>
                    <a:pt x="214" y="3282"/>
                    <a:pt x="107" y="2682"/>
                  </a:cubicBezTo>
                  <a:cubicBezTo>
                    <a:pt x="1" y="2075"/>
                    <a:pt x="141" y="1495"/>
                    <a:pt x="468" y="102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0"/>
            <p:cNvSpPr/>
            <p:nvPr/>
          </p:nvSpPr>
          <p:spPr>
            <a:xfrm>
              <a:off x="9425909" y="951077"/>
              <a:ext cx="83780" cy="96381"/>
            </a:xfrm>
            <a:custGeom>
              <a:rect b="b" l="l" r="r" t="t"/>
              <a:pathLst>
                <a:path extrusionOk="0" h="2395" w="2082">
                  <a:moveTo>
                    <a:pt x="394" y="2288"/>
                  </a:moveTo>
                  <a:cubicBezTo>
                    <a:pt x="1381" y="1468"/>
                    <a:pt x="714" y="227"/>
                    <a:pt x="1" y="107"/>
                  </a:cubicBezTo>
                  <a:cubicBezTo>
                    <a:pt x="601" y="0"/>
                    <a:pt x="1195" y="141"/>
                    <a:pt x="1661" y="467"/>
                  </a:cubicBezTo>
                  <a:cubicBezTo>
                    <a:pt x="2081" y="1054"/>
                    <a:pt x="1661" y="2394"/>
                    <a:pt x="394" y="228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0"/>
            <p:cNvSpPr/>
            <p:nvPr/>
          </p:nvSpPr>
          <p:spPr>
            <a:xfrm>
              <a:off x="9437458" y="1027014"/>
              <a:ext cx="96656" cy="83221"/>
            </a:xfrm>
            <a:custGeom>
              <a:rect b="b" l="l" r="r" t="t"/>
              <a:pathLst>
                <a:path extrusionOk="0" h="2068" w="2402">
                  <a:moveTo>
                    <a:pt x="1935" y="1654"/>
                  </a:moveTo>
                  <a:cubicBezTo>
                    <a:pt x="1348" y="2068"/>
                    <a:pt x="1" y="1654"/>
                    <a:pt x="114" y="387"/>
                  </a:cubicBezTo>
                  <a:cubicBezTo>
                    <a:pt x="934" y="1368"/>
                    <a:pt x="2175" y="708"/>
                    <a:pt x="2301" y="1"/>
                  </a:cubicBezTo>
                  <a:cubicBezTo>
                    <a:pt x="2401" y="607"/>
                    <a:pt x="2248" y="1188"/>
                    <a:pt x="1935" y="16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0"/>
            <p:cNvSpPr/>
            <p:nvPr/>
          </p:nvSpPr>
          <p:spPr>
            <a:xfrm>
              <a:off x="9374683" y="1038282"/>
              <a:ext cx="83216" cy="96662"/>
            </a:xfrm>
            <a:custGeom>
              <a:rect b="b" l="l" r="r" t="t"/>
              <a:pathLst>
                <a:path extrusionOk="0" h="2402" w="2068">
                  <a:moveTo>
                    <a:pt x="407" y="1935"/>
                  </a:moveTo>
                  <a:cubicBezTo>
                    <a:pt x="0" y="1354"/>
                    <a:pt x="407" y="1"/>
                    <a:pt x="1674" y="114"/>
                  </a:cubicBezTo>
                  <a:cubicBezTo>
                    <a:pt x="694" y="934"/>
                    <a:pt x="1361" y="2175"/>
                    <a:pt x="2067" y="2295"/>
                  </a:cubicBezTo>
                  <a:cubicBezTo>
                    <a:pt x="1461" y="2401"/>
                    <a:pt x="867" y="2255"/>
                    <a:pt x="407" y="193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0"/>
            <p:cNvSpPr/>
            <p:nvPr/>
          </p:nvSpPr>
          <p:spPr>
            <a:xfrm>
              <a:off x="9349976" y="975504"/>
              <a:ext cx="96656" cy="83221"/>
            </a:xfrm>
            <a:custGeom>
              <a:rect b="b" l="l" r="r" t="t"/>
              <a:pathLst>
                <a:path extrusionOk="0" h="2068" w="2402">
                  <a:moveTo>
                    <a:pt x="107" y="2068"/>
                  </a:moveTo>
                  <a:cubicBezTo>
                    <a:pt x="1" y="1467"/>
                    <a:pt x="147" y="881"/>
                    <a:pt x="468" y="414"/>
                  </a:cubicBezTo>
                  <a:cubicBezTo>
                    <a:pt x="1048" y="0"/>
                    <a:pt x="2401" y="414"/>
                    <a:pt x="2281" y="1674"/>
                  </a:cubicBezTo>
                  <a:cubicBezTo>
                    <a:pt x="1474" y="694"/>
                    <a:pt x="234" y="1361"/>
                    <a:pt x="107" y="206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0"/>
            <p:cNvSpPr/>
            <p:nvPr/>
          </p:nvSpPr>
          <p:spPr>
            <a:xfrm>
              <a:off x="9368768" y="962626"/>
              <a:ext cx="34405" cy="29538"/>
            </a:xfrm>
            <a:custGeom>
              <a:rect b="b" l="l" r="r" t="t"/>
              <a:pathLst>
                <a:path extrusionOk="0" h="734" w="855">
                  <a:moveTo>
                    <a:pt x="854" y="0"/>
                  </a:moveTo>
                  <a:cubicBezTo>
                    <a:pt x="521" y="154"/>
                    <a:pt x="221" y="407"/>
                    <a:pt x="1" y="734"/>
                  </a:cubicBezTo>
                  <a:cubicBezTo>
                    <a:pt x="107" y="654"/>
                    <a:pt x="241" y="607"/>
                    <a:pt x="381" y="587"/>
                  </a:cubicBezTo>
                  <a:cubicBezTo>
                    <a:pt x="414" y="534"/>
                    <a:pt x="447" y="474"/>
                    <a:pt x="487" y="414"/>
                  </a:cubicBezTo>
                  <a:cubicBezTo>
                    <a:pt x="601" y="254"/>
                    <a:pt x="721" y="120"/>
                    <a:pt x="8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0"/>
            <p:cNvSpPr/>
            <p:nvPr/>
          </p:nvSpPr>
          <p:spPr>
            <a:xfrm>
              <a:off x="9383255" y="1082589"/>
              <a:ext cx="74645" cy="49941"/>
            </a:xfrm>
            <a:custGeom>
              <a:rect b="b" l="l" r="r" t="t"/>
              <a:pathLst>
                <a:path extrusionOk="0" h="1241" w="1855">
                  <a:moveTo>
                    <a:pt x="561" y="493"/>
                  </a:moveTo>
                  <a:cubicBezTo>
                    <a:pt x="361" y="360"/>
                    <a:pt x="201" y="193"/>
                    <a:pt x="74" y="0"/>
                  </a:cubicBezTo>
                  <a:cubicBezTo>
                    <a:pt x="1" y="307"/>
                    <a:pt x="47" y="620"/>
                    <a:pt x="194" y="827"/>
                  </a:cubicBezTo>
                  <a:cubicBezTo>
                    <a:pt x="587" y="1100"/>
                    <a:pt x="1061" y="1240"/>
                    <a:pt x="1561" y="1220"/>
                  </a:cubicBezTo>
                  <a:cubicBezTo>
                    <a:pt x="1654" y="1220"/>
                    <a:pt x="1754" y="1200"/>
                    <a:pt x="1854" y="1187"/>
                  </a:cubicBezTo>
                  <a:cubicBezTo>
                    <a:pt x="1748" y="1167"/>
                    <a:pt x="1641" y="1120"/>
                    <a:pt x="1534" y="1054"/>
                  </a:cubicBezTo>
                  <a:cubicBezTo>
                    <a:pt x="1441" y="987"/>
                    <a:pt x="1334" y="894"/>
                    <a:pt x="1254" y="787"/>
                  </a:cubicBezTo>
                  <a:cubicBezTo>
                    <a:pt x="1008" y="740"/>
                    <a:pt x="774" y="640"/>
                    <a:pt x="561" y="4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0"/>
            <p:cNvSpPr/>
            <p:nvPr/>
          </p:nvSpPr>
          <p:spPr>
            <a:xfrm>
              <a:off x="9433434" y="1094099"/>
              <a:ext cx="81607" cy="36540"/>
            </a:xfrm>
            <a:custGeom>
              <a:rect b="b" l="l" r="r" t="t"/>
              <a:pathLst>
                <a:path extrusionOk="0" h="908" w="2028">
                  <a:moveTo>
                    <a:pt x="828" y="521"/>
                  </a:moveTo>
                  <a:cubicBezTo>
                    <a:pt x="634" y="554"/>
                    <a:pt x="434" y="568"/>
                    <a:pt x="241" y="548"/>
                  </a:cubicBezTo>
                  <a:cubicBezTo>
                    <a:pt x="161" y="541"/>
                    <a:pt x="74" y="521"/>
                    <a:pt x="1" y="508"/>
                  </a:cubicBezTo>
                  <a:cubicBezTo>
                    <a:pt x="81" y="614"/>
                    <a:pt x="174" y="708"/>
                    <a:pt x="281" y="774"/>
                  </a:cubicBezTo>
                  <a:cubicBezTo>
                    <a:pt x="381" y="841"/>
                    <a:pt x="494" y="888"/>
                    <a:pt x="601" y="908"/>
                  </a:cubicBezTo>
                  <a:cubicBezTo>
                    <a:pt x="701" y="888"/>
                    <a:pt x="794" y="868"/>
                    <a:pt x="881" y="841"/>
                  </a:cubicBezTo>
                  <a:cubicBezTo>
                    <a:pt x="1361" y="688"/>
                    <a:pt x="1761" y="381"/>
                    <a:pt x="2028" y="1"/>
                  </a:cubicBezTo>
                  <a:cubicBezTo>
                    <a:pt x="1961" y="47"/>
                    <a:pt x="1881" y="81"/>
                    <a:pt x="1801" y="107"/>
                  </a:cubicBezTo>
                  <a:cubicBezTo>
                    <a:pt x="1508" y="321"/>
                    <a:pt x="1174" y="468"/>
                    <a:pt x="828" y="52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0"/>
            <p:cNvSpPr/>
            <p:nvPr/>
          </p:nvSpPr>
          <p:spPr>
            <a:xfrm>
              <a:off x="9354000" y="1033735"/>
              <a:ext cx="36820" cy="82135"/>
            </a:xfrm>
            <a:custGeom>
              <a:rect b="b" l="l" r="r" t="t"/>
              <a:pathLst>
                <a:path extrusionOk="0" h="2041" w="915">
                  <a:moveTo>
                    <a:pt x="421" y="0"/>
                  </a:moveTo>
                  <a:cubicBezTo>
                    <a:pt x="201" y="167"/>
                    <a:pt x="41" y="387"/>
                    <a:pt x="1" y="614"/>
                  </a:cubicBezTo>
                  <a:cubicBezTo>
                    <a:pt x="107" y="1214"/>
                    <a:pt x="448" y="1714"/>
                    <a:pt x="914" y="2041"/>
                  </a:cubicBezTo>
                  <a:cubicBezTo>
                    <a:pt x="768" y="1834"/>
                    <a:pt x="721" y="1514"/>
                    <a:pt x="788" y="1214"/>
                  </a:cubicBezTo>
                  <a:cubicBezTo>
                    <a:pt x="548" y="867"/>
                    <a:pt x="421" y="440"/>
                    <a:pt x="4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0"/>
            <p:cNvSpPr/>
            <p:nvPr/>
          </p:nvSpPr>
          <p:spPr>
            <a:xfrm>
              <a:off x="9349976" y="986249"/>
              <a:ext cx="34405" cy="72195"/>
            </a:xfrm>
            <a:custGeom>
              <a:rect b="b" l="l" r="r" t="t"/>
              <a:pathLst>
                <a:path extrusionOk="0" h="1794" w="855">
                  <a:moveTo>
                    <a:pt x="468" y="147"/>
                  </a:moveTo>
                  <a:cubicBezTo>
                    <a:pt x="141" y="614"/>
                    <a:pt x="1" y="1194"/>
                    <a:pt x="107" y="1794"/>
                  </a:cubicBezTo>
                  <a:cubicBezTo>
                    <a:pt x="147" y="1567"/>
                    <a:pt x="308" y="1347"/>
                    <a:pt x="528" y="1180"/>
                  </a:cubicBezTo>
                  <a:cubicBezTo>
                    <a:pt x="528" y="780"/>
                    <a:pt x="641" y="367"/>
                    <a:pt x="854" y="0"/>
                  </a:cubicBezTo>
                  <a:cubicBezTo>
                    <a:pt x="708" y="20"/>
                    <a:pt x="574" y="67"/>
                    <a:pt x="468" y="1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0"/>
            <p:cNvSpPr/>
            <p:nvPr/>
          </p:nvSpPr>
          <p:spPr>
            <a:xfrm>
              <a:off x="9696684" y="1069430"/>
              <a:ext cx="48328" cy="164793"/>
            </a:xfrm>
            <a:custGeom>
              <a:rect b="b" l="l" r="r" t="t"/>
              <a:pathLst>
                <a:path extrusionOk="0" h="4095" w="1201">
                  <a:moveTo>
                    <a:pt x="934" y="27"/>
                  </a:moveTo>
                  <a:cubicBezTo>
                    <a:pt x="774" y="0"/>
                    <a:pt x="627" y="114"/>
                    <a:pt x="601" y="267"/>
                  </a:cubicBezTo>
                  <a:lnTo>
                    <a:pt x="27" y="3735"/>
                  </a:lnTo>
                  <a:cubicBezTo>
                    <a:pt x="0" y="3895"/>
                    <a:pt x="107" y="4048"/>
                    <a:pt x="267" y="4068"/>
                  </a:cubicBezTo>
                  <a:cubicBezTo>
                    <a:pt x="427" y="4095"/>
                    <a:pt x="574" y="3988"/>
                    <a:pt x="601" y="3828"/>
                  </a:cubicBezTo>
                  <a:lnTo>
                    <a:pt x="1187" y="360"/>
                  </a:lnTo>
                  <a:cubicBezTo>
                    <a:pt x="1201" y="214"/>
                    <a:pt x="1094" y="60"/>
                    <a:pt x="934" y="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0"/>
            <p:cNvSpPr/>
            <p:nvPr/>
          </p:nvSpPr>
          <p:spPr>
            <a:xfrm>
              <a:off x="9647309" y="946771"/>
              <a:ext cx="184380" cy="183868"/>
            </a:xfrm>
            <a:custGeom>
              <a:rect b="b" l="l" r="r" t="t"/>
              <a:pathLst>
                <a:path extrusionOk="0" h="4569" w="4582">
                  <a:moveTo>
                    <a:pt x="1001" y="481"/>
                  </a:moveTo>
                  <a:cubicBezTo>
                    <a:pt x="1461" y="147"/>
                    <a:pt x="2054" y="1"/>
                    <a:pt x="2654" y="101"/>
                  </a:cubicBezTo>
                  <a:cubicBezTo>
                    <a:pt x="3255" y="201"/>
                    <a:pt x="3761" y="534"/>
                    <a:pt x="4095" y="1001"/>
                  </a:cubicBezTo>
                  <a:cubicBezTo>
                    <a:pt x="4428" y="1461"/>
                    <a:pt x="4582" y="2048"/>
                    <a:pt x="4482" y="2648"/>
                  </a:cubicBezTo>
                  <a:lnTo>
                    <a:pt x="4482" y="2648"/>
                  </a:lnTo>
                  <a:cubicBezTo>
                    <a:pt x="4382" y="3248"/>
                    <a:pt x="4048" y="3762"/>
                    <a:pt x="3581" y="4082"/>
                  </a:cubicBezTo>
                  <a:cubicBezTo>
                    <a:pt x="3121" y="4415"/>
                    <a:pt x="2528" y="4569"/>
                    <a:pt x="1928" y="4469"/>
                  </a:cubicBezTo>
                  <a:cubicBezTo>
                    <a:pt x="1327" y="4369"/>
                    <a:pt x="821" y="4035"/>
                    <a:pt x="487" y="3568"/>
                  </a:cubicBezTo>
                  <a:cubicBezTo>
                    <a:pt x="154" y="3108"/>
                    <a:pt x="0" y="2515"/>
                    <a:pt x="100" y="1915"/>
                  </a:cubicBezTo>
                  <a:cubicBezTo>
                    <a:pt x="214" y="1328"/>
                    <a:pt x="547" y="814"/>
                    <a:pt x="1001" y="48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0"/>
            <p:cNvSpPr/>
            <p:nvPr/>
          </p:nvSpPr>
          <p:spPr>
            <a:xfrm>
              <a:off x="9739620" y="951077"/>
              <a:ext cx="80279" cy="109540"/>
            </a:xfrm>
            <a:custGeom>
              <a:rect b="b" l="l" r="r" t="t"/>
              <a:pathLst>
                <a:path extrusionOk="0" h="2722" w="1995">
                  <a:moveTo>
                    <a:pt x="0" y="2188"/>
                  </a:moveTo>
                  <a:cubicBezTo>
                    <a:pt x="1194" y="1754"/>
                    <a:pt x="994" y="354"/>
                    <a:pt x="367" y="0"/>
                  </a:cubicBezTo>
                  <a:cubicBezTo>
                    <a:pt x="967" y="101"/>
                    <a:pt x="1474" y="434"/>
                    <a:pt x="1808" y="901"/>
                  </a:cubicBezTo>
                  <a:cubicBezTo>
                    <a:pt x="1994" y="1588"/>
                    <a:pt x="1154" y="2721"/>
                    <a:pt x="0" y="21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0"/>
            <p:cNvSpPr/>
            <p:nvPr/>
          </p:nvSpPr>
          <p:spPr>
            <a:xfrm>
              <a:off x="9717890" y="1039087"/>
              <a:ext cx="109493" cy="80002"/>
            </a:xfrm>
            <a:custGeom>
              <a:rect b="b" l="l" r="r" t="t"/>
              <a:pathLst>
                <a:path extrusionOk="0" h="1988" w="2721">
                  <a:moveTo>
                    <a:pt x="1827" y="1801"/>
                  </a:moveTo>
                  <a:cubicBezTo>
                    <a:pt x="1134" y="1988"/>
                    <a:pt x="0" y="1148"/>
                    <a:pt x="540" y="1"/>
                  </a:cubicBezTo>
                  <a:cubicBezTo>
                    <a:pt x="974" y="1188"/>
                    <a:pt x="2374" y="988"/>
                    <a:pt x="2721" y="367"/>
                  </a:cubicBezTo>
                  <a:cubicBezTo>
                    <a:pt x="2628" y="968"/>
                    <a:pt x="2294" y="1468"/>
                    <a:pt x="1827" y="180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0"/>
            <p:cNvSpPr/>
            <p:nvPr/>
          </p:nvSpPr>
          <p:spPr>
            <a:xfrm>
              <a:off x="9659381" y="1017074"/>
              <a:ext cx="80279" cy="109822"/>
            </a:xfrm>
            <a:custGeom>
              <a:rect b="b" l="l" r="r" t="t"/>
              <a:pathLst>
                <a:path extrusionOk="0" h="2729" w="1995">
                  <a:moveTo>
                    <a:pt x="194" y="1828"/>
                  </a:moveTo>
                  <a:cubicBezTo>
                    <a:pt x="0" y="1135"/>
                    <a:pt x="847" y="1"/>
                    <a:pt x="1994" y="548"/>
                  </a:cubicBezTo>
                  <a:cubicBezTo>
                    <a:pt x="801" y="975"/>
                    <a:pt x="1001" y="2368"/>
                    <a:pt x="1628" y="2728"/>
                  </a:cubicBezTo>
                  <a:cubicBezTo>
                    <a:pt x="1027" y="2622"/>
                    <a:pt x="521" y="2288"/>
                    <a:pt x="194" y="18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0"/>
            <p:cNvSpPr/>
            <p:nvPr/>
          </p:nvSpPr>
          <p:spPr>
            <a:xfrm>
              <a:off x="9651857" y="958843"/>
              <a:ext cx="109533" cy="80284"/>
            </a:xfrm>
            <a:custGeom>
              <a:rect b="b" l="l" r="r" t="t"/>
              <a:pathLst>
                <a:path extrusionOk="0" h="1995" w="2722">
                  <a:moveTo>
                    <a:pt x="1" y="1628"/>
                  </a:moveTo>
                  <a:cubicBezTo>
                    <a:pt x="101" y="1028"/>
                    <a:pt x="434" y="514"/>
                    <a:pt x="901" y="194"/>
                  </a:cubicBezTo>
                  <a:cubicBezTo>
                    <a:pt x="1588" y="1"/>
                    <a:pt x="2722" y="841"/>
                    <a:pt x="2181" y="1995"/>
                  </a:cubicBezTo>
                  <a:cubicBezTo>
                    <a:pt x="1748" y="794"/>
                    <a:pt x="348" y="1001"/>
                    <a:pt x="1" y="16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0"/>
            <p:cNvSpPr/>
            <p:nvPr/>
          </p:nvSpPr>
          <p:spPr>
            <a:xfrm>
              <a:off x="9688113" y="949990"/>
              <a:ext cx="42131" cy="16137"/>
            </a:xfrm>
            <a:custGeom>
              <a:rect b="b" l="l" r="r" t="t"/>
              <a:pathLst>
                <a:path extrusionOk="0" h="401" w="1047">
                  <a:moveTo>
                    <a:pt x="1047" y="1"/>
                  </a:moveTo>
                  <a:cubicBezTo>
                    <a:pt x="680" y="47"/>
                    <a:pt x="320" y="168"/>
                    <a:pt x="0" y="401"/>
                  </a:cubicBezTo>
                  <a:cubicBezTo>
                    <a:pt x="120" y="368"/>
                    <a:pt x="267" y="368"/>
                    <a:pt x="407" y="394"/>
                  </a:cubicBezTo>
                  <a:cubicBezTo>
                    <a:pt x="453" y="354"/>
                    <a:pt x="513" y="314"/>
                    <a:pt x="567" y="268"/>
                  </a:cubicBezTo>
                  <a:cubicBezTo>
                    <a:pt x="714" y="161"/>
                    <a:pt x="880" y="81"/>
                    <a:pt x="104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0"/>
            <p:cNvSpPr/>
            <p:nvPr/>
          </p:nvSpPr>
          <p:spPr>
            <a:xfrm>
              <a:off x="9664210" y="1057880"/>
              <a:ext cx="60682" cy="69257"/>
            </a:xfrm>
            <a:custGeom>
              <a:rect b="b" l="l" r="r" t="t"/>
              <a:pathLst>
                <a:path extrusionOk="0" h="1721" w="1508">
                  <a:moveTo>
                    <a:pt x="534" y="621"/>
                  </a:moveTo>
                  <a:cubicBezTo>
                    <a:pt x="394" y="434"/>
                    <a:pt x="294" y="214"/>
                    <a:pt x="234" y="1"/>
                  </a:cubicBezTo>
                  <a:cubicBezTo>
                    <a:pt x="67" y="267"/>
                    <a:pt x="1" y="574"/>
                    <a:pt x="67" y="821"/>
                  </a:cubicBezTo>
                  <a:cubicBezTo>
                    <a:pt x="341" y="1208"/>
                    <a:pt x="741" y="1508"/>
                    <a:pt x="1228" y="1654"/>
                  </a:cubicBezTo>
                  <a:cubicBezTo>
                    <a:pt x="1314" y="1681"/>
                    <a:pt x="1408" y="1708"/>
                    <a:pt x="1508" y="1721"/>
                  </a:cubicBezTo>
                  <a:cubicBezTo>
                    <a:pt x="1408" y="1668"/>
                    <a:pt x="1328" y="1588"/>
                    <a:pt x="1248" y="1488"/>
                  </a:cubicBezTo>
                  <a:cubicBezTo>
                    <a:pt x="1174" y="1388"/>
                    <a:pt x="1114" y="1274"/>
                    <a:pt x="1074" y="1147"/>
                  </a:cubicBezTo>
                  <a:cubicBezTo>
                    <a:pt x="867" y="1007"/>
                    <a:pt x="681" y="834"/>
                    <a:pt x="534" y="6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0"/>
            <p:cNvSpPr/>
            <p:nvPr/>
          </p:nvSpPr>
          <p:spPr>
            <a:xfrm>
              <a:off x="9707428" y="1103757"/>
              <a:ext cx="84303" cy="24749"/>
            </a:xfrm>
            <a:custGeom>
              <a:rect b="b" l="l" r="r" t="t"/>
              <a:pathLst>
                <a:path extrusionOk="0" h="615" w="2095">
                  <a:moveTo>
                    <a:pt x="774" y="294"/>
                  </a:moveTo>
                  <a:cubicBezTo>
                    <a:pt x="587" y="261"/>
                    <a:pt x="394" y="201"/>
                    <a:pt x="220" y="114"/>
                  </a:cubicBezTo>
                  <a:cubicBezTo>
                    <a:pt x="140" y="81"/>
                    <a:pt x="67" y="41"/>
                    <a:pt x="0" y="1"/>
                  </a:cubicBezTo>
                  <a:cubicBezTo>
                    <a:pt x="40" y="128"/>
                    <a:pt x="100" y="241"/>
                    <a:pt x="174" y="341"/>
                  </a:cubicBezTo>
                  <a:cubicBezTo>
                    <a:pt x="254" y="441"/>
                    <a:pt x="334" y="514"/>
                    <a:pt x="434" y="574"/>
                  </a:cubicBezTo>
                  <a:cubicBezTo>
                    <a:pt x="534" y="588"/>
                    <a:pt x="627" y="601"/>
                    <a:pt x="727" y="601"/>
                  </a:cubicBezTo>
                  <a:cubicBezTo>
                    <a:pt x="1227" y="614"/>
                    <a:pt x="1701" y="468"/>
                    <a:pt x="2094" y="194"/>
                  </a:cubicBezTo>
                  <a:cubicBezTo>
                    <a:pt x="2021" y="214"/>
                    <a:pt x="1934" y="228"/>
                    <a:pt x="1841" y="214"/>
                  </a:cubicBezTo>
                  <a:cubicBezTo>
                    <a:pt x="1487" y="328"/>
                    <a:pt x="1120" y="348"/>
                    <a:pt x="774" y="294"/>
                  </a:cubicBezTo>
                  <a:close/>
                </a:path>
              </a:pathLst>
            </a:custGeom>
            <a:solidFill>
              <a:srgbClr val="992B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0"/>
            <p:cNvSpPr/>
            <p:nvPr/>
          </p:nvSpPr>
          <p:spPr>
            <a:xfrm>
              <a:off x="9647309" y="1006370"/>
              <a:ext cx="28731" cy="84308"/>
            </a:xfrm>
            <a:custGeom>
              <a:rect b="b" l="l" r="r" t="t"/>
              <a:pathLst>
                <a:path extrusionOk="0" h="2095" w="714">
                  <a:moveTo>
                    <a:pt x="714" y="0"/>
                  </a:moveTo>
                  <a:cubicBezTo>
                    <a:pt x="447" y="87"/>
                    <a:pt x="220" y="247"/>
                    <a:pt x="100" y="447"/>
                  </a:cubicBezTo>
                  <a:cubicBezTo>
                    <a:pt x="0" y="1047"/>
                    <a:pt x="154" y="1634"/>
                    <a:pt x="487" y="2094"/>
                  </a:cubicBezTo>
                  <a:cubicBezTo>
                    <a:pt x="421" y="1847"/>
                    <a:pt x="487" y="1534"/>
                    <a:pt x="654" y="1267"/>
                  </a:cubicBezTo>
                  <a:cubicBezTo>
                    <a:pt x="547" y="860"/>
                    <a:pt x="567" y="414"/>
                    <a:pt x="7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0"/>
            <p:cNvSpPr/>
            <p:nvPr/>
          </p:nvSpPr>
          <p:spPr>
            <a:xfrm>
              <a:off x="9651857" y="964759"/>
              <a:ext cx="52634" cy="59599"/>
            </a:xfrm>
            <a:custGeom>
              <a:rect b="b" l="l" r="r" t="t"/>
              <a:pathLst>
                <a:path extrusionOk="0" h="1481" w="1308">
                  <a:moveTo>
                    <a:pt x="888" y="47"/>
                  </a:moveTo>
                  <a:cubicBezTo>
                    <a:pt x="434" y="367"/>
                    <a:pt x="101" y="881"/>
                    <a:pt x="1" y="1481"/>
                  </a:cubicBezTo>
                  <a:cubicBezTo>
                    <a:pt x="114" y="1274"/>
                    <a:pt x="341" y="1121"/>
                    <a:pt x="608" y="1034"/>
                  </a:cubicBezTo>
                  <a:cubicBezTo>
                    <a:pt x="741" y="661"/>
                    <a:pt x="974" y="314"/>
                    <a:pt x="1308" y="34"/>
                  </a:cubicBezTo>
                  <a:cubicBezTo>
                    <a:pt x="1154" y="1"/>
                    <a:pt x="1021" y="1"/>
                    <a:pt x="888" y="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p:nvPr/>
          </p:nvSpPr>
          <p:spPr>
            <a:xfrm>
              <a:off x="9390256" y="1181586"/>
              <a:ext cx="400106" cy="188979"/>
            </a:xfrm>
            <a:custGeom>
              <a:rect b="b" l="l" r="r" t="t"/>
              <a:pathLst>
                <a:path extrusionOk="0" h="4696" w="9943">
                  <a:moveTo>
                    <a:pt x="0" y="714"/>
                  </a:moveTo>
                  <a:lnTo>
                    <a:pt x="707" y="4215"/>
                  </a:lnTo>
                  <a:cubicBezTo>
                    <a:pt x="754" y="4475"/>
                    <a:pt x="920" y="4695"/>
                    <a:pt x="1180" y="4695"/>
                  </a:cubicBezTo>
                  <a:lnTo>
                    <a:pt x="8756" y="4695"/>
                  </a:lnTo>
                  <a:cubicBezTo>
                    <a:pt x="9016" y="4695"/>
                    <a:pt x="9182" y="4475"/>
                    <a:pt x="9236" y="4215"/>
                  </a:cubicBezTo>
                  <a:lnTo>
                    <a:pt x="9943" y="714"/>
                  </a:lnTo>
                  <a:lnTo>
                    <a:pt x="48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0"/>
            <p:cNvSpPr/>
            <p:nvPr/>
          </p:nvSpPr>
          <p:spPr>
            <a:xfrm>
              <a:off x="9371706" y="1173537"/>
              <a:ext cx="437449" cy="36822"/>
            </a:xfrm>
            <a:custGeom>
              <a:rect b="b" l="l" r="r" t="t"/>
              <a:pathLst>
                <a:path extrusionOk="0" h="915" w="10871">
                  <a:moveTo>
                    <a:pt x="461" y="1"/>
                  </a:moveTo>
                  <a:cubicBezTo>
                    <a:pt x="208" y="1"/>
                    <a:pt x="1" y="207"/>
                    <a:pt x="1" y="461"/>
                  </a:cubicBezTo>
                  <a:cubicBezTo>
                    <a:pt x="1" y="707"/>
                    <a:pt x="208" y="914"/>
                    <a:pt x="461" y="914"/>
                  </a:cubicBezTo>
                  <a:lnTo>
                    <a:pt x="10410" y="914"/>
                  </a:lnTo>
                  <a:cubicBezTo>
                    <a:pt x="10664" y="914"/>
                    <a:pt x="10870" y="707"/>
                    <a:pt x="10870" y="461"/>
                  </a:cubicBezTo>
                  <a:cubicBezTo>
                    <a:pt x="10870" y="207"/>
                    <a:pt x="10664" y="1"/>
                    <a:pt x="1041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a:off x="9571618" y="1014942"/>
              <a:ext cx="36820" cy="212561"/>
            </a:xfrm>
            <a:custGeom>
              <a:rect b="b" l="l" r="r" t="t"/>
              <a:pathLst>
                <a:path extrusionOk="0" h="5282" w="915">
                  <a:moveTo>
                    <a:pt x="461" y="1"/>
                  </a:moveTo>
                  <a:cubicBezTo>
                    <a:pt x="708" y="1"/>
                    <a:pt x="914" y="207"/>
                    <a:pt x="914" y="454"/>
                  </a:cubicBezTo>
                  <a:lnTo>
                    <a:pt x="914" y="4822"/>
                  </a:lnTo>
                  <a:cubicBezTo>
                    <a:pt x="914" y="5075"/>
                    <a:pt x="708" y="5282"/>
                    <a:pt x="461" y="5282"/>
                  </a:cubicBezTo>
                  <a:cubicBezTo>
                    <a:pt x="208" y="5282"/>
                    <a:pt x="1" y="5075"/>
                    <a:pt x="1" y="4822"/>
                  </a:cubicBezTo>
                  <a:lnTo>
                    <a:pt x="1" y="454"/>
                  </a:lnTo>
                  <a:cubicBezTo>
                    <a:pt x="1" y="207"/>
                    <a:pt x="208" y="1"/>
                    <a:pt x="4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0"/>
            <p:cNvSpPr/>
            <p:nvPr/>
          </p:nvSpPr>
          <p:spPr>
            <a:xfrm>
              <a:off x="9371464" y="1173537"/>
              <a:ext cx="57181" cy="36822"/>
            </a:xfrm>
            <a:custGeom>
              <a:rect b="b" l="l" r="r" t="t"/>
              <a:pathLst>
                <a:path extrusionOk="0" h="915" w="1421">
                  <a:moveTo>
                    <a:pt x="0" y="461"/>
                  </a:moveTo>
                  <a:cubicBezTo>
                    <a:pt x="0" y="707"/>
                    <a:pt x="207" y="914"/>
                    <a:pt x="454" y="914"/>
                  </a:cubicBezTo>
                  <a:lnTo>
                    <a:pt x="1421" y="914"/>
                  </a:lnTo>
                  <a:cubicBezTo>
                    <a:pt x="1174" y="914"/>
                    <a:pt x="967" y="707"/>
                    <a:pt x="967" y="461"/>
                  </a:cubicBezTo>
                  <a:cubicBezTo>
                    <a:pt x="967" y="207"/>
                    <a:pt x="1174" y="1"/>
                    <a:pt x="1421" y="1"/>
                  </a:cubicBezTo>
                  <a:lnTo>
                    <a:pt x="467" y="1"/>
                  </a:lnTo>
                  <a:cubicBezTo>
                    <a:pt x="207" y="1"/>
                    <a:pt x="0" y="207"/>
                    <a:pt x="0" y="46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0"/>
            <p:cNvSpPr/>
            <p:nvPr/>
          </p:nvSpPr>
          <p:spPr>
            <a:xfrm>
              <a:off x="9390256" y="1210319"/>
              <a:ext cx="86436" cy="160246"/>
            </a:xfrm>
            <a:custGeom>
              <a:rect b="b" l="l" r="r" t="t"/>
              <a:pathLst>
                <a:path extrusionOk="0" h="3982" w="2148">
                  <a:moveTo>
                    <a:pt x="0" y="0"/>
                  </a:moveTo>
                  <a:lnTo>
                    <a:pt x="707" y="3501"/>
                  </a:lnTo>
                  <a:cubicBezTo>
                    <a:pt x="754" y="3761"/>
                    <a:pt x="920" y="3981"/>
                    <a:pt x="1180" y="3981"/>
                  </a:cubicBezTo>
                  <a:lnTo>
                    <a:pt x="2147" y="3981"/>
                  </a:lnTo>
                  <a:cubicBezTo>
                    <a:pt x="1887" y="3981"/>
                    <a:pt x="1720" y="3761"/>
                    <a:pt x="1674" y="3501"/>
                  </a:cubicBez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9571618" y="1014942"/>
              <a:ext cx="25271" cy="180367"/>
            </a:xfrm>
            <a:custGeom>
              <a:rect b="b" l="l" r="r" t="t"/>
              <a:pathLst>
                <a:path extrusionOk="0" h="4482" w="628">
                  <a:moveTo>
                    <a:pt x="1" y="454"/>
                  </a:moveTo>
                  <a:lnTo>
                    <a:pt x="1" y="4482"/>
                  </a:lnTo>
                  <a:cubicBezTo>
                    <a:pt x="108" y="4415"/>
                    <a:pt x="241" y="4368"/>
                    <a:pt x="374" y="4355"/>
                  </a:cubicBezTo>
                  <a:lnTo>
                    <a:pt x="374" y="441"/>
                  </a:lnTo>
                  <a:cubicBezTo>
                    <a:pt x="374" y="267"/>
                    <a:pt x="474" y="107"/>
                    <a:pt x="628" y="34"/>
                  </a:cubicBezTo>
                  <a:cubicBezTo>
                    <a:pt x="574" y="7"/>
                    <a:pt x="514" y="1"/>
                    <a:pt x="461" y="1"/>
                  </a:cubicBezTo>
                  <a:cubicBezTo>
                    <a:pt x="208" y="1"/>
                    <a:pt x="1" y="207"/>
                    <a:pt x="1" y="45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9404179" y="1280864"/>
              <a:ext cx="46477" cy="36822"/>
            </a:xfrm>
            <a:custGeom>
              <a:rect b="b" l="l" r="r" t="t"/>
              <a:pathLst>
                <a:path extrusionOk="0" h="915" w="1155">
                  <a:moveTo>
                    <a:pt x="1154" y="915"/>
                  </a:moveTo>
                  <a:lnTo>
                    <a:pt x="968" y="1"/>
                  </a:lnTo>
                  <a:lnTo>
                    <a:pt x="1" y="1"/>
                  </a:lnTo>
                  <a:lnTo>
                    <a:pt x="188" y="91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9443091" y="1281146"/>
              <a:ext cx="333066" cy="36822"/>
            </a:xfrm>
            <a:custGeom>
              <a:rect b="b" l="l" r="r" t="t"/>
              <a:pathLst>
                <a:path extrusionOk="0" h="915" w="8277">
                  <a:moveTo>
                    <a:pt x="8276" y="1"/>
                  </a:moveTo>
                  <a:lnTo>
                    <a:pt x="1" y="1"/>
                  </a:lnTo>
                  <a:lnTo>
                    <a:pt x="181" y="914"/>
                  </a:lnTo>
                  <a:lnTo>
                    <a:pt x="8090" y="91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9555522" y="1189634"/>
              <a:ext cx="69012" cy="69539"/>
            </a:xfrm>
            <a:custGeom>
              <a:rect b="b" l="l" r="r" t="t"/>
              <a:pathLst>
                <a:path extrusionOk="0" h="1728" w="1715">
                  <a:moveTo>
                    <a:pt x="74" y="514"/>
                  </a:moveTo>
                  <a:cubicBezTo>
                    <a:pt x="27" y="628"/>
                    <a:pt x="1" y="741"/>
                    <a:pt x="1" y="868"/>
                  </a:cubicBezTo>
                  <a:cubicBezTo>
                    <a:pt x="1" y="1341"/>
                    <a:pt x="381" y="1728"/>
                    <a:pt x="861" y="1728"/>
                  </a:cubicBezTo>
                  <a:cubicBezTo>
                    <a:pt x="1334" y="1728"/>
                    <a:pt x="1715" y="1341"/>
                    <a:pt x="1715" y="868"/>
                  </a:cubicBezTo>
                  <a:cubicBezTo>
                    <a:pt x="1715" y="741"/>
                    <a:pt x="1695" y="628"/>
                    <a:pt x="1641" y="514"/>
                  </a:cubicBezTo>
                  <a:cubicBezTo>
                    <a:pt x="1575" y="361"/>
                    <a:pt x="1461" y="227"/>
                    <a:pt x="1308" y="134"/>
                  </a:cubicBezTo>
                  <a:cubicBezTo>
                    <a:pt x="1174" y="47"/>
                    <a:pt x="1014" y="1"/>
                    <a:pt x="848" y="1"/>
                  </a:cubicBezTo>
                  <a:cubicBezTo>
                    <a:pt x="681" y="1"/>
                    <a:pt x="528" y="47"/>
                    <a:pt x="394" y="134"/>
                  </a:cubicBezTo>
                  <a:cubicBezTo>
                    <a:pt x="261" y="227"/>
                    <a:pt x="141" y="354"/>
                    <a:pt x="74" y="5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9555281" y="1189634"/>
              <a:ext cx="43781" cy="69016"/>
            </a:xfrm>
            <a:custGeom>
              <a:rect b="b" l="l" r="r" t="t"/>
              <a:pathLst>
                <a:path extrusionOk="0" h="1715" w="1088">
                  <a:moveTo>
                    <a:pt x="534" y="514"/>
                  </a:moveTo>
                  <a:cubicBezTo>
                    <a:pt x="600" y="361"/>
                    <a:pt x="714" y="227"/>
                    <a:pt x="867" y="134"/>
                  </a:cubicBezTo>
                  <a:cubicBezTo>
                    <a:pt x="934" y="94"/>
                    <a:pt x="1014" y="61"/>
                    <a:pt x="1087" y="34"/>
                  </a:cubicBezTo>
                  <a:cubicBezTo>
                    <a:pt x="1014" y="14"/>
                    <a:pt x="940" y="1"/>
                    <a:pt x="867" y="1"/>
                  </a:cubicBezTo>
                  <a:lnTo>
                    <a:pt x="780" y="1"/>
                  </a:lnTo>
                  <a:cubicBezTo>
                    <a:pt x="647" y="14"/>
                    <a:pt x="514" y="61"/>
                    <a:pt x="407" y="127"/>
                  </a:cubicBezTo>
                  <a:cubicBezTo>
                    <a:pt x="267" y="214"/>
                    <a:pt x="147" y="347"/>
                    <a:pt x="73" y="508"/>
                  </a:cubicBezTo>
                  <a:cubicBezTo>
                    <a:pt x="20" y="614"/>
                    <a:pt x="0" y="734"/>
                    <a:pt x="0" y="861"/>
                  </a:cubicBezTo>
                  <a:cubicBezTo>
                    <a:pt x="0" y="1334"/>
                    <a:pt x="380" y="1714"/>
                    <a:pt x="854" y="1714"/>
                  </a:cubicBezTo>
                  <a:cubicBezTo>
                    <a:pt x="940" y="1714"/>
                    <a:pt x="1014" y="1708"/>
                    <a:pt x="1087" y="1681"/>
                  </a:cubicBezTo>
                  <a:cubicBezTo>
                    <a:pt x="720" y="1581"/>
                    <a:pt x="454" y="1248"/>
                    <a:pt x="454" y="848"/>
                  </a:cubicBezTo>
                  <a:cubicBezTo>
                    <a:pt x="454" y="801"/>
                    <a:pt x="454" y="748"/>
                    <a:pt x="467" y="708"/>
                  </a:cubicBezTo>
                  <a:cubicBezTo>
                    <a:pt x="487" y="648"/>
                    <a:pt x="507" y="581"/>
                    <a:pt x="534" y="5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40"/>
          <p:cNvSpPr/>
          <p:nvPr/>
        </p:nvSpPr>
        <p:spPr>
          <a:xfrm>
            <a:off x="386325" y="1597963"/>
            <a:ext cx="79250" cy="71950"/>
          </a:xfrm>
          <a:custGeom>
            <a:rect b="b" l="l" r="r" t="t"/>
            <a:pathLst>
              <a:path extrusionOk="0" h="2878" w="3170">
                <a:moveTo>
                  <a:pt x="1509" y="0"/>
                </a:moveTo>
                <a:cubicBezTo>
                  <a:pt x="1353" y="0"/>
                  <a:pt x="1185" y="58"/>
                  <a:pt x="1001" y="189"/>
                </a:cubicBezTo>
                <a:cubicBezTo>
                  <a:pt x="201" y="690"/>
                  <a:pt x="1" y="1690"/>
                  <a:pt x="501" y="2424"/>
                </a:cubicBezTo>
                <a:cubicBezTo>
                  <a:pt x="700" y="2750"/>
                  <a:pt x="934" y="2878"/>
                  <a:pt x="1195" y="2878"/>
                </a:cubicBezTo>
                <a:cubicBezTo>
                  <a:pt x="1547" y="2878"/>
                  <a:pt x="1947" y="2645"/>
                  <a:pt x="2369" y="2357"/>
                </a:cubicBezTo>
                <a:cubicBezTo>
                  <a:pt x="3136" y="1857"/>
                  <a:pt x="3170" y="1757"/>
                  <a:pt x="2669" y="1023"/>
                </a:cubicBezTo>
                <a:cubicBezTo>
                  <a:pt x="2300" y="457"/>
                  <a:pt x="1949" y="0"/>
                  <a:pt x="15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txBox="1"/>
          <p:nvPr>
            <p:ph idx="2" type="subTitle"/>
          </p:nvPr>
        </p:nvSpPr>
        <p:spPr>
          <a:xfrm>
            <a:off x="4808075" y="1659600"/>
            <a:ext cx="3970800" cy="1207200"/>
          </a:xfrm>
          <a:prstGeom prst="rect">
            <a:avLst/>
          </a:prstGeom>
        </p:spPr>
        <p:txBody>
          <a:bodyPr anchorCtr="0" anchor="t" bIns="91425" lIns="91425" spcFirstLastPara="1" rIns="91425" wrap="square" tIns="91425">
            <a:noAutofit/>
          </a:bodyPr>
          <a:lstStyle/>
          <a:p>
            <a:pPr indent="-304800" lvl="0" marL="914400" rtl="0" algn="l">
              <a:lnSpc>
                <a:spcPct val="150000"/>
              </a:lnSpc>
              <a:spcBef>
                <a:spcPts val="1200"/>
              </a:spcBef>
              <a:spcAft>
                <a:spcPts val="0"/>
              </a:spcAft>
              <a:buClr>
                <a:srgbClr val="000000"/>
              </a:buClr>
              <a:buSzPts val="1200"/>
              <a:buFont typeface="Arial"/>
              <a:buChar char="●"/>
            </a:pPr>
            <a:r>
              <a:rPr lang="en">
                <a:solidFill>
                  <a:srgbClr val="000000"/>
                </a:solidFill>
              </a:rPr>
              <a:t>Rebalance production by shifting volume to underutilized, cost-efficient factories</a:t>
            </a:r>
            <a:endParaRPr>
              <a:solidFill>
                <a:srgbClr val="000000"/>
              </a:solidFill>
            </a:endParaRPr>
          </a:p>
          <a:p>
            <a:pPr indent="-304800" lvl="0" marL="914400" rtl="0" algn="l">
              <a:lnSpc>
                <a:spcPct val="150000"/>
              </a:lnSpc>
              <a:spcBef>
                <a:spcPts val="0"/>
              </a:spcBef>
              <a:spcAft>
                <a:spcPts val="0"/>
              </a:spcAft>
              <a:buClr>
                <a:srgbClr val="000000"/>
              </a:buClr>
              <a:buSzPts val="1200"/>
              <a:buFont typeface="Arial"/>
              <a:buChar char="●"/>
            </a:pPr>
            <a:r>
              <a:rPr lang="en">
                <a:solidFill>
                  <a:srgbClr val="000000"/>
                </a:solidFill>
              </a:rPr>
              <a:t>Use zone-based routing logic to reduce transit times and streamline costs</a:t>
            </a:r>
            <a:endParaRPr>
              <a:solidFill>
                <a:srgbClr val="000000"/>
              </a:solidFill>
            </a:endParaRPr>
          </a:p>
          <a:p>
            <a:pPr indent="-304800" lvl="0" marL="914400" rtl="0" algn="l">
              <a:lnSpc>
                <a:spcPct val="150000"/>
              </a:lnSpc>
              <a:spcBef>
                <a:spcPts val="0"/>
              </a:spcBef>
              <a:spcAft>
                <a:spcPts val="0"/>
              </a:spcAft>
              <a:buClr>
                <a:srgbClr val="000000"/>
              </a:buClr>
              <a:buSzPts val="1200"/>
              <a:buFont typeface="Arial"/>
              <a:buChar char="●"/>
            </a:pPr>
            <a:r>
              <a:rPr lang="en">
                <a:solidFill>
                  <a:srgbClr val="000000"/>
                </a:solidFill>
              </a:rPr>
              <a:t>Introduce pull-based production (Kanban, SMED) to reduce lead time and improve agility</a:t>
            </a:r>
            <a:endParaRPr>
              <a:solidFill>
                <a:srgbClr val="000000"/>
              </a:solidFill>
            </a:endParaRPr>
          </a:p>
          <a:p>
            <a:pPr indent="-304800" lvl="0" marL="914400" rtl="0" algn="l">
              <a:lnSpc>
                <a:spcPct val="150000"/>
              </a:lnSpc>
              <a:spcBef>
                <a:spcPts val="0"/>
              </a:spcBef>
              <a:spcAft>
                <a:spcPts val="0"/>
              </a:spcAft>
              <a:buClr>
                <a:srgbClr val="000000"/>
              </a:buClr>
              <a:buSzPts val="1200"/>
              <a:buFont typeface="Arial"/>
              <a:buChar char="●"/>
            </a:pPr>
            <a:r>
              <a:rPr lang="en">
                <a:solidFill>
                  <a:srgbClr val="000000"/>
                </a:solidFill>
              </a:rPr>
              <a:t>Integrate capacity data into S&amp;OP to prevent bottlenecks during peak seasons</a:t>
            </a:r>
            <a:endParaRPr>
              <a:solidFill>
                <a:srgbClr val="000000"/>
              </a:solidFill>
            </a:endParaRPr>
          </a:p>
        </p:txBody>
      </p:sp>
      <p:sp>
        <p:nvSpPr>
          <p:cNvPr id="891" name="Google Shape;891;p40"/>
          <p:cNvSpPr txBox="1"/>
          <p:nvPr>
            <p:ph idx="7" type="subTitle"/>
          </p:nvPr>
        </p:nvSpPr>
        <p:spPr>
          <a:xfrm>
            <a:off x="5324100" y="1317100"/>
            <a:ext cx="3099900" cy="42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Strategic Implications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41"/>
          <p:cNvSpPr txBox="1"/>
          <p:nvPr>
            <p:ph type="title"/>
          </p:nvPr>
        </p:nvSpPr>
        <p:spPr>
          <a:xfrm>
            <a:off x="3680875" y="2182675"/>
            <a:ext cx="49239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Root Cause Categories &amp; Key Issues</a:t>
            </a:r>
            <a:endParaRPr sz="3200"/>
          </a:p>
          <a:p>
            <a:pPr indent="0" lvl="0" marL="0" rtl="0" algn="ctr">
              <a:spcBef>
                <a:spcPts val="0"/>
              </a:spcBef>
              <a:spcAft>
                <a:spcPts val="0"/>
              </a:spcAft>
              <a:buNone/>
            </a:pPr>
            <a:r>
              <a:t/>
            </a:r>
            <a:endParaRPr sz="3200"/>
          </a:p>
        </p:txBody>
      </p:sp>
      <p:sp>
        <p:nvSpPr>
          <p:cNvPr id="897" name="Google Shape;897;p41"/>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pic>
        <p:nvPicPr>
          <p:cNvPr id="898" name="Google Shape;898;p41"/>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KPI dashboard</a:t>
            </a:r>
            <a:endParaRPr/>
          </a:p>
        </p:txBody>
      </p:sp>
      <p:sp>
        <p:nvSpPr>
          <p:cNvPr id="904" name="Google Shape;904;p42"/>
          <p:cNvSpPr txBox="1"/>
          <p:nvPr>
            <p:ph idx="4294967295" type="title"/>
          </p:nvPr>
        </p:nvSpPr>
        <p:spPr>
          <a:xfrm>
            <a:off x="6778931" y="3416282"/>
            <a:ext cx="1398900" cy="5577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t>Units</a:t>
            </a:r>
            <a:endParaRPr sz="1800"/>
          </a:p>
        </p:txBody>
      </p:sp>
      <p:sp>
        <p:nvSpPr>
          <p:cNvPr id="905" name="Google Shape;905;p42"/>
          <p:cNvSpPr txBox="1"/>
          <p:nvPr>
            <p:ph idx="4294967295" type="title"/>
          </p:nvPr>
        </p:nvSpPr>
        <p:spPr>
          <a:xfrm>
            <a:off x="4021556" y="3416279"/>
            <a:ext cx="1398900" cy="5577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t>Sales</a:t>
            </a:r>
            <a:endParaRPr sz="1800"/>
          </a:p>
        </p:txBody>
      </p:sp>
      <p:sp>
        <p:nvSpPr>
          <p:cNvPr id="906" name="Google Shape;906;p42"/>
          <p:cNvSpPr txBox="1"/>
          <p:nvPr>
            <p:ph idx="4294967295" type="title"/>
          </p:nvPr>
        </p:nvSpPr>
        <p:spPr>
          <a:xfrm>
            <a:off x="1264181" y="3416275"/>
            <a:ext cx="1398900" cy="557700"/>
          </a:xfrm>
          <a:prstGeom prst="rect">
            <a:avLst/>
          </a:prstGeom>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t>Cost</a:t>
            </a:r>
            <a:endParaRPr sz="1800"/>
          </a:p>
        </p:txBody>
      </p:sp>
      <p:sp>
        <p:nvSpPr>
          <p:cNvPr id="907" name="Google Shape;907;p42"/>
          <p:cNvSpPr txBox="1"/>
          <p:nvPr>
            <p:ph idx="4294967295" type="subTitle"/>
          </p:nvPr>
        </p:nvSpPr>
        <p:spPr>
          <a:xfrm>
            <a:off x="6778925" y="3898150"/>
            <a:ext cx="1846200" cy="3588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Highest in November</a:t>
            </a:r>
            <a:endParaRPr/>
          </a:p>
        </p:txBody>
      </p:sp>
      <p:sp>
        <p:nvSpPr>
          <p:cNvPr id="908" name="Google Shape;908;p42"/>
          <p:cNvSpPr txBox="1"/>
          <p:nvPr>
            <p:ph idx="4294967295" type="subTitle"/>
          </p:nvPr>
        </p:nvSpPr>
        <p:spPr>
          <a:xfrm>
            <a:off x="4021556" y="3898143"/>
            <a:ext cx="1398900" cy="3588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Peaked in Q4</a:t>
            </a:r>
            <a:endParaRPr/>
          </a:p>
        </p:txBody>
      </p:sp>
      <p:sp>
        <p:nvSpPr>
          <p:cNvPr id="909" name="Google Shape;909;p42"/>
          <p:cNvSpPr txBox="1"/>
          <p:nvPr>
            <p:ph idx="4294967295" type="subTitle"/>
          </p:nvPr>
        </p:nvSpPr>
        <p:spPr>
          <a:xfrm>
            <a:off x="1264173" y="3898150"/>
            <a:ext cx="1846200" cy="3588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Highest in December</a:t>
            </a:r>
            <a:endParaRPr/>
          </a:p>
        </p:txBody>
      </p:sp>
      <p:sp>
        <p:nvSpPr>
          <p:cNvPr id="910" name="Google Shape;910;p42"/>
          <p:cNvSpPr/>
          <p:nvPr/>
        </p:nvSpPr>
        <p:spPr>
          <a:xfrm>
            <a:off x="966169" y="3575650"/>
            <a:ext cx="292800" cy="292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2"/>
          <p:cNvSpPr/>
          <p:nvPr/>
        </p:nvSpPr>
        <p:spPr>
          <a:xfrm>
            <a:off x="3728769" y="3575650"/>
            <a:ext cx="292800" cy="29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2"/>
          <p:cNvSpPr/>
          <p:nvPr/>
        </p:nvSpPr>
        <p:spPr>
          <a:xfrm>
            <a:off x="6491369" y="3605350"/>
            <a:ext cx="292800" cy="292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3" name="Google Shape;913;p42">
            <a:hlinkClick r:id="rId3"/>
          </p:cNvPr>
          <p:cNvPicPr preferRelativeResize="0"/>
          <p:nvPr/>
        </p:nvPicPr>
        <p:blipFill>
          <a:blip r:embed="rId4">
            <a:alphaModFix/>
          </a:blip>
          <a:stretch>
            <a:fillRect/>
          </a:stretch>
        </p:blipFill>
        <p:spPr>
          <a:xfrm>
            <a:off x="742825" y="1097400"/>
            <a:ext cx="7704003" cy="22833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496" name="Google Shape;496;p25"/>
          <p:cNvSpPr txBox="1"/>
          <p:nvPr>
            <p:ph idx="2" type="title"/>
          </p:nvPr>
        </p:nvSpPr>
        <p:spPr>
          <a:xfrm>
            <a:off x="1546832" y="1633283"/>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97" name="Google Shape;497;p25"/>
          <p:cNvSpPr txBox="1"/>
          <p:nvPr>
            <p:ph idx="3" type="title"/>
          </p:nvPr>
        </p:nvSpPr>
        <p:spPr>
          <a:xfrm>
            <a:off x="1546832" y="3066691"/>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98" name="Google Shape;498;p25"/>
          <p:cNvSpPr txBox="1"/>
          <p:nvPr>
            <p:ph idx="4" type="title"/>
          </p:nvPr>
        </p:nvSpPr>
        <p:spPr>
          <a:xfrm>
            <a:off x="4234082" y="1633283"/>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99" name="Google Shape;499;p25"/>
          <p:cNvSpPr txBox="1"/>
          <p:nvPr>
            <p:ph idx="5" type="title"/>
          </p:nvPr>
        </p:nvSpPr>
        <p:spPr>
          <a:xfrm>
            <a:off x="4234082" y="3066691"/>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00" name="Google Shape;500;p25"/>
          <p:cNvSpPr txBox="1"/>
          <p:nvPr>
            <p:ph idx="6" type="title"/>
          </p:nvPr>
        </p:nvSpPr>
        <p:spPr>
          <a:xfrm>
            <a:off x="6949703" y="1633283"/>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01" name="Google Shape;501;p25"/>
          <p:cNvSpPr txBox="1"/>
          <p:nvPr>
            <p:ph idx="7" type="title"/>
          </p:nvPr>
        </p:nvSpPr>
        <p:spPr>
          <a:xfrm>
            <a:off x="6949703" y="3066691"/>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502" name="Google Shape;502;p25"/>
          <p:cNvSpPr txBox="1"/>
          <p:nvPr>
            <p:ph idx="1" type="subTitle"/>
          </p:nvPr>
        </p:nvSpPr>
        <p:spPr>
          <a:xfrm>
            <a:off x="720000" y="2187625"/>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 &amp; Tools</a:t>
            </a:r>
            <a:endParaRPr/>
          </a:p>
        </p:txBody>
      </p:sp>
      <p:sp>
        <p:nvSpPr>
          <p:cNvPr id="503" name="Google Shape;503;p25"/>
          <p:cNvSpPr txBox="1"/>
          <p:nvPr>
            <p:ph idx="8" type="subTitle"/>
          </p:nvPr>
        </p:nvSpPr>
        <p:spPr>
          <a:xfrm>
            <a:off x="3407250" y="2187625"/>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Context &amp; Dataset</a:t>
            </a:r>
            <a:endParaRPr/>
          </a:p>
        </p:txBody>
      </p:sp>
      <p:sp>
        <p:nvSpPr>
          <p:cNvPr id="504" name="Google Shape;504;p25"/>
          <p:cNvSpPr txBox="1"/>
          <p:nvPr>
            <p:ph idx="9" type="subTitle"/>
          </p:nvPr>
        </p:nvSpPr>
        <p:spPr>
          <a:xfrm>
            <a:off x="6122871" y="2187625"/>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Sales &amp; Customer Insights</a:t>
            </a:r>
            <a:endParaRPr/>
          </a:p>
        </p:txBody>
      </p:sp>
      <p:sp>
        <p:nvSpPr>
          <p:cNvPr id="505" name="Google Shape;505;p25"/>
          <p:cNvSpPr txBox="1"/>
          <p:nvPr>
            <p:ph idx="13" type="subTitle"/>
          </p:nvPr>
        </p:nvSpPr>
        <p:spPr>
          <a:xfrm>
            <a:off x="720000" y="3621100"/>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Cost &amp; Margin Analysis</a:t>
            </a:r>
            <a:endParaRPr/>
          </a:p>
        </p:txBody>
      </p:sp>
      <p:sp>
        <p:nvSpPr>
          <p:cNvPr id="506" name="Google Shape;506;p25"/>
          <p:cNvSpPr txBox="1"/>
          <p:nvPr>
            <p:ph idx="14" type="subTitle"/>
          </p:nvPr>
        </p:nvSpPr>
        <p:spPr>
          <a:xfrm>
            <a:off x="3407250" y="3621100"/>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Factory &amp; Fulfillment Gaps</a:t>
            </a:r>
            <a:endParaRPr/>
          </a:p>
        </p:txBody>
      </p:sp>
      <p:sp>
        <p:nvSpPr>
          <p:cNvPr id="507" name="Google Shape;507;p25"/>
          <p:cNvSpPr txBox="1"/>
          <p:nvPr>
            <p:ph idx="15" type="subTitle"/>
          </p:nvPr>
        </p:nvSpPr>
        <p:spPr>
          <a:xfrm>
            <a:off x="6122871" y="3621100"/>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Root Causes (Visual)</a:t>
            </a:r>
            <a:endParaRPr/>
          </a:p>
        </p:txBody>
      </p:sp>
      <p:sp>
        <p:nvSpPr>
          <p:cNvPr id="508" name="Google Shape;508;p25"/>
          <p:cNvSpPr/>
          <p:nvPr/>
        </p:nvSpPr>
        <p:spPr>
          <a:xfrm>
            <a:off x="3688450" y="2986000"/>
            <a:ext cx="91775" cy="79375"/>
          </a:xfrm>
          <a:custGeom>
            <a:rect b="b" l="l" r="r" t="t"/>
            <a:pathLst>
              <a:path extrusionOk="0" h="3175" w="3671">
                <a:moveTo>
                  <a:pt x="519" y="0"/>
                </a:moveTo>
                <a:cubicBezTo>
                  <a:pt x="388" y="0"/>
                  <a:pt x="258" y="58"/>
                  <a:pt x="168" y="185"/>
                </a:cubicBezTo>
                <a:cubicBezTo>
                  <a:pt x="1" y="385"/>
                  <a:pt x="1" y="685"/>
                  <a:pt x="234" y="852"/>
                </a:cubicBezTo>
                <a:lnTo>
                  <a:pt x="2836" y="3053"/>
                </a:lnTo>
                <a:cubicBezTo>
                  <a:pt x="2948" y="3133"/>
                  <a:pt x="3067" y="3174"/>
                  <a:pt x="3179" y="3174"/>
                </a:cubicBezTo>
                <a:cubicBezTo>
                  <a:pt x="3302" y="3174"/>
                  <a:pt x="3416" y="3125"/>
                  <a:pt x="3503" y="3020"/>
                </a:cubicBezTo>
                <a:cubicBezTo>
                  <a:pt x="3670" y="2853"/>
                  <a:pt x="3637" y="2553"/>
                  <a:pt x="3470" y="2319"/>
                </a:cubicBezTo>
                <a:lnTo>
                  <a:pt x="835" y="118"/>
                </a:lnTo>
                <a:cubicBezTo>
                  <a:pt x="743" y="41"/>
                  <a:pt x="630" y="0"/>
                  <a:pt x="5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Root Cause Categories &amp; Key Issues</a:t>
            </a:r>
            <a:endParaRPr/>
          </a:p>
        </p:txBody>
      </p:sp>
      <p:sp>
        <p:nvSpPr>
          <p:cNvPr id="919" name="Google Shape;919;p43"/>
          <p:cNvSpPr txBox="1"/>
          <p:nvPr>
            <p:ph idx="1" type="subTitle"/>
          </p:nvPr>
        </p:nvSpPr>
        <p:spPr>
          <a:xfrm>
            <a:off x="616375" y="1633950"/>
            <a:ext cx="24900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Throughput imbalances across production sites</a:t>
            </a:r>
            <a:endParaRPr/>
          </a:p>
          <a:p>
            <a:pPr indent="-304800" lvl="0" marL="457200" rtl="0" algn="l">
              <a:lnSpc>
                <a:spcPct val="150000"/>
              </a:lnSpc>
              <a:spcBef>
                <a:spcPts val="0"/>
              </a:spcBef>
              <a:spcAft>
                <a:spcPts val="0"/>
              </a:spcAft>
              <a:buSzPts val="1200"/>
              <a:buChar char="●"/>
            </a:pPr>
            <a:r>
              <a:rPr lang="en"/>
              <a:t>Underutilization of Sugar Shack and The Other Factory</a:t>
            </a:r>
            <a:endParaRPr/>
          </a:p>
          <a:p>
            <a:pPr indent="-304800" lvl="0" marL="457200" rtl="0" algn="l">
              <a:lnSpc>
                <a:spcPct val="150000"/>
              </a:lnSpc>
              <a:spcBef>
                <a:spcPts val="0"/>
              </a:spcBef>
              <a:spcAft>
                <a:spcPts val="0"/>
              </a:spcAft>
              <a:buSzPts val="1200"/>
              <a:buChar char="●"/>
            </a:pPr>
            <a:r>
              <a:rPr lang="en"/>
              <a:t>Overload at Lot’s O’ Nuts and Wicked Choccy’s during peak demand</a:t>
            </a:r>
            <a:endParaRPr/>
          </a:p>
          <a:p>
            <a:pPr indent="-304800" lvl="0" marL="457200" rtl="0" algn="l">
              <a:lnSpc>
                <a:spcPct val="150000"/>
              </a:lnSpc>
              <a:spcBef>
                <a:spcPts val="0"/>
              </a:spcBef>
              <a:spcAft>
                <a:spcPts val="0"/>
              </a:spcAft>
              <a:buSzPts val="1200"/>
              <a:buChar char="●"/>
            </a:pPr>
            <a:r>
              <a:rPr lang="en"/>
              <a:t>Lack of cross-factory production flexibility</a:t>
            </a:r>
            <a:endParaRPr/>
          </a:p>
          <a:p>
            <a:pPr indent="0" lvl="0" marL="457200" rtl="0" algn="l">
              <a:spcBef>
                <a:spcPts val="0"/>
              </a:spcBef>
              <a:spcAft>
                <a:spcPts val="0"/>
              </a:spcAft>
              <a:buNone/>
            </a:pPr>
            <a:r>
              <a:t/>
            </a:r>
            <a:endParaRPr/>
          </a:p>
        </p:txBody>
      </p:sp>
      <p:sp>
        <p:nvSpPr>
          <p:cNvPr id="920" name="Google Shape;920;p43"/>
          <p:cNvSpPr txBox="1"/>
          <p:nvPr>
            <p:ph idx="2" type="subTitle"/>
          </p:nvPr>
        </p:nvSpPr>
        <p:spPr>
          <a:xfrm>
            <a:off x="3390250" y="1633950"/>
            <a:ext cx="28611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Static shipping mode assignment (e.g., First-Class used across all orders)</a:t>
            </a:r>
            <a:endParaRPr/>
          </a:p>
          <a:p>
            <a:pPr indent="-304800" lvl="0" marL="457200" rtl="0" algn="l">
              <a:lnSpc>
                <a:spcPct val="150000"/>
              </a:lnSpc>
              <a:spcBef>
                <a:spcPts val="0"/>
              </a:spcBef>
              <a:spcAft>
                <a:spcPts val="0"/>
              </a:spcAft>
              <a:buSzPts val="1200"/>
              <a:buChar char="●"/>
            </a:pPr>
            <a:r>
              <a:rPr lang="en"/>
              <a:t>Long-distance fulfillment from suboptimal factories</a:t>
            </a:r>
            <a:endParaRPr/>
          </a:p>
          <a:p>
            <a:pPr indent="-304800" lvl="0" marL="457200" rtl="0" algn="l">
              <a:lnSpc>
                <a:spcPct val="150000"/>
              </a:lnSpc>
              <a:spcBef>
                <a:spcPts val="0"/>
              </a:spcBef>
              <a:spcAft>
                <a:spcPts val="0"/>
              </a:spcAft>
              <a:buSzPts val="1200"/>
              <a:buChar char="●"/>
            </a:pPr>
            <a:r>
              <a:rPr lang="en"/>
              <a:t>High delay concentration in certain lanes (e.g., Casa Grande → NYC)</a:t>
            </a:r>
            <a:endParaRPr/>
          </a:p>
          <a:p>
            <a:pPr indent="-304800" lvl="0" marL="457200" rtl="0" algn="l">
              <a:lnSpc>
                <a:spcPct val="150000"/>
              </a:lnSpc>
              <a:spcBef>
                <a:spcPts val="0"/>
              </a:spcBef>
              <a:spcAft>
                <a:spcPts val="0"/>
              </a:spcAft>
              <a:buSzPts val="1200"/>
              <a:buChar char="●"/>
            </a:pPr>
            <a:r>
              <a:rPr lang="en"/>
              <a:t>Inconsistent carrier performance data not feeding into planning</a:t>
            </a:r>
            <a:endParaRPr/>
          </a:p>
          <a:p>
            <a:pPr indent="0" lvl="0" marL="0" rtl="0" algn="l">
              <a:spcBef>
                <a:spcPts val="0"/>
              </a:spcBef>
              <a:spcAft>
                <a:spcPts val="0"/>
              </a:spcAft>
              <a:buNone/>
            </a:pPr>
            <a:r>
              <a:t/>
            </a:r>
            <a:endParaRPr/>
          </a:p>
        </p:txBody>
      </p:sp>
      <p:sp>
        <p:nvSpPr>
          <p:cNvPr id="921" name="Google Shape;921;p43"/>
          <p:cNvSpPr txBox="1"/>
          <p:nvPr>
            <p:ph idx="7" type="subTitle"/>
          </p:nvPr>
        </p:nvSpPr>
        <p:spPr>
          <a:xfrm>
            <a:off x="719968" y="1260075"/>
            <a:ext cx="21738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Factory Capacity</a:t>
            </a:r>
            <a:endParaRPr/>
          </a:p>
        </p:txBody>
      </p:sp>
      <p:sp>
        <p:nvSpPr>
          <p:cNvPr id="922" name="Google Shape;922;p43"/>
          <p:cNvSpPr txBox="1"/>
          <p:nvPr>
            <p:ph idx="8" type="subTitle"/>
          </p:nvPr>
        </p:nvSpPr>
        <p:spPr>
          <a:xfrm>
            <a:off x="3438839" y="1260075"/>
            <a:ext cx="27639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Shipping &amp; Fulfillment</a:t>
            </a:r>
            <a:endParaRPr/>
          </a:p>
        </p:txBody>
      </p:sp>
      <p:sp>
        <p:nvSpPr>
          <p:cNvPr id="923" name="Google Shape;923;p43"/>
          <p:cNvSpPr txBox="1"/>
          <p:nvPr>
            <p:ph idx="9" type="subTitle"/>
          </p:nvPr>
        </p:nvSpPr>
        <p:spPr>
          <a:xfrm>
            <a:off x="6392132" y="1260075"/>
            <a:ext cx="21711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SKU Complexity</a:t>
            </a:r>
            <a:endParaRPr/>
          </a:p>
        </p:txBody>
      </p:sp>
      <p:sp>
        <p:nvSpPr>
          <p:cNvPr id="924" name="Google Shape;924;p43"/>
          <p:cNvSpPr txBox="1"/>
          <p:nvPr>
            <p:ph idx="5" type="subTitle"/>
          </p:nvPr>
        </p:nvSpPr>
        <p:spPr>
          <a:xfrm>
            <a:off x="6524077" y="1680675"/>
            <a:ext cx="24900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80% of SKUs underperform on margin</a:t>
            </a:r>
            <a:endParaRPr/>
          </a:p>
          <a:p>
            <a:pPr indent="-304800" lvl="0" marL="457200" rtl="0" algn="l">
              <a:lnSpc>
                <a:spcPct val="150000"/>
              </a:lnSpc>
              <a:spcBef>
                <a:spcPts val="0"/>
              </a:spcBef>
              <a:spcAft>
                <a:spcPts val="0"/>
              </a:spcAft>
              <a:buSzPts val="1200"/>
              <a:buChar char="●"/>
            </a:pPr>
            <a:r>
              <a:rPr lang="en"/>
              <a:t>Low-volume SKUs inflate warehousing and changeover costs</a:t>
            </a:r>
            <a:endParaRPr/>
          </a:p>
          <a:p>
            <a:pPr indent="-304800" lvl="0" marL="457200" rtl="0" algn="l">
              <a:lnSpc>
                <a:spcPct val="150000"/>
              </a:lnSpc>
              <a:spcBef>
                <a:spcPts val="0"/>
              </a:spcBef>
              <a:spcAft>
                <a:spcPts val="0"/>
              </a:spcAft>
              <a:buSzPts val="1200"/>
              <a:buChar char="●"/>
            </a:pPr>
            <a:r>
              <a:rPr lang="en"/>
              <a:t>Packaging variation increases handling time</a:t>
            </a:r>
            <a:endParaRPr/>
          </a:p>
          <a:p>
            <a:pPr indent="-304800" lvl="0" marL="457200" rtl="0" algn="l">
              <a:lnSpc>
                <a:spcPct val="150000"/>
              </a:lnSpc>
              <a:spcBef>
                <a:spcPts val="0"/>
              </a:spcBef>
              <a:spcAft>
                <a:spcPts val="0"/>
              </a:spcAft>
              <a:buSzPts val="1200"/>
              <a:buChar char="●"/>
            </a:pPr>
            <a:r>
              <a:rPr lang="en"/>
              <a:t>High SKU churn reduces inventory visibility</a:t>
            </a:r>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Root Cause Categories &amp; Key Issues</a:t>
            </a:r>
            <a:endParaRPr/>
          </a:p>
        </p:txBody>
      </p:sp>
      <p:sp>
        <p:nvSpPr>
          <p:cNvPr id="930" name="Google Shape;930;p44"/>
          <p:cNvSpPr txBox="1"/>
          <p:nvPr>
            <p:ph idx="1" type="subTitle"/>
          </p:nvPr>
        </p:nvSpPr>
        <p:spPr>
          <a:xfrm>
            <a:off x="616375" y="1633950"/>
            <a:ext cx="24900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Forecasts not accounting for lead time variability</a:t>
            </a:r>
            <a:endParaRPr/>
          </a:p>
          <a:p>
            <a:pPr indent="-304800" lvl="0" marL="457200" rtl="0" algn="l">
              <a:lnSpc>
                <a:spcPct val="150000"/>
              </a:lnSpc>
              <a:spcBef>
                <a:spcPts val="0"/>
              </a:spcBef>
              <a:spcAft>
                <a:spcPts val="0"/>
              </a:spcAft>
              <a:buSzPts val="1200"/>
              <a:buChar char="●"/>
            </a:pPr>
            <a:r>
              <a:rPr lang="en"/>
              <a:t>No closed-loop feedback from delay or demand data</a:t>
            </a:r>
            <a:endParaRPr/>
          </a:p>
          <a:p>
            <a:pPr indent="-304800" lvl="0" marL="457200" rtl="0" algn="l">
              <a:lnSpc>
                <a:spcPct val="150000"/>
              </a:lnSpc>
              <a:spcBef>
                <a:spcPts val="0"/>
              </a:spcBef>
              <a:spcAft>
                <a:spcPts val="0"/>
              </a:spcAft>
              <a:buSzPts val="1200"/>
              <a:buChar char="●"/>
            </a:pPr>
            <a:r>
              <a:rPr lang="en"/>
              <a:t>Seasonal spies not fully aligned with factory capacity</a:t>
            </a:r>
            <a:endParaRPr/>
          </a:p>
          <a:p>
            <a:pPr indent="-304800" lvl="0" marL="457200" rtl="0" algn="l">
              <a:lnSpc>
                <a:spcPct val="150000"/>
              </a:lnSpc>
              <a:spcBef>
                <a:spcPts val="0"/>
              </a:spcBef>
              <a:spcAft>
                <a:spcPts val="0"/>
              </a:spcAft>
              <a:buSzPts val="1200"/>
              <a:buChar char="●"/>
            </a:pPr>
            <a:r>
              <a:rPr lang="en"/>
              <a:t>Limited integration between marketing, ops, and fulfillment</a:t>
            </a:r>
            <a:endParaRPr/>
          </a:p>
          <a:p>
            <a:pPr indent="0" lvl="0" marL="914400" rtl="0" algn="l">
              <a:spcBef>
                <a:spcPts val="0"/>
              </a:spcBef>
              <a:spcAft>
                <a:spcPts val="0"/>
              </a:spcAft>
              <a:buNone/>
            </a:pPr>
            <a:r>
              <a:t/>
            </a:r>
            <a:endParaRPr/>
          </a:p>
        </p:txBody>
      </p:sp>
      <p:sp>
        <p:nvSpPr>
          <p:cNvPr id="931" name="Google Shape;931;p44"/>
          <p:cNvSpPr txBox="1"/>
          <p:nvPr>
            <p:ph idx="2" type="subTitle"/>
          </p:nvPr>
        </p:nvSpPr>
        <p:spPr>
          <a:xfrm>
            <a:off x="3390250" y="1633950"/>
            <a:ext cx="28611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High-value customers experience the longest delays</a:t>
            </a:r>
            <a:endParaRPr/>
          </a:p>
          <a:p>
            <a:pPr indent="-304800" lvl="0" marL="457200" rtl="0" algn="l">
              <a:lnSpc>
                <a:spcPct val="150000"/>
              </a:lnSpc>
              <a:spcBef>
                <a:spcPts val="0"/>
              </a:spcBef>
              <a:spcAft>
                <a:spcPts val="0"/>
              </a:spcAft>
              <a:buSzPts val="1200"/>
              <a:buChar char="●"/>
            </a:pPr>
            <a:r>
              <a:rPr lang="en"/>
              <a:t>Lack of prioritization by CLV or recency</a:t>
            </a:r>
            <a:endParaRPr/>
          </a:p>
          <a:p>
            <a:pPr indent="-304800" lvl="0" marL="457200" rtl="0" algn="l">
              <a:lnSpc>
                <a:spcPct val="150000"/>
              </a:lnSpc>
              <a:spcBef>
                <a:spcPts val="0"/>
              </a:spcBef>
              <a:spcAft>
                <a:spcPts val="0"/>
              </a:spcAft>
              <a:buSzPts val="1200"/>
              <a:buChar char="●"/>
            </a:pPr>
            <a:r>
              <a:rPr lang="en"/>
              <a:t>No tiered service levels in fulfillment logic</a:t>
            </a:r>
            <a:endParaRPr/>
          </a:p>
          <a:p>
            <a:pPr indent="-304800" lvl="0" marL="457200" rtl="0" algn="l">
              <a:lnSpc>
                <a:spcPct val="150000"/>
              </a:lnSpc>
              <a:spcBef>
                <a:spcPts val="0"/>
              </a:spcBef>
              <a:spcAft>
                <a:spcPts val="0"/>
              </a:spcAft>
              <a:buSzPts val="1200"/>
              <a:buChar char="●"/>
            </a:pPr>
            <a:r>
              <a:rPr lang="en"/>
              <a:t>Infrequent post-purchase engagement or incentives</a:t>
            </a:r>
            <a:endParaRPr/>
          </a:p>
          <a:p>
            <a:pPr indent="0" lvl="0" marL="457200" rtl="0" algn="l">
              <a:spcBef>
                <a:spcPts val="0"/>
              </a:spcBef>
              <a:spcAft>
                <a:spcPts val="0"/>
              </a:spcAft>
              <a:buNone/>
            </a:pPr>
            <a:r>
              <a:t/>
            </a:r>
            <a:endParaRPr/>
          </a:p>
        </p:txBody>
      </p:sp>
      <p:sp>
        <p:nvSpPr>
          <p:cNvPr id="932" name="Google Shape;932;p44"/>
          <p:cNvSpPr txBox="1"/>
          <p:nvPr>
            <p:ph idx="7" type="subTitle"/>
          </p:nvPr>
        </p:nvSpPr>
        <p:spPr>
          <a:xfrm>
            <a:off x="719968" y="1260075"/>
            <a:ext cx="21738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S&amp;OP &amp; Planning</a:t>
            </a:r>
            <a:endParaRPr/>
          </a:p>
        </p:txBody>
      </p:sp>
      <p:sp>
        <p:nvSpPr>
          <p:cNvPr id="933" name="Google Shape;933;p44"/>
          <p:cNvSpPr txBox="1"/>
          <p:nvPr>
            <p:ph idx="8" type="subTitle"/>
          </p:nvPr>
        </p:nvSpPr>
        <p:spPr>
          <a:xfrm>
            <a:off x="3438839" y="1260075"/>
            <a:ext cx="27639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Customer Experience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45"/>
          <p:cNvSpPr txBox="1"/>
          <p:nvPr>
            <p:ph type="title"/>
          </p:nvPr>
        </p:nvSpPr>
        <p:spPr>
          <a:xfrm>
            <a:off x="3680875" y="2182675"/>
            <a:ext cx="49239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Strategic Recommendations</a:t>
            </a:r>
            <a:endParaRPr sz="3200"/>
          </a:p>
        </p:txBody>
      </p:sp>
      <p:sp>
        <p:nvSpPr>
          <p:cNvPr id="939" name="Google Shape;939;p45"/>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pic>
        <p:nvPicPr>
          <p:cNvPr id="940" name="Google Shape;940;p45"/>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Strategic Recommendations</a:t>
            </a:r>
            <a:endParaRPr sz="3200"/>
          </a:p>
          <a:p>
            <a:pPr indent="0" lvl="0" marL="0" rtl="0" algn="ctr">
              <a:spcBef>
                <a:spcPts val="0"/>
              </a:spcBef>
              <a:spcAft>
                <a:spcPts val="0"/>
              </a:spcAft>
              <a:buNone/>
            </a:pPr>
            <a:r>
              <a:t/>
            </a:r>
            <a:endParaRPr/>
          </a:p>
        </p:txBody>
      </p:sp>
      <p:sp>
        <p:nvSpPr>
          <p:cNvPr id="946" name="Google Shape;946;p46"/>
          <p:cNvSpPr txBox="1"/>
          <p:nvPr>
            <p:ph idx="1" type="subTitle"/>
          </p:nvPr>
        </p:nvSpPr>
        <p:spPr>
          <a:xfrm>
            <a:off x="385650" y="1633950"/>
            <a:ext cx="2547600" cy="3002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Rationalize underperforming SKUs using ABC analysis</a:t>
            </a:r>
            <a:endParaRPr/>
          </a:p>
          <a:p>
            <a:pPr indent="-304800" lvl="0" marL="457200" rtl="0" algn="l">
              <a:lnSpc>
                <a:spcPct val="150000"/>
              </a:lnSpc>
              <a:spcBef>
                <a:spcPts val="0"/>
              </a:spcBef>
              <a:spcAft>
                <a:spcPts val="0"/>
              </a:spcAft>
              <a:buSzPts val="1200"/>
              <a:buChar char="●"/>
            </a:pPr>
            <a:r>
              <a:rPr lang="en"/>
              <a:t>Prioritize high-margin, high-velocity products in planning and promotion</a:t>
            </a:r>
            <a:endParaRPr/>
          </a:p>
          <a:p>
            <a:pPr indent="-304800" lvl="0" marL="457200" rtl="0" algn="l">
              <a:lnSpc>
                <a:spcPct val="150000"/>
              </a:lnSpc>
              <a:spcBef>
                <a:spcPts val="0"/>
              </a:spcBef>
              <a:spcAft>
                <a:spcPts val="0"/>
              </a:spcAft>
              <a:buSzPts val="1200"/>
              <a:buChar char="●"/>
            </a:pPr>
            <a:r>
              <a:rPr lang="en"/>
              <a:t>Reduce packaging variation and changeover frequency for efficiency</a:t>
            </a:r>
            <a:endParaRPr/>
          </a:p>
          <a:p>
            <a:pPr indent="0" lvl="0" marL="0" rtl="0" algn="l">
              <a:lnSpc>
                <a:spcPct val="150000"/>
              </a:lnSpc>
              <a:spcBef>
                <a:spcPts val="0"/>
              </a:spcBef>
              <a:spcAft>
                <a:spcPts val="0"/>
              </a:spcAft>
              <a:buNone/>
            </a:pPr>
            <a:r>
              <a:t/>
            </a:r>
            <a:endParaRPr/>
          </a:p>
        </p:txBody>
      </p:sp>
      <p:sp>
        <p:nvSpPr>
          <p:cNvPr id="947" name="Google Shape;947;p46"/>
          <p:cNvSpPr txBox="1"/>
          <p:nvPr>
            <p:ph idx="2" type="subTitle"/>
          </p:nvPr>
        </p:nvSpPr>
        <p:spPr>
          <a:xfrm>
            <a:off x="3144475" y="1633950"/>
            <a:ext cx="30018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Assign shipping modes dynamically based on product margin and urgency</a:t>
            </a:r>
            <a:endParaRPr/>
          </a:p>
          <a:p>
            <a:pPr indent="-304800" lvl="0" marL="457200" rtl="0" algn="l">
              <a:lnSpc>
                <a:spcPct val="150000"/>
              </a:lnSpc>
              <a:spcBef>
                <a:spcPts val="0"/>
              </a:spcBef>
              <a:spcAft>
                <a:spcPts val="0"/>
              </a:spcAft>
              <a:buSzPts val="1200"/>
              <a:buChar char="●"/>
            </a:pPr>
            <a:r>
              <a:rPr lang="en"/>
              <a:t>Shift from First-Class to lower-cost alternatives for low-value orders</a:t>
            </a:r>
            <a:endParaRPr/>
          </a:p>
          <a:p>
            <a:pPr indent="-304800" lvl="0" marL="457200" rtl="0" algn="l">
              <a:lnSpc>
                <a:spcPct val="150000"/>
              </a:lnSpc>
              <a:spcBef>
                <a:spcPts val="0"/>
              </a:spcBef>
              <a:spcAft>
                <a:spcPts val="0"/>
              </a:spcAft>
              <a:buSzPts val="1200"/>
              <a:buChar char="●"/>
            </a:pPr>
            <a:r>
              <a:rPr lang="en"/>
              <a:t>Prioritize fulfillment of high-CLV and recent customers during peak windows</a:t>
            </a:r>
            <a:endParaRPr/>
          </a:p>
          <a:p>
            <a:pPr indent="0" lvl="0" marL="0" rtl="0" algn="l">
              <a:lnSpc>
                <a:spcPct val="150000"/>
              </a:lnSpc>
              <a:spcBef>
                <a:spcPts val="0"/>
              </a:spcBef>
              <a:spcAft>
                <a:spcPts val="0"/>
              </a:spcAft>
              <a:buNone/>
            </a:pPr>
            <a:r>
              <a:t/>
            </a:r>
            <a:endParaRPr/>
          </a:p>
        </p:txBody>
      </p:sp>
      <p:sp>
        <p:nvSpPr>
          <p:cNvPr id="948" name="Google Shape;948;p46"/>
          <p:cNvSpPr txBox="1"/>
          <p:nvPr>
            <p:ph idx="7" type="subTitle"/>
          </p:nvPr>
        </p:nvSpPr>
        <p:spPr>
          <a:xfrm>
            <a:off x="489243" y="1260075"/>
            <a:ext cx="21738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SKU Strategy</a:t>
            </a:r>
            <a:endParaRPr/>
          </a:p>
        </p:txBody>
      </p:sp>
      <p:sp>
        <p:nvSpPr>
          <p:cNvPr id="949" name="Google Shape;949;p46"/>
          <p:cNvSpPr txBox="1"/>
          <p:nvPr>
            <p:ph idx="8" type="subTitle"/>
          </p:nvPr>
        </p:nvSpPr>
        <p:spPr>
          <a:xfrm>
            <a:off x="3193077" y="1260075"/>
            <a:ext cx="31479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Fulfillment Optimization</a:t>
            </a:r>
            <a:endParaRPr/>
          </a:p>
        </p:txBody>
      </p:sp>
      <p:sp>
        <p:nvSpPr>
          <p:cNvPr id="950" name="Google Shape;950;p46"/>
          <p:cNvSpPr txBox="1"/>
          <p:nvPr>
            <p:ph idx="9" type="subTitle"/>
          </p:nvPr>
        </p:nvSpPr>
        <p:spPr>
          <a:xfrm>
            <a:off x="6340975" y="1260075"/>
            <a:ext cx="26247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Factory Rebalancing</a:t>
            </a:r>
            <a:endParaRPr/>
          </a:p>
        </p:txBody>
      </p:sp>
      <p:sp>
        <p:nvSpPr>
          <p:cNvPr id="951" name="Google Shape;951;p46"/>
          <p:cNvSpPr txBox="1"/>
          <p:nvPr>
            <p:ph idx="5" type="subTitle"/>
          </p:nvPr>
        </p:nvSpPr>
        <p:spPr>
          <a:xfrm>
            <a:off x="6370647" y="1680675"/>
            <a:ext cx="25653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Reassign volume from high-delay, high-cost factories to underutilized ones</a:t>
            </a:r>
            <a:endParaRPr/>
          </a:p>
          <a:p>
            <a:pPr indent="-304800" lvl="0" marL="457200" rtl="0" algn="l">
              <a:lnSpc>
                <a:spcPct val="150000"/>
              </a:lnSpc>
              <a:spcBef>
                <a:spcPts val="0"/>
              </a:spcBef>
              <a:spcAft>
                <a:spcPts val="0"/>
              </a:spcAft>
              <a:buSzPts val="1200"/>
              <a:buChar char="●"/>
            </a:pPr>
            <a:r>
              <a:rPr lang="en"/>
              <a:t>Align regional demand with factory location to reduce transit time</a:t>
            </a:r>
            <a:endParaRPr/>
          </a:p>
          <a:p>
            <a:pPr indent="-304800" lvl="0" marL="457200" rtl="0" algn="l">
              <a:lnSpc>
                <a:spcPct val="150000"/>
              </a:lnSpc>
              <a:spcBef>
                <a:spcPts val="0"/>
              </a:spcBef>
              <a:spcAft>
                <a:spcPts val="0"/>
              </a:spcAft>
              <a:buSzPts val="1200"/>
              <a:buChar char="●"/>
            </a:pPr>
            <a:r>
              <a:rPr lang="en"/>
              <a:t>Implement cross-factory load balancing during Q4 and Summer surges</a:t>
            </a:r>
            <a:endParaRPr/>
          </a:p>
          <a:p>
            <a:pPr indent="0" lvl="0" marL="0" rtl="0" algn="l">
              <a:lnSpc>
                <a:spcPct val="15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Strategic Recommendations</a:t>
            </a:r>
            <a:endParaRPr sz="3200"/>
          </a:p>
          <a:p>
            <a:pPr indent="0" lvl="0" marL="0" rtl="0" algn="ctr">
              <a:spcBef>
                <a:spcPts val="0"/>
              </a:spcBef>
              <a:spcAft>
                <a:spcPts val="0"/>
              </a:spcAft>
              <a:buNone/>
            </a:pPr>
            <a:r>
              <a:t/>
            </a:r>
            <a:endParaRPr/>
          </a:p>
        </p:txBody>
      </p:sp>
      <p:sp>
        <p:nvSpPr>
          <p:cNvPr id="957" name="Google Shape;957;p47"/>
          <p:cNvSpPr txBox="1"/>
          <p:nvPr>
            <p:ph idx="1" type="subTitle"/>
          </p:nvPr>
        </p:nvSpPr>
        <p:spPr>
          <a:xfrm>
            <a:off x="385650" y="1633950"/>
            <a:ext cx="2547600" cy="3002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Adopt rolling S&amp;OP with delay and demand feedback loops</a:t>
            </a:r>
            <a:endParaRPr/>
          </a:p>
          <a:p>
            <a:pPr indent="-304800" lvl="0" marL="457200" rtl="0" algn="l">
              <a:lnSpc>
                <a:spcPct val="150000"/>
              </a:lnSpc>
              <a:spcBef>
                <a:spcPts val="0"/>
              </a:spcBef>
              <a:spcAft>
                <a:spcPts val="0"/>
              </a:spcAft>
              <a:buSzPts val="1200"/>
              <a:buChar char="●"/>
            </a:pPr>
            <a:r>
              <a:rPr lang="en"/>
              <a:t>Improve demand sensing for seasonal SKUs and campaign-linked products</a:t>
            </a:r>
            <a:br>
              <a:rPr lang="en"/>
            </a:br>
            <a:r>
              <a:rPr lang="en"/>
              <a:t>Integrate recency and inventory data into forecast models</a:t>
            </a:r>
            <a:endParaRPr/>
          </a:p>
          <a:p>
            <a:pPr indent="0" lvl="0" marL="0" rtl="0" algn="l">
              <a:lnSpc>
                <a:spcPct val="150000"/>
              </a:lnSpc>
              <a:spcBef>
                <a:spcPts val="0"/>
              </a:spcBef>
              <a:spcAft>
                <a:spcPts val="0"/>
              </a:spcAft>
              <a:buNone/>
            </a:pPr>
            <a:r>
              <a:t/>
            </a:r>
            <a:endParaRPr/>
          </a:p>
        </p:txBody>
      </p:sp>
      <p:sp>
        <p:nvSpPr>
          <p:cNvPr id="958" name="Google Shape;958;p47"/>
          <p:cNvSpPr txBox="1"/>
          <p:nvPr>
            <p:ph idx="2" type="subTitle"/>
          </p:nvPr>
        </p:nvSpPr>
        <p:spPr>
          <a:xfrm>
            <a:off x="3491050" y="1633950"/>
            <a:ext cx="30018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Launch recency-based retention campaigns for dormant segments</a:t>
            </a:r>
            <a:endParaRPr/>
          </a:p>
          <a:p>
            <a:pPr indent="-304800" lvl="0" marL="457200" rtl="0" algn="l">
              <a:lnSpc>
                <a:spcPct val="150000"/>
              </a:lnSpc>
              <a:spcBef>
                <a:spcPts val="0"/>
              </a:spcBef>
              <a:spcAft>
                <a:spcPts val="0"/>
              </a:spcAft>
              <a:buSzPts val="1200"/>
              <a:buChar char="●"/>
            </a:pPr>
            <a:r>
              <a:rPr lang="en"/>
              <a:t>Create loyalty tiers or subscription models to increase repeat purchase rate</a:t>
            </a:r>
            <a:endParaRPr/>
          </a:p>
          <a:p>
            <a:pPr indent="-304800" lvl="0" marL="457200" rtl="0" algn="l">
              <a:lnSpc>
                <a:spcPct val="150000"/>
              </a:lnSpc>
              <a:spcBef>
                <a:spcPts val="0"/>
              </a:spcBef>
              <a:spcAft>
                <a:spcPts val="0"/>
              </a:spcAft>
              <a:buSzPts val="1200"/>
              <a:buChar char="●"/>
            </a:pPr>
            <a:r>
              <a:rPr lang="en"/>
              <a:t>Personalize bundles or offers based on purchase history and margin contribution</a:t>
            </a:r>
            <a:endParaRPr/>
          </a:p>
          <a:p>
            <a:pPr indent="0" lvl="0" marL="0" rtl="0" algn="l">
              <a:lnSpc>
                <a:spcPct val="150000"/>
              </a:lnSpc>
              <a:spcBef>
                <a:spcPts val="0"/>
              </a:spcBef>
              <a:spcAft>
                <a:spcPts val="0"/>
              </a:spcAft>
              <a:buNone/>
            </a:pPr>
            <a:r>
              <a:t/>
            </a:r>
            <a:endParaRPr/>
          </a:p>
        </p:txBody>
      </p:sp>
      <p:sp>
        <p:nvSpPr>
          <p:cNvPr id="959" name="Google Shape;959;p47"/>
          <p:cNvSpPr txBox="1"/>
          <p:nvPr>
            <p:ph idx="7" type="subTitle"/>
          </p:nvPr>
        </p:nvSpPr>
        <p:spPr>
          <a:xfrm>
            <a:off x="489250" y="1260075"/>
            <a:ext cx="30018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Planning &amp; Forecasting</a:t>
            </a:r>
            <a:endParaRPr/>
          </a:p>
        </p:txBody>
      </p:sp>
      <p:sp>
        <p:nvSpPr>
          <p:cNvPr id="960" name="Google Shape;960;p47"/>
          <p:cNvSpPr txBox="1"/>
          <p:nvPr>
            <p:ph idx="8" type="subTitle"/>
          </p:nvPr>
        </p:nvSpPr>
        <p:spPr>
          <a:xfrm>
            <a:off x="3539652" y="1260075"/>
            <a:ext cx="31479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Customer Retention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48"/>
          <p:cNvSpPr txBox="1"/>
          <p:nvPr>
            <p:ph type="title"/>
          </p:nvPr>
        </p:nvSpPr>
        <p:spPr>
          <a:xfrm>
            <a:off x="3680875" y="2182675"/>
            <a:ext cx="49239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Project Impact</a:t>
            </a:r>
            <a:endParaRPr sz="3200"/>
          </a:p>
        </p:txBody>
      </p:sp>
      <p:sp>
        <p:nvSpPr>
          <p:cNvPr id="966" name="Google Shape;966;p48"/>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pic>
        <p:nvPicPr>
          <p:cNvPr id="967" name="Google Shape;967;p48"/>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Projected Impact</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t/>
            </a:r>
            <a:endParaRPr/>
          </a:p>
        </p:txBody>
      </p:sp>
      <p:sp>
        <p:nvSpPr>
          <p:cNvPr id="973" name="Google Shape;973;p49"/>
          <p:cNvSpPr txBox="1"/>
          <p:nvPr>
            <p:ph idx="1" type="subTitle"/>
          </p:nvPr>
        </p:nvSpPr>
        <p:spPr>
          <a:xfrm>
            <a:off x="385650" y="1633950"/>
            <a:ext cx="2547600" cy="3002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Estimated 10–15% decrease in average fulfillment time</a:t>
            </a:r>
            <a:endParaRPr/>
          </a:p>
          <a:p>
            <a:pPr indent="-304800" lvl="0" marL="457200" rtl="0" algn="l">
              <a:lnSpc>
                <a:spcPct val="150000"/>
              </a:lnSpc>
              <a:spcBef>
                <a:spcPts val="0"/>
              </a:spcBef>
              <a:spcAft>
                <a:spcPts val="0"/>
              </a:spcAft>
              <a:buSzPts val="1200"/>
              <a:buChar char="●"/>
            </a:pPr>
            <a:r>
              <a:rPr lang="en"/>
              <a:t>Shifting volume from delay-heavy factories could reduce delays by up to 0.5 days per order</a:t>
            </a:r>
            <a:endParaRPr/>
          </a:p>
          <a:p>
            <a:pPr indent="-304800" lvl="0" marL="457200" rtl="0" algn="l">
              <a:lnSpc>
                <a:spcPct val="150000"/>
              </a:lnSpc>
              <a:spcBef>
                <a:spcPts val="0"/>
              </a:spcBef>
              <a:spcAft>
                <a:spcPts val="0"/>
              </a:spcAft>
              <a:buSzPts val="1200"/>
              <a:buChar char="●"/>
            </a:pPr>
            <a:r>
              <a:rPr lang="en"/>
              <a:t>Smarter mode assignment lowers delivery variability in high-density zones</a:t>
            </a:r>
            <a:endParaRPr/>
          </a:p>
          <a:p>
            <a:pPr indent="0" lvl="0" marL="0" rtl="0" algn="l">
              <a:lnSpc>
                <a:spcPct val="150000"/>
              </a:lnSpc>
              <a:spcBef>
                <a:spcPts val="0"/>
              </a:spcBef>
              <a:spcAft>
                <a:spcPts val="0"/>
              </a:spcAft>
              <a:buNone/>
            </a:pPr>
            <a:r>
              <a:t/>
            </a:r>
            <a:endParaRPr/>
          </a:p>
        </p:txBody>
      </p:sp>
      <p:sp>
        <p:nvSpPr>
          <p:cNvPr id="974" name="Google Shape;974;p49"/>
          <p:cNvSpPr txBox="1"/>
          <p:nvPr>
            <p:ph idx="2" type="subTitle"/>
          </p:nvPr>
        </p:nvSpPr>
        <p:spPr>
          <a:xfrm>
            <a:off x="3144475" y="1633950"/>
            <a:ext cx="30018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Rationalizing low-margin SKUs expected to improve average margin by 3–5%</a:t>
            </a:r>
            <a:endParaRPr/>
          </a:p>
          <a:p>
            <a:pPr indent="-304800" lvl="0" marL="457200" rtl="0" algn="l">
              <a:lnSpc>
                <a:spcPct val="150000"/>
              </a:lnSpc>
              <a:spcBef>
                <a:spcPts val="0"/>
              </a:spcBef>
              <a:spcAft>
                <a:spcPts val="0"/>
              </a:spcAft>
              <a:buSzPts val="1200"/>
              <a:buChar char="●"/>
            </a:pPr>
            <a:r>
              <a:rPr lang="en"/>
              <a:t>Leaner production and fewer changeovers could recapture $6,000+ annually in gross profit</a:t>
            </a:r>
            <a:endParaRPr/>
          </a:p>
          <a:p>
            <a:pPr indent="-304800" lvl="0" marL="457200" rtl="0" algn="l">
              <a:lnSpc>
                <a:spcPct val="150000"/>
              </a:lnSpc>
              <a:spcBef>
                <a:spcPts val="0"/>
              </a:spcBef>
              <a:spcAft>
                <a:spcPts val="0"/>
              </a:spcAft>
              <a:buSzPts val="1200"/>
              <a:buChar char="●"/>
            </a:pPr>
            <a:r>
              <a:rPr lang="en"/>
              <a:t>Focus on A-class SKUs reduces complexity and stabilizes planning cycles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t/>
            </a:r>
            <a:endParaRPr/>
          </a:p>
        </p:txBody>
      </p:sp>
      <p:sp>
        <p:nvSpPr>
          <p:cNvPr id="975" name="Google Shape;975;p49"/>
          <p:cNvSpPr txBox="1"/>
          <p:nvPr>
            <p:ph idx="7" type="subTitle"/>
          </p:nvPr>
        </p:nvSpPr>
        <p:spPr>
          <a:xfrm>
            <a:off x="489243" y="1260075"/>
            <a:ext cx="21738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Delay Reduction</a:t>
            </a:r>
            <a:endParaRPr/>
          </a:p>
        </p:txBody>
      </p:sp>
      <p:sp>
        <p:nvSpPr>
          <p:cNvPr id="976" name="Google Shape;976;p49"/>
          <p:cNvSpPr txBox="1"/>
          <p:nvPr>
            <p:ph idx="8" type="subTitle"/>
          </p:nvPr>
        </p:nvSpPr>
        <p:spPr>
          <a:xfrm>
            <a:off x="3367102" y="1260075"/>
            <a:ext cx="3147900" cy="4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Margin Uplift</a:t>
            </a:r>
            <a:endParaRPr/>
          </a:p>
        </p:txBody>
      </p:sp>
      <p:sp>
        <p:nvSpPr>
          <p:cNvPr id="977" name="Google Shape;977;p49"/>
          <p:cNvSpPr txBox="1"/>
          <p:nvPr>
            <p:ph idx="9" type="subTitle"/>
          </p:nvPr>
        </p:nvSpPr>
        <p:spPr>
          <a:xfrm>
            <a:off x="6031575" y="1260075"/>
            <a:ext cx="26247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Cost Savings</a:t>
            </a:r>
            <a:endParaRPr/>
          </a:p>
        </p:txBody>
      </p:sp>
      <p:sp>
        <p:nvSpPr>
          <p:cNvPr id="978" name="Google Shape;978;p49"/>
          <p:cNvSpPr txBox="1"/>
          <p:nvPr>
            <p:ph idx="5" type="subTitle"/>
          </p:nvPr>
        </p:nvSpPr>
        <p:spPr>
          <a:xfrm>
            <a:off x="6295100" y="1680675"/>
            <a:ext cx="2745900" cy="11634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Optimizing shipping modes projected to save $1,100–2,000 annually</a:t>
            </a:r>
            <a:endParaRPr/>
          </a:p>
          <a:p>
            <a:pPr indent="-304800" lvl="0" marL="457200" rtl="0" algn="l">
              <a:lnSpc>
                <a:spcPct val="150000"/>
              </a:lnSpc>
              <a:spcBef>
                <a:spcPts val="0"/>
              </a:spcBef>
              <a:spcAft>
                <a:spcPts val="0"/>
              </a:spcAft>
              <a:buSzPts val="1200"/>
              <a:buChar char="●"/>
            </a:pPr>
            <a:r>
              <a:rPr lang="en"/>
              <a:t>Zone-based routing lowers unnecessary carrier and transit costs</a:t>
            </a:r>
            <a:endParaRPr/>
          </a:p>
          <a:p>
            <a:pPr indent="-304800" lvl="0" marL="457200" rtl="0" algn="l">
              <a:lnSpc>
                <a:spcPct val="150000"/>
              </a:lnSpc>
              <a:spcBef>
                <a:spcPts val="0"/>
              </a:spcBef>
              <a:spcAft>
                <a:spcPts val="0"/>
              </a:spcAft>
              <a:buSzPts val="1200"/>
              <a:buChar char="●"/>
            </a:pPr>
            <a:r>
              <a:rPr lang="en"/>
              <a:t>Rebalanced factory output improves utilization and reduces waste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200"/>
              <a:t>Projected Impact</a:t>
            </a:r>
            <a:endParaRPr sz="3200"/>
          </a:p>
          <a:p>
            <a:pPr indent="0" lvl="0" marL="0" rtl="0" algn="ctr">
              <a:spcBef>
                <a:spcPts val="0"/>
              </a:spcBef>
              <a:spcAft>
                <a:spcPts val="0"/>
              </a:spcAft>
              <a:buNone/>
            </a:pPr>
            <a:r>
              <a:t/>
            </a:r>
            <a:endParaRPr sz="3200"/>
          </a:p>
          <a:p>
            <a:pPr indent="0" lvl="0" marL="0" rtl="0" algn="ctr">
              <a:spcBef>
                <a:spcPts val="0"/>
              </a:spcBef>
              <a:spcAft>
                <a:spcPts val="0"/>
              </a:spcAft>
              <a:buNone/>
            </a:pPr>
            <a:r>
              <a:t/>
            </a:r>
            <a:endParaRPr/>
          </a:p>
        </p:txBody>
      </p:sp>
      <p:sp>
        <p:nvSpPr>
          <p:cNvPr id="984" name="Google Shape;984;p50"/>
          <p:cNvSpPr txBox="1"/>
          <p:nvPr>
            <p:ph idx="1" type="subTitle"/>
          </p:nvPr>
        </p:nvSpPr>
        <p:spPr>
          <a:xfrm>
            <a:off x="878725" y="1633950"/>
            <a:ext cx="3125100" cy="3002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a:t>Recency-driven reactivation campaigns could lift repeat purchase rate by 15–20%</a:t>
            </a:r>
            <a:endParaRPr/>
          </a:p>
          <a:p>
            <a:pPr indent="-304800" lvl="0" marL="457200" rtl="0" algn="l">
              <a:lnSpc>
                <a:spcPct val="150000"/>
              </a:lnSpc>
              <a:spcBef>
                <a:spcPts val="0"/>
              </a:spcBef>
              <a:spcAft>
                <a:spcPts val="0"/>
              </a:spcAft>
              <a:buSzPts val="1200"/>
              <a:buChar char="●"/>
            </a:pPr>
            <a:r>
              <a:rPr lang="en"/>
              <a:t>Prioritized fulfillment for top-tier customers improves loyalty and LTV</a:t>
            </a:r>
            <a:endParaRPr/>
          </a:p>
          <a:p>
            <a:pPr indent="-304800" lvl="0" marL="457200" rtl="0" algn="l">
              <a:lnSpc>
                <a:spcPct val="150000"/>
              </a:lnSpc>
              <a:spcBef>
                <a:spcPts val="0"/>
              </a:spcBef>
              <a:spcAft>
                <a:spcPts val="0"/>
              </a:spcAft>
              <a:buSzPts val="1200"/>
              <a:buChar char="●"/>
            </a:pPr>
            <a:r>
              <a:rPr lang="en"/>
              <a:t>Shorter repurchase gaps drive more predictable demand</a:t>
            </a:r>
            <a:endParaRPr/>
          </a:p>
          <a:p>
            <a:pPr indent="0" lvl="0" marL="0" rtl="0" algn="l">
              <a:lnSpc>
                <a:spcPct val="150000"/>
              </a:lnSpc>
              <a:spcBef>
                <a:spcPts val="0"/>
              </a:spcBef>
              <a:spcAft>
                <a:spcPts val="0"/>
              </a:spcAft>
              <a:buNone/>
            </a:pPr>
            <a:r>
              <a:t/>
            </a:r>
            <a:endParaRPr/>
          </a:p>
        </p:txBody>
      </p:sp>
      <p:sp>
        <p:nvSpPr>
          <p:cNvPr id="985" name="Google Shape;985;p50"/>
          <p:cNvSpPr txBox="1"/>
          <p:nvPr>
            <p:ph idx="7" type="subTitle"/>
          </p:nvPr>
        </p:nvSpPr>
        <p:spPr>
          <a:xfrm>
            <a:off x="982325" y="1260075"/>
            <a:ext cx="32148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Customer Retention &amp; CLV</a:t>
            </a:r>
            <a:endParaRPr/>
          </a:p>
        </p:txBody>
      </p:sp>
      <p:sp>
        <p:nvSpPr>
          <p:cNvPr id="986" name="Google Shape;986;p50"/>
          <p:cNvSpPr txBox="1"/>
          <p:nvPr>
            <p:ph idx="9" type="subTitle"/>
          </p:nvPr>
        </p:nvSpPr>
        <p:spPr>
          <a:xfrm>
            <a:off x="5096225" y="1260075"/>
            <a:ext cx="26247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Strategic Takeaway</a:t>
            </a:r>
            <a:endParaRPr/>
          </a:p>
        </p:txBody>
      </p:sp>
      <p:sp>
        <p:nvSpPr>
          <p:cNvPr id="987" name="Google Shape;987;p50"/>
          <p:cNvSpPr txBox="1"/>
          <p:nvPr>
            <p:ph idx="5" type="subTitle"/>
          </p:nvPr>
        </p:nvSpPr>
        <p:spPr>
          <a:xfrm>
            <a:off x="5289600" y="1680675"/>
            <a:ext cx="2745900" cy="1163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These combined interventions transform Chocolate Factory Inc. into a </a:t>
            </a:r>
            <a:r>
              <a:rPr b="1" lang="en">
                <a:solidFill>
                  <a:srgbClr val="000000"/>
                </a:solidFill>
              </a:rPr>
              <a:t>leaner, faster, and more customer-responsive organization</a:t>
            </a:r>
            <a:r>
              <a:rPr lang="en">
                <a:solidFill>
                  <a:srgbClr val="000000"/>
                </a:solidFill>
              </a:rPr>
              <a:t>, with measurable gains in margin, service quality, and operational agility.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51"/>
          <p:cNvSpPr/>
          <p:nvPr/>
        </p:nvSpPr>
        <p:spPr>
          <a:xfrm>
            <a:off x="4957463" y="-19362"/>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1"/>
          <p:cNvSpPr txBox="1"/>
          <p:nvPr>
            <p:ph type="title"/>
          </p:nvPr>
        </p:nvSpPr>
        <p:spPr>
          <a:xfrm>
            <a:off x="811975" y="524550"/>
            <a:ext cx="3880800" cy="123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94" name="Google Shape;994;p51"/>
          <p:cNvSpPr txBox="1"/>
          <p:nvPr>
            <p:ph idx="1" type="subTitle"/>
          </p:nvPr>
        </p:nvSpPr>
        <p:spPr>
          <a:xfrm>
            <a:off x="811975" y="1694125"/>
            <a:ext cx="4062000" cy="2693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Chocolate Factory Inc. has strong brand value but faces operational challenges that are limiting growth. Delays, cost inefficiencies, and low-performing SKUs are reducing profitability and customer satisfaction.</a:t>
            </a:r>
            <a:endParaRPr/>
          </a:p>
          <a:p>
            <a:pPr indent="0" lvl="0" marL="0" rtl="0" algn="l">
              <a:lnSpc>
                <a:spcPct val="115000"/>
              </a:lnSpc>
              <a:spcBef>
                <a:spcPts val="1200"/>
              </a:spcBef>
              <a:spcAft>
                <a:spcPts val="0"/>
              </a:spcAft>
              <a:buNone/>
            </a:pPr>
            <a:r>
              <a:rPr lang="en"/>
              <a:t>With focused action on product mix, factory output, shipping logic, and customer retention, the company can improve margins, speed up delivery, and build a more reliable operation.</a:t>
            </a:r>
            <a:endParaRPr/>
          </a:p>
          <a:p>
            <a:pPr indent="0" lvl="0" marL="0" rtl="0" algn="l">
              <a:lnSpc>
                <a:spcPct val="115000"/>
              </a:lnSpc>
              <a:spcBef>
                <a:spcPts val="1200"/>
              </a:spcBef>
              <a:spcAft>
                <a:spcPts val="0"/>
              </a:spcAft>
              <a:buNone/>
            </a:pPr>
            <a:r>
              <a:rPr lang="en"/>
              <a:t>This is not just a fix—it is a foundation for long-term growth, stronger loyalty, and better performance across the board.</a:t>
            </a:r>
            <a:endParaRPr/>
          </a:p>
          <a:p>
            <a:pPr indent="0" lvl="0" marL="0" rtl="0" algn="l">
              <a:spcBef>
                <a:spcPts val="1200"/>
              </a:spcBef>
              <a:spcAft>
                <a:spcPts val="1000"/>
              </a:spcAft>
              <a:buNone/>
            </a:pPr>
            <a:r>
              <a:t/>
            </a:r>
            <a:endParaRPr/>
          </a:p>
        </p:txBody>
      </p:sp>
      <p:pic>
        <p:nvPicPr>
          <p:cNvPr id="995" name="Google Shape;995;p51"/>
          <p:cNvPicPr preferRelativeResize="0"/>
          <p:nvPr>
            <p:ph idx="2" type="pic"/>
          </p:nvPr>
        </p:nvPicPr>
        <p:blipFill rotWithShape="1">
          <a:blip r:embed="rId3">
            <a:alphaModFix/>
          </a:blip>
          <a:srcRect b="1390" l="0" r="0" t="1390"/>
          <a:stretch/>
        </p:blipFill>
        <p:spPr>
          <a:xfrm>
            <a:off x="5643775" y="539500"/>
            <a:ext cx="2787000" cy="4064400"/>
          </a:xfrm>
          <a:prstGeom prst="roundRect">
            <a:avLst>
              <a:gd fmla="val 16667" name="adj"/>
            </a:avLst>
          </a:prstGeom>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52"/>
          <p:cNvSpPr txBox="1"/>
          <p:nvPr>
            <p:ph type="title"/>
          </p:nvPr>
        </p:nvSpPr>
        <p:spPr>
          <a:xfrm>
            <a:off x="713263" y="540000"/>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001" name="Google Shape;1001;p52"/>
          <p:cNvSpPr txBox="1"/>
          <p:nvPr>
            <p:ph idx="1" type="subTitle"/>
          </p:nvPr>
        </p:nvSpPr>
        <p:spPr>
          <a:xfrm>
            <a:off x="713225" y="1745009"/>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Do you have any questions?</a:t>
            </a:r>
            <a:endParaRPr b="1"/>
          </a:p>
          <a:p>
            <a:pPr indent="0" lvl="0" marL="0" rtl="0" algn="l">
              <a:spcBef>
                <a:spcPts val="0"/>
              </a:spcBef>
              <a:spcAft>
                <a:spcPts val="0"/>
              </a:spcAft>
              <a:buNone/>
            </a:pPr>
            <a:r>
              <a:rPr lang="en"/>
              <a:t>oyebusolagbadebo5@gmail</a:t>
            </a:r>
            <a:r>
              <a:rPr lang="en"/>
              <a:t>.com</a:t>
            </a:r>
            <a:endParaRPr/>
          </a:p>
          <a:p>
            <a:pPr indent="0" lvl="0" marL="0" rtl="0" algn="l">
              <a:spcBef>
                <a:spcPts val="0"/>
              </a:spcBef>
              <a:spcAft>
                <a:spcPts val="0"/>
              </a:spcAft>
              <a:buNone/>
            </a:pPr>
            <a:r>
              <a:rPr lang="en"/>
              <a:t>+44 7435941119</a:t>
            </a:r>
            <a:endParaRPr/>
          </a:p>
          <a:p>
            <a:pPr indent="0" lvl="0" marL="0" rtl="0" algn="l">
              <a:spcBef>
                <a:spcPts val="0"/>
              </a:spcBef>
              <a:spcAft>
                <a:spcPts val="0"/>
              </a:spcAft>
              <a:buNone/>
            </a:pPr>
            <a:r>
              <a:rPr lang="en" sz="1050" u="sng">
                <a:solidFill>
                  <a:srgbClr val="3366FF"/>
                </a:solidFill>
                <a:latin typeface="Times New Roman"/>
                <a:ea typeface="Times New Roman"/>
                <a:cs typeface="Times New Roman"/>
                <a:sym typeface="Times New Roman"/>
                <a:hlinkClick r:id="rId3">
                  <a:extLst>
                    <a:ext uri="{A12FA001-AC4F-418D-AE19-62706E023703}">
                      <ahyp:hlinkClr val="tx"/>
                    </a:ext>
                  </a:extLst>
                </a:hlinkClick>
              </a:rPr>
              <a:t>https://www.kaggle.com/oyecrafts</a:t>
            </a:r>
            <a:endParaRPr/>
          </a:p>
        </p:txBody>
      </p:sp>
      <p:grpSp>
        <p:nvGrpSpPr>
          <p:cNvPr id="1002" name="Google Shape;1002;p52"/>
          <p:cNvGrpSpPr/>
          <p:nvPr/>
        </p:nvGrpSpPr>
        <p:grpSpPr>
          <a:xfrm>
            <a:off x="629493" y="2803696"/>
            <a:ext cx="445277" cy="437056"/>
            <a:chOff x="3763184" y="3817357"/>
            <a:chExt cx="363314" cy="356576"/>
          </a:xfrm>
        </p:grpSpPr>
        <p:sp>
          <p:nvSpPr>
            <p:cNvPr id="1003" name="Google Shape;1003;p52"/>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2"/>
            <p:cNvSpPr/>
            <p:nvPr/>
          </p:nvSpPr>
          <p:spPr>
            <a:xfrm>
              <a:off x="3918324"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2"/>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2"/>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2"/>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52"/>
          <p:cNvGrpSpPr/>
          <p:nvPr/>
        </p:nvGrpSpPr>
        <p:grpSpPr>
          <a:xfrm flipH="1" rot="281">
            <a:off x="7187872" y="3142024"/>
            <a:ext cx="1129374" cy="2097857"/>
            <a:chOff x="3981350" y="1080225"/>
            <a:chExt cx="462025" cy="858300"/>
          </a:xfrm>
        </p:grpSpPr>
        <p:sp>
          <p:nvSpPr>
            <p:cNvPr id="1009" name="Google Shape;1009;p52"/>
            <p:cNvSpPr/>
            <p:nvPr/>
          </p:nvSpPr>
          <p:spPr>
            <a:xfrm>
              <a:off x="4163975" y="1217150"/>
              <a:ext cx="78425" cy="721375"/>
            </a:xfrm>
            <a:custGeom>
              <a:rect b="b" l="l" r="r" t="t"/>
              <a:pathLst>
                <a:path extrusionOk="0" h="28855" w="3137">
                  <a:moveTo>
                    <a:pt x="2102" y="0"/>
                  </a:moveTo>
                  <a:cubicBezTo>
                    <a:pt x="1502" y="0"/>
                    <a:pt x="1001" y="467"/>
                    <a:pt x="968" y="1034"/>
                  </a:cubicBezTo>
                  <a:lnTo>
                    <a:pt x="1" y="27720"/>
                  </a:lnTo>
                  <a:cubicBezTo>
                    <a:pt x="1" y="28287"/>
                    <a:pt x="468" y="28821"/>
                    <a:pt x="1068" y="28854"/>
                  </a:cubicBezTo>
                  <a:cubicBezTo>
                    <a:pt x="1635" y="28854"/>
                    <a:pt x="2135" y="28387"/>
                    <a:pt x="2169" y="27820"/>
                  </a:cubicBezTo>
                  <a:lnTo>
                    <a:pt x="3136" y="1135"/>
                  </a:lnTo>
                  <a:cubicBezTo>
                    <a:pt x="3136" y="534"/>
                    <a:pt x="2669" y="34"/>
                    <a:pt x="210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2"/>
            <p:cNvSpPr/>
            <p:nvPr/>
          </p:nvSpPr>
          <p:spPr>
            <a:xfrm>
              <a:off x="4012200" y="1080225"/>
              <a:ext cx="401975" cy="394775"/>
            </a:xfrm>
            <a:custGeom>
              <a:rect b="b" l="l" r="r" t="t"/>
              <a:pathLst>
                <a:path extrusionOk="0" h="15791" w="16079">
                  <a:moveTo>
                    <a:pt x="8035" y="1"/>
                  </a:moveTo>
                  <a:cubicBezTo>
                    <a:pt x="3802" y="1"/>
                    <a:pt x="330" y="3377"/>
                    <a:pt x="167" y="7612"/>
                  </a:cubicBezTo>
                  <a:cubicBezTo>
                    <a:pt x="1" y="11982"/>
                    <a:pt x="3403" y="15618"/>
                    <a:pt x="7739" y="15785"/>
                  </a:cubicBezTo>
                  <a:cubicBezTo>
                    <a:pt x="7842" y="15789"/>
                    <a:pt x="7943" y="15791"/>
                    <a:pt x="8044" y="15791"/>
                  </a:cubicBezTo>
                  <a:cubicBezTo>
                    <a:pt x="12277" y="15791"/>
                    <a:pt x="15749" y="12414"/>
                    <a:pt x="15912" y="8179"/>
                  </a:cubicBezTo>
                  <a:cubicBezTo>
                    <a:pt x="16079" y="3843"/>
                    <a:pt x="12676" y="174"/>
                    <a:pt x="8340" y="7"/>
                  </a:cubicBezTo>
                  <a:cubicBezTo>
                    <a:pt x="8238" y="3"/>
                    <a:pt x="8136" y="1"/>
                    <a:pt x="80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2"/>
            <p:cNvSpPr/>
            <p:nvPr/>
          </p:nvSpPr>
          <p:spPr>
            <a:xfrm>
              <a:off x="3981350" y="1222125"/>
              <a:ext cx="462025" cy="110975"/>
            </a:xfrm>
            <a:custGeom>
              <a:rect b="b" l="l" r="r" t="t"/>
              <a:pathLst>
                <a:path extrusionOk="0" h="4439" w="18481">
                  <a:moveTo>
                    <a:pt x="2005" y="1"/>
                  </a:moveTo>
                  <a:cubicBezTo>
                    <a:pt x="934" y="1"/>
                    <a:pt x="100" y="823"/>
                    <a:pt x="67" y="1870"/>
                  </a:cubicBezTo>
                  <a:cubicBezTo>
                    <a:pt x="0" y="2970"/>
                    <a:pt x="834" y="3838"/>
                    <a:pt x="1935" y="3871"/>
                  </a:cubicBezTo>
                  <a:lnTo>
                    <a:pt x="16445" y="4438"/>
                  </a:lnTo>
                  <a:cubicBezTo>
                    <a:pt x="16467" y="4439"/>
                    <a:pt x="16488" y="4439"/>
                    <a:pt x="16509" y="4439"/>
                  </a:cubicBezTo>
                  <a:cubicBezTo>
                    <a:pt x="17580" y="4439"/>
                    <a:pt x="18414" y="3616"/>
                    <a:pt x="18447" y="2537"/>
                  </a:cubicBezTo>
                  <a:cubicBezTo>
                    <a:pt x="18480" y="1503"/>
                    <a:pt x="17646" y="602"/>
                    <a:pt x="16579" y="535"/>
                  </a:cubicBezTo>
                  <a:lnTo>
                    <a:pt x="2069" y="2"/>
                  </a:lnTo>
                  <a:cubicBezTo>
                    <a:pt x="2047" y="1"/>
                    <a:pt x="2026" y="1"/>
                    <a:pt x="20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2"/>
            <p:cNvSpPr/>
            <p:nvPr/>
          </p:nvSpPr>
          <p:spPr>
            <a:xfrm>
              <a:off x="4240975" y="1108700"/>
              <a:ext cx="133525" cy="108300"/>
            </a:xfrm>
            <a:custGeom>
              <a:rect b="b" l="l" r="r" t="t"/>
              <a:pathLst>
                <a:path extrusionOk="0" h="4332" w="5341">
                  <a:moveTo>
                    <a:pt x="690" y="1"/>
                  </a:moveTo>
                  <a:cubicBezTo>
                    <a:pt x="213" y="1"/>
                    <a:pt x="1" y="705"/>
                    <a:pt x="490" y="803"/>
                  </a:cubicBezTo>
                  <a:cubicBezTo>
                    <a:pt x="2324" y="1136"/>
                    <a:pt x="3826" y="2470"/>
                    <a:pt x="4526" y="4138"/>
                  </a:cubicBezTo>
                  <a:cubicBezTo>
                    <a:pt x="4589" y="4274"/>
                    <a:pt x="4698" y="4332"/>
                    <a:pt x="4812" y="4332"/>
                  </a:cubicBezTo>
                  <a:cubicBezTo>
                    <a:pt x="5063" y="4332"/>
                    <a:pt x="5341" y="4058"/>
                    <a:pt x="5227" y="3738"/>
                  </a:cubicBezTo>
                  <a:cubicBezTo>
                    <a:pt x="4459" y="1870"/>
                    <a:pt x="2725" y="369"/>
                    <a:pt x="723" y="2"/>
                  </a:cubicBezTo>
                  <a:cubicBezTo>
                    <a:pt x="712" y="1"/>
                    <a:pt x="701" y="1"/>
                    <a:pt x="6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52"/>
          <p:cNvGrpSpPr/>
          <p:nvPr/>
        </p:nvGrpSpPr>
        <p:grpSpPr>
          <a:xfrm>
            <a:off x="5875888" y="4120975"/>
            <a:ext cx="301075" cy="270125"/>
            <a:chOff x="2599525" y="3568500"/>
            <a:chExt cx="301075" cy="270125"/>
          </a:xfrm>
        </p:grpSpPr>
        <p:sp>
          <p:nvSpPr>
            <p:cNvPr id="1014" name="Google Shape;1014;p5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52"/>
          <p:cNvGrpSpPr/>
          <p:nvPr/>
        </p:nvGrpSpPr>
        <p:grpSpPr>
          <a:xfrm>
            <a:off x="6305463" y="2908100"/>
            <a:ext cx="505400" cy="353050"/>
            <a:chOff x="1460375" y="4373025"/>
            <a:chExt cx="505400" cy="353050"/>
          </a:xfrm>
        </p:grpSpPr>
        <p:sp>
          <p:nvSpPr>
            <p:cNvPr id="1017" name="Google Shape;1017;p52"/>
            <p:cNvSpPr/>
            <p:nvPr/>
          </p:nvSpPr>
          <p:spPr>
            <a:xfrm>
              <a:off x="1460375" y="4378575"/>
              <a:ext cx="437850" cy="347500"/>
            </a:xfrm>
            <a:custGeom>
              <a:rect b="b" l="l" r="r" t="t"/>
              <a:pathLst>
                <a:path extrusionOk="0" h="13900" w="17514">
                  <a:moveTo>
                    <a:pt x="13811" y="1"/>
                  </a:moveTo>
                  <a:lnTo>
                    <a:pt x="2703" y="4470"/>
                  </a:lnTo>
                  <a:cubicBezTo>
                    <a:pt x="735" y="5238"/>
                    <a:pt x="1" y="7973"/>
                    <a:pt x="1035" y="10508"/>
                  </a:cubicBezTo>
                  <a:cubicBezTo>
                    <a:pt x="1874" y="12566"/>
                    <a:pt x="3638" y="13899"/>
                    <a:pt x="5289" y="13899"/>
                  </a:cubicBezTo>
                  <a:cubicBezTo>
                    <a:pt x="5671" y="13899"/>
                    <a:pt x="6048" y="13828"/>
                    <a:pt x="6405" y="13677"/>
                  </a:cubicBezTo>
                  <a:lnTo>
                    <a:pt x="17513" y="9207"/>
                  </a:lnTo>
                  <a:lnTo>
                    <a:pt x="1381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2"/>
            <p:cNvSpPr/>
            <p:nvPr/>
          </p:nvSpPr>
          <p:spPr>
            <a:xfrm>
              <a:off x="1737250" y="4373025"/>
              <a:ext cx="228525" cy="241375"/>
            </a:xfrm>
            <a:custGeom>
              <a:rect b="b" l="l" r="r" t="t"/>
              <a:pathLst>
                <a:path extrusionOk="0" h="9655" w="9141">
                  <a:moveTo>
                    <a:pt x="3867" y="0"/>
                  </a:moveTo>
                  <a:cubicBezTo>
                    <a:pt x="3481" y="0"/>
                    <a:pt x="3099" y="72"/>
                    <a:pt x="2736" y="223"/>
                  </a:cubicBezTo>
                  <a:cubicBezTo>
                    <a:pt x="768" y="1023"/>
                    <a:pt x="0" y="3725"/>
                    <a:pt x="1068" y="6260"/>
                  </a:cubicBezTo>
                  <a:cubicBezTo>
                    <a:pt x="1905" y="8340"/>
                    <a:pt x="3617" y="9654"/>
                    <a:pt x="5283" y="9654"/>
                  </a:cubicBezTo>
                  <a:cubicBezTo>
                    <a:pt x="5675" y="9654"/>
                    <a:pt x="6064" y="9582"/>
                    <a:pt x="6438" y="9429"/>
                  </a:cubicBezTo>
                  <a:cubicBezTo>
                    <a:pt x="8406" y="8662"/>
                    <a:pt x="9140" y="5927"/>
                    <a:pt x="8106" y="3391"/>
                  </a:cubicBezTo>
                  <a:cubicBezTo>
                    <a:pt x="7294" y="1333"/>
                    <a:pt x="5536" y="0"/>
                    <a:pt x="38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2"/>
            <p:cNvSpPr/>
            <p:nvPr/>
          </p:nvSpPr>
          <p:spPr>
            <a:xfrm>
              <a:off x="1801450" y="4441325"/>
              <a:ext cx="100950" cy="106225"/>
            </a:xfrm>
            <a:custGeom>
              <a:rect b="b" l="l" r="r" t="t"/>
              <a:pathLst>
                <a:path extrusionOk="0" h="4249" w="4038">
                  <a:moveTo>
                    <a:pt x="1698" y="1"/>
                  </a:moveTo>
                  <a:cubicBezTo>
                    <a:pt x="1530" y="1"/>
                    <a:pt x="1363" y="30"/>
                    <a:pt x="1202" y="92"/>
                  </a:cubicBezTo>
                  <a:cubicBezTo>
                    <a:pt x="334" y="459"/>
                    <a:pt x="1" y="1627"/>
                    <a:pt x="434" y="2761"/>
                  </a:cubicBezTo>
                  <a:cubicBezTo>
                    <a:pt x="819" y="3641"/>
                    <a:pt x="1634" y="4248"/>
                    <a:pt x="2376" y="4248"/>
                  </a:cubicBezTo>
                  <a:cubicBezTo>
                    <a:pt x="2534" y="4248"/>
                    <a:pt x="2689" y="4221"/>
                    <a:pt x="2836" y="4162"/>
                  </a:cubicBezTo>
                  <a:cubicBezTo>
                    <a:pt x="3703" y="3795"/>
                    <a:pt x="4037" y="2628"/>
                    <a:pt x="3570" y="1493"/>
                  </a:cubicBezTo>
                  <a:cubicBezTo>
                    <a:pt x="3190" y="570"/>
                    <a:pt x="2434" y="1"/>
                    <a:pt x="16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2"/>
            <p:cNvSpPr/>
            <p:nvPr/>
          </p:nvSpPr>
          <p:spPr>
            <a:xfrm>
              <a:off x="1517350" y="4461100"/>
              <a:ext cx="192425" cy="94850"/>
            </a:xfrm>
            <a:custGeom>
              <a:rect b="b" l="l" r="r" t="t"/>
              <a:pathLst>
                <a:path extrusionOk="0" h="3794" w="7697">
                  <a:moveTo>
                    <a:pt x="6981" y="0"/>
                  </a:moveTo>
                  <a:cubicBezTo>
                    <a:pt x="6923" y="0"/>
                    <a:pt x="6860" y="11"/>
                    <a:pt x="6795" y="35"/>
                  </a:cubicBezTo>
                  <a:cubicBezTo>
                    <a:pt x="4727" y="969"/>
                    <a:pt x="2592" y="1870"/>
                    <a:pt x="524" y="2737"/>
                  </a:cubicBezTo>
                  <a:cubicBezTo>
                    <a:pt x="0" y="2999"/>
                    <a:pt x="161" y="3793"/>
                    <a:pt x="632" y="3793"/>
                  </a:cubicBezTo>
                  <a:cubicBezTo>
                    <a:pt x="701" y="3793"/>
                    <a:pt x="776" y="3776"/>
                    <a:pt x="857" y="3738"/>
                  </a:cubicBezTo>
                  <a:cubicBezTo>
                    <a:pt x="2925" y="2837"/>
                    <a:pt x="5060" y="1903"/>
                    <a:pt x="7128" y="1036"/>
                  </a:cubicBezTo>
                  <a:cubicBezTo>
                    <a:pt x="7697" y="827"/>
                    <a:pt x="7487" y="0"/>
                    <a:pt x="69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52"/>
          <p:cNvGrpSpPr/>
          <p:nvPr/>
        </p:nvGrpSpPr>
        <p:grpSpPr>
          <a:xfrm flipH="1">
            <a:off x="7940563" y="1853875"/>
            <a:ext cx="776425" cy="840950"/>
            <a:chOff x="1748075" y="3460950"/>
            <a:chExt cx="776425" cy="840950"/>
          </a:xfrm>
        </p:grpSpPr>
        <p:sp>
          <p:nvSpPr>
            <p:cNvPr id="1022" name="Google Shape;1022;p52"/>
            <p:cNvSpPr/>
            <p:nvPr/>
          </p:nvSpPr>
          <p:spPr>
            <a:xfrm>
              <a:off x="2248450" y="3460950"/>
              <a:ext cx="276050" cy="280525"/>
            </a:xfrm>
            <a:custGeom>
              <a:rect b="b" l="l" r="r" t="t"/>
              <a:pathLst>
                <a:path extrusionOk="0" h="11221" w="11042">
                  <a:moveTo>
                    <a:pt x="3653" y="1"/>
                  </a:moveTo>
                  <a:cubicBezTo>
                    <a:pt x="3242" y="1"/>
                    <a:pt x="2841" y="168"/>
                    <a:pt x="2569" y="513"/>
                  </a:cubicBezTo>
                  <a:cubicBezTo>
                    <a:pt x="2469" y="680"/>
                    <a:pt x="2335" y="880"/>
                    <a:pt x="2302" y="1047"/>
                  </a:cubicBezTo>
                  <a:lnTo>
                    <a:pt x="0" y="9720"/>
                  </a:lnTo>
                  <a:lnTo>
                    <a:pt x="567" y="10220"/>
                  </a:lnTo>
                  <a:lnTo>
                    <a:pt x="868" y="10487"/>
                  </a:lnTo>
                  <a:lnTo>
                    <a:pt x="1168" y="10720"/>
                  </a:lnTo>
                  <a:lnTo>
                    <a:pt x="1735" y="11221"/>
                  </a:lnTo>
                  <a:lnTo>
                    <a:pt x="9974" y="7651"/>
                  </a:lnTo>
                  <a:cubicBezTo>
                    <a:pt x="9998" y="7655"/>
                    <a:pt x="10022" y="7657"/>
                    <a:pt x="10045" y="7657"/>
                  </a:cubicBezTo>
                  <a:cubicBezTo>
                    <a:pt x="10242" y="7657"/>
                    <a:pt x="10392" y="7534"/>
                    <a:pt x="10541" y="7385"/>
                  </a:cubicBezTo>
                  <a:cubicBezTo>
                    <a:pt x="11041" y="6751"/>
                    <a:pt x="11008" y="5883"/>
                    <a:pt x="10374" y="5350"/>
                  </a:cubicBezTo>
                  <a:cubicBezTo>
                    <a:pt x="10111" y="5108"/>
                    <a:pt x="9775" y="5011"/>
                    <a:pt x="9433" y="5011"/>
                  </a:cubicBezTo>
                  <a:cubicBezTo>
                    <a:pt x="9256" y="5011"/>
                    <a:pt x="9078" y="5037"/>
                    <a:pt x="8907" y="5083"/>
                  </a:cubicBezTo>
                  <a:cubicBezTo>
                    <a:pt x="9040" y="4616"/>
                    <a:pt x="8873" y="4049"/>
                    <a:pt x="8473" y="3682"/>
                  </a:cubicBezTo>
                  <a:cubicBezTo>
                    <a:pt x="8187" y="3440"/>
                    <a:pt x="7859" y="3343"/>
                    <a:pt x="7524" y="3343"/>
                  </a:cubicBezTo>
                  <a:cubicBezTo>
                    <a:pt x="7351" y="3343"/>
                    <a:pt x="7176" y="3369"/>
                    <a:pt x="7005" y="3415"/>
                  </a:cubicBezTo>
                  <a:cubicBezTo>
                    <a:pt x="7139" y="2948"/>
                    <a:pt x="6972" y="2381"/>
                    <a:pt x="6538" y="2014"/>
                  </a:cubicBezTo>
                  <a:cubicBezTo>
                    <a:pt x="6275" y="1772"/>
                    <a:pt x="5939" y="1676"/>
                    <a:pt x="5597" y="1676"/>
                  </a:cubicBezTo>
                  <a:cubicBezTo>
                    <a:pt x="5420" y="1676"/>
                    <a:pt x="5241" y="1702"/>
                    <a:pt x="5071" y="1747"/>
                  </a:cubicBezTo>
                  <a:cubicBezTo>
                    <a:pt x="5171" y="1280"/>
                    <a:pt x="5037" y="713"/>
                    <a:pt x="4637" y="346"/>
                  </a:cubicBezTo>
                  <a:cubicBezTo>
                    <a:pt x="4348" y="118"/>
                    <a:pt x="3997" y="1"/>
                    <a:pt x="36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2"/>
            <p:cNvSpPr/>
            <p:nvPr/>
          </p:nvSpPr>
          <p:spPr>
            <a:xfrm>
              <a:off x="2293475" y="3600675"/>
              <a:ext cx="102600" cy="99100"/>
            </a:xfrm>
            <a:custGeom>
              <a:rect b="b" l="l" r="r" t="t"/>
              <a:pathLst>
                <a:path extrusionOk="0" h="3964" w="4104">
                  <a:moveTo>
                    <a:pt x="3197" y="0"/>
                  </a:moveTo>
                  <a:cubicBezTo>
                    <a:pt x="2274" y="0"/>
                    <a:pt x="1" y="3964"/>
                    <a:pt x="1" y="3964"/>
                  </a:cubicBezTo>
                  <a:cubicBezTo>
                    <a:pt x="1" y="3964"/>
                    <a:pt x="4103" y="695"/>
                    <a:pt x="3370" y="61"/>
                  </a:cubicBezTo>
                  <a:cubicBezTo>
                    <a:pt x="3319" y="20"/>
                    <a:pt x="3262" y="0"/>
                    <a:pt x="31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2"/>
            <p:cNvSpPr/>
            <p:nvPr/>
          </p:nvSpPr>
          <p:spPr>
            <a:xfrm>
              <a:off x="2277625" y="3573375"/>
              <a:ext cx="72575" cy="119725"/>
            </a:xfrm>
            <a:custGeom>
              <a:rect b="b" l="l" r="r" t="t"/>
              <a:pathLst>
                <a:path extrusionOk="0" h="4789" w="2903">
                  <a:moveTo>
                    <a:pt x="1912" y="0"/>
                  </a:moveTo>
                  <a:cubicBezTo>
                    <a:pt x="1058" y="0"/>
                    <a:pt x="1" y="4789"/>
                    <a:pt x="1" y="4789"/>
                  </a:cubicBezTo>
                  <a:cubicBezTo>
                    <a:pt x="1" y="4789"/>
                    <a:pt x="2903" y="386"/>
                    <a:pt x="2002" y="19"/>
                  </a:cubicBezTo>
                  <a:cubicBezTo>
                    <a:pt x="1972" y="6"/>
                    <a:pt x="1942" y="0"/>
                    <a:pt x="19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2"/>
            <p:cNvSpPr/>
            <p:nvPr/>
          </p:nvSpPr>
          <p:spPr>
            <a:xfrm>
              <a:off x="2303475" y="3644875"/>
              <a:ext cx="123450" cy="70750"/>
            </a:xfrm>
            <a:custGeom>
              <a:rect b="b" l="l" r="r" t="t"/>
              <a:pathLst>
                <a:path extrusionOk="0" h="2830" w="4938">
                  <a:moveTo>
                    <a:pt x="4108" y="0"/>
                  </a:moveTo>
                  <a:cubicBezTo>
                    <a:pt x="3097" y="0"/>
                    <a:pt x="1" y="2830"/>
                    <a:pt x="1" y="2830"/>
                  </a:cubicBezTo>
                  <a:cubicBezTo>
                    <a:pt x="1" y="2830"/>
                    <a:pt x="4938" y="962"/>
                    <a:pt x="4371" y="128"/>
                  </a:cubicBezTo>
                  <a:cubicBezTo>
                    <a:pt x="4318" y="40"/>
                    <a:pt x="4228" y="0"/>
                    <a:pt x="41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2"/>
            <p:cNvSpPr/>
            <p:nvPr/>
          </p:nvSpPr>
          <p:spPr>
            <a:xfrm>
              <a:off x="1748075" y="4018325"/>
              <a:ext cx="274400" cy="283575"/>
            </a:xfrm>
            <a:custGeom>
              <a:rect b="b" l="l" r="r" t="t"/>
              <a:pathLst>
                <a:path extrusionOk="0" h="11343" w="10976">
                  <a:moveTo>
                    <a:pt x="9208" y="0"/>
                  </a:moveTo>
                  <a:lnTo>
                    <a:pt x="1002" y="3569"/>
                  </a:lnTo>
                  <a:cubicBezTo>
                    <a:pt x="835" y="3670"/>
                    <a:pt x="601" y="3770"/>
                    <a:pt x="501" y="3936"/>
                  </a:cubicBezTo>
                  <a:cubicBezTo>
                    <a:pt x="1" y="4570"/>
                    <a:pt x="34" y="5504"/>
                    <a:pt x="668" y="6005"/>
                  </a:cubicBezTo>
                  <a:cubicBezTo>
                    <a:pt x="920" y="6235"/>
                    <a:pt x="1251" y="6334"/>
                    <a:pt x="1570" y="6334"/>
                  </a:cubicBezTo>
                  <a:cubicBezTo>
                    <a:pt x="1758" y="6334"/>
                    <a:pt x="1942" y="6300"/>
                    <a:pt x="2102" y="6238"/>
                  </a:cubicBezTo>
                  <a:lnTo>
                    <a:pt x="2102" y="6238"/>
                  </a:lnTo>
                  <a:cubicBezTo>
                    <a:pt x="2002" y="6738"/>
                    <a:pt x="2169" y="7272"/>
                    <a:pt x="2569" y="7672"/>
                  </a:cubicBezTo>
                  <a:cubicBezTo>
                    <a:pt x="2842" y="7903"/>
                    <a:pt x="3155" y="8002"/>
                    <a:pt x="3474" y="8002"/>
                  </a:cubicBezTo>
                  <a:cubicBezTo>
                    <a:pt x="3661" y="8002"/>
                    <a:pt x="3852" y="7968"/>
                    <a:pt x="4037" y="7906"/>
                  </a:cubicBezTo>
                  <a:lnTo>
                    <a:pt x="4037" y="7906"/>
                  </a:lnTo>
                  <a:cubicBezTo>
                    <a:pt x="3904" y="8406"/>
                    <a:pt x="4071" y="8940"/>
                    <a:pt x="4504" y="9340"/>
                  </a:cubicBezTo>
                  <a:cubicBezTo>
                    <a:pt x="4756" y="9571"/>
                    <a:pt x="5061" y="9670"/>
                    <a:pt x="5385" y="9670"/>
                  </a:cubicBezTo>
                  <a:cubicBezTo>
                    <a:pt x="5576" y="9670"/>
                    <a:pt x="5774" y="9636"/>
                    <a:pt x="5972" y="9574"/>
                  </a:cubicBezTo>
                  <a:lnTo>
                    <a:pt x="5972" y="9574"/>
                  </a:lnTo>
                  <a:cubicBezTo>
                    <a:pt x="5838" y="10074"/>
                    <a:pt x="6005" y="10608"/>
                    <a:pt x="6406" y="11008"/>
                  </a:cubicBezTo>
                  <a:cubicBezTo>
                    <a:pt x="6689" y="11232"/>
                    <a:pt x="7019" y="11342"/>
                    <a:pt x="7348" y="11342"/>
                  </a:cubicBezTo>
                  <a:cubicBezTo>
                    <a:pt x="7755" y="11342"/>
                    <a:pt x="8160" y="11173"/>
                    <a:pt x="8474" y="10841"/>
                  </a:cubicBezTo>
                  <a:cubicBezTo>
                    <a:pt x="8640" y="10675"/>
                    <a:pt x="8707" y="10508"/>
                    <a:pt x="8674" y="10174"/>
                  </a:cubicBezTo>
                  <a:lnTo>
                    <a:pt x="10975" y="1501"/>
                  </a:lnTo>
                  <a:lnTo>
                    <a:pt x="10375" y="1001"/>
                  </a:lnTo>
                  <a:lnTo>
                    <a:pt x="10075" y="734"/>
                  </a:lnTo>
                  <a:lnTo>
                    <a:pt x="9808" y="501"/>
                  </a:lnTo>
                  <a:lnTo>
                    <a:pt x="92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2"/>
            <p:cNvSpPr/>
            <p:nvPr/>
          </p:nvSpPr>
          <p:spPr>
            <a:xfrm>
              <a:off x="1881525" y="4064175"/>
              <a:ext cx="103425" cy="99125"/>
            </a:xfrm>
            <a:custGeom>
              <a:rect b="b" l="l" r="r" t="t"/>
              <a:pathLst>
                <a:path extrusionOk="0" h="3965" w="4137">
                  <a:moveTo>
                    <a:pt x="4136" y="1"/>
                  </a:moveTo>
                  <a:cubicBezTo>
                    <a:pt x="4136" y="1"/>
                    <a:pt x="0" y="3237"/>
                    <a:pt x="734" y="3904"/>
                  </a:cubicBezTo>
                  <a:cubicBezTo>
                    <a:pt x="784" y="3945"/>
                    <a:pt x="842" y="3964"/>
                    <a:pt x="907" y="3964"/>
                  </a:cubicBezTo>
                  <a:cubicBezTo>
                    <a:pt x="1834" y="3964"/>
                    <a:pt x="4136" y="1"/>
                    <a:pt x="41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2"/>
            <p:cNvSpPr/>
            <p:nvPr/>
          </p:nvSpPr>
          <p:spPr>
            <a:xfrm>
              <a:off x="1925725" y="4070025"/>
              <a:ext cx="74225" cy="119750"/>
            </a:xfrm>
            <a:custGeom>
              <a:rect b="b" l="l" r="r" t="t"/>
              <a:pathLst>
                <a:path extrusionOk="0" h="4790" w="2969">
                  <a:moveTo>
                    <a:pt x="2969" y="0"/>
                  </a:moveTo>
                  <a:cubicBezTo>
                    <a:pt x="2969" y="1"/>
                    <a:pt x="0" y="4370"/>
                    <a:pt x="967" y="4770"/>
                  </a:cubicBezTo>
                  <a:cubicBezTo>
                    <a:pt x="998" y="4783"/>
                    <a:pt x="1030" y="4789"/>
                    <a:pt x="1061" y="4789"/>
                  </a:cubicBezTo>
                  <a:cubicBezTo>
                    <a:pt x="1943" y="4789"/>
                    <a:pt x="2969" y="1"/>
                    <a:pt x="29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2"/>
            <p:cNvSpPr/>
            <p:nvPr/>
          </p:nvSpPr>
          <p:spPr>
            <a:xfrm>
              <a:off x="1849825" y="4047500"/>
              <a:ext cx="123450" cy="70750"/>
            </a:xfrm>
            <a:custGeom>
              <a:rect b="b" l="l" r="r" t="t"/>
              <a:pathLst>
                <a:path extrusionOk="0" h="2830" w="4938">
                  <a:moveTo>
                    <a:pt x="4937" y="1"/>
                  </a:moveTo>
                  <a:cubicBezTo>
                    <a:pt x="4937" y="1"/>
                    <a:pt x="1" y="1869"/>
                    <a:pt x="534" y="2703"/>
                  </a:cubicBezTo>
                  <a:cubicBezTo>
                    <a:pt x="591" y="2791"/>
                    <a:pt x="684" y="2830"/>
                    <a:pt x="806" y="2830"/>
                  </a:cubicBezTo>
                  <a:cubicBezTo>
                    <a:pt x="1841" y="2830"/>
                    <a:pt x="4937" y="1"/>
                    <a:pt x="49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2"/>
            <p:cNvSpPr/>
            <p:nvPr/>
          </p:nvSpPr>
          <p:spPr>
            <a:xfrm>
              <a:off x="1879025" y="3641800"/>
              <a:ext cx="514550" cy="480975"/>
            </a:xfrm>
            <a:custGeom>
              <a:rect b="b" l="l" r="r" t="t"/>
              <a:pathLst>
                <a:path extrusionOk="0" h="19239" w="20582">
                  <a:moveTo>
                    <a:pt x="12435" y="0"/>
                  </a:moveTo>
                  <a:cubicBezTo>
                    <a:pt x="9546" y="0"/>
                    <a:pt x="6377" y="1483"/>
                    <a:pt x="4003" y="4254"/>
                  </a:cubicBezTo>
                  <a:cubicBezTo>
                    <a:pt x="267" y="8623"/>
                    <a:pt x="0" y="14628"/>
                    <a:pt x="3469" y="17596"/>
                  </a:cubicBezTo>
                  <a:cubicBezTo>
                    <a:pt x="4767" y="18707"/>
                    <a:pt x="6401" y="19239"/>
                    <a:pt x="8135" y="19239"/>
                  </a:cubicBezTo>
                  <a:cubicBezTo>
                    <a:pt x="11037" y="19239"/>
                    <a:pt x="14219" y="17750"/>
                    <a:pt x="16579" y="14995"/>
                  </a:cubicBezTo>
                  <a:cubicBezTo>
                    <a:pt x="20315" y="10625"/>
                    <a:pt x="20581" y="4620"/>
                    <a:pt x="17112" y="1652"/>
                  </a:cubicBezTo>
                  <a:cubicBezTo>
                    <a:pt x="15809" y="537"/>
                    <a:pt x="14173" y="0"/>
                    <a:pt x="124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2"/>
            <p:cNvSpPr/>
            <p:nvPr/>
          </p:nvSpPr>
          <p:spPr>
            <a:xfrm>
              <a:off x="2147250" y="3756450"/>
              <a:ext cx="177100" cy="277000"/>
            </a:xfrm>
            <a:custGeom>
              <a:rect b="b" l="l" r="r" t="t"/>
              <a:pathLst>
                <a:path extrusionOk="0" h="11080" w="7084">
                  <a:moveTo>
                    <a:pt x="5907" y="1"/>
                  </a:moveTo>
                  <a:cubicBezTo>
                    <a:pt x="5596" y="1"/>
                    <a:pt x="5269" y="269"/>
                    <a:pt x="5349" y="668"/>
                  </a:cubicBezTo>
                  <a:cubicBezTo>
                    <a:pt x="5950" y="4471"/>
                    <a:pt x="3715" y="8174"/>
                    <a:pt x="512" y="10075"/>
                  </a:cubicBezTo>
                  <a:cubicBezTo>
                    <a:pt x="1" y="10359"/>
                    <a:pt x="313" y="11080"/>
                    <a:pt x="788" y="11080"/>
                  </a:cubicBezTo>
                  <a:cubicBezTo>
                    <a:pt x="870" y="11080"/>
                    <a:pt x="957" y="11058"/>
                    <a:pt x="1046" y="11009"/>
                  </a:cubicBezTo>
                  <a:cubicBezTo>
                    <a:pt x="4682" y="8807"/>
                    <a:pt x="7084" y="4704"/>
                    <a:pt x="6383" y="401"/>
                  </a:cubicBezTo>
                  <a:cubicBezTo>
                    <a:pt x="6316" y="121"/>
                    <a:pt x="6115" y="1"/>
                    <a:pt x="59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52"/>
          <p:cNvGrpSpPr/>
          <p:nvPr/>
        </p:nvGrpSpPr>
        <p:grpSpPr>
          <a:xfrm>
            <a:off x="5875888" y="1679075"/>
            <a:ext cx="301075" cy="270125"/>
            <a:chOff x="2599525" y="3568500"/>
            <a:chExt cx="301075" cy="270125"/>
          </a:xfrm>
        </p:grpSpPr>
        <p:sp>
          <p:nvSpPr>
            <p:cNvPr id="1033" name="Google Shape;1033;p52"/>
            <p:cNvSpPr/>
            <p:nvPr/>
          </p:nvSpPr>
          <p:spPr>
            <a:xfrm>
              <a:off x="2599525" y="3568500"/>
              <a:ext cx="301075" cy="270125"/>
            </a:xfrm>
            <a:custGeom>
              <a:rect b="b" l="l" r="r" t="t"/>
              <a:pathLst>
                <a:path extrusionOk="0" h="10805" w="12043">
                  <a:moveTo>
                    <a:pt x="6057" y="1"/>
                  </a:moveTo>
                  <a:cubicBezTo>
                    <a:pt x="4567" y="1"/>
                    <a:pt x="3077" y="614"/>
                    <a:pt x="2002" y="1815"/>
                  </a:cubicBezTo>
                  <a:cubicBezTo>
                    <a:pt x="1" y="4017"/>
                    <a:pt x="201" y="7419"/>
                    <a:pt x="2436" y="9420"/>
                  </a:cubicBezTo>
                  <a:cubicBezTo>
                    <a:pt x="3458" y="10350"/>
                    <a:pt x="4739" y="10804"/>
                    <a:pt x="6019" y="10804"/>
                  </a:cubicBezTo>
                  <a:cubicBezTo>
                    <a:pt x="7495" y="10804"/>
                    <a:pt x="8969" y="10199"/>
                    <a:pt x="10041" y="9020"/>
                  </a:cubicBezTo>
                  <a:cubicBezTo>
                    <a:pt x="12043" y="6819"/>
                    <a:pt x="11876" y="3383"/>
                    <a:pt x="9641" y="1381"/>
                  </a:cubicBezTo>
                  <a:cubicBezTo>
                    <a:pt x="8622" y="455"/>
                    <a:pt x="7340" y="1"/>
                    <a:pt x="60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2"/>
            <p:cNvSpPr/>
            <p:nvPr/>
          </p:nvSpPr>
          <p:spPr>
            <a:xfrm>
              <a:off x="2696250" y="3597950"/>
              <a:ext cx="157225" cy="141025"/>
            </a:xfrm>
            <a:custGeom>
              <a:rect b="b" l="l" r="r" t="t"/>
              <a:pathLst>
                <a:path extrusionOk="0" h="5641" w="6289">
                  <a:moveTo>
                    <a:pt x="1666" y="1"/>
                  </a:moveTo>
                  <a:cubicBezTo>
                    <a:pt x="1328" y="1"/>
                    <a:pt x="992" y="34"/>
                    <a:pt x="668" y="103"/>
                  </a:cubicBezTo>
                  <a:cubicBezTo>
                    <a:pt x="1" y="230"/>
                    <a:pt x="242" y="1144"/>
                    <a:pt x="843" y="1144"/>
                  </a:cubicBezTo>
                  <a:cubicBezTo>
                    <a:pt x="873" y="1144"/>
                    <a:pt x="903" y="1142"/>
                    <a:pt x="935" y="1137"/>
                  </a:cubicBezTo>
                  <a:cubicBezTo>
                    <a:pt x="1172" y="1082"/>
                    <a:pt x="1443" y="1055"/>
                    <a:pt x="1723" y="1055"/>
                  </a:cubicBezTo>
                  <a:cubicBezTo>
                    <a:pt x="2114" y="1055"/>
                    <a:pt x="2520" y="1107"/>
                    <a:pt x="2870" y="1204"/>
                  </a:cubicBezTo>
                  <a:cubicBezTo>
                    <a:pt x="4638" y="1704"/>
                    <a:pt x="5138" y="3539"/>
                    <a:pt x="5205" y="5140"/>
                  </a:cubicBezTo>
                  <a:cubicBezTo>
                    <a:pt x="5238" y="5474"/>
                    <a:pt x="5513" y="5641"/>
                    <a:pt x="5776" y="5641"/>
                  </a:cubicBezTo>
                  <a:cubicBezTo>
                    <a:pt x="6039" y="5641"/>
                    <a:pt x="6289" y="5474"/>
                    <a:pt x="6272" y="5140"/>
                  </a:cubicBezTo>
                  <a:cubicBezTo>
                    <a:pt x="6172" y="3172"/>
                    <a:pt x="5538" y="1071"/>
                    <a:pt x="3537" y="337"/>
                  </a:cubicBezTo>
                  <a:cubicBezTo>
                    <a:pt x="2948" y="119"/>
                    <a:pt x="2303" y="1"/>
                    <a:pt x="16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5" name="Google Shape;1035;p52"/>
          <p:cNvSpPr/>
          <p:nvPr/>
        </p:nvSpPr>
        <p:spPr>
          <a:xfrm>
            <a:off x="629500" y="3618075"/>
            <a:ext cx="4080000" cy="88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36" name="Google Shape;1036;p52"/>
          <p:cNvSpPr txBox="1"/>
          <p:nvPr/>
        </p:nvSpPr>
        <p:spPr>
          <a:xfrm>
            <a:off x="1074775" y="2849125"/>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Linkedin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514" name="Google Shape;514;p26"/>
          <p:cNvSpPr txBox="1"/>
          <p:nvPr>
            <p:ph idx="2" type="title"/>
          </p:nvPr>
        </p:nvSpPr>
        <p:spPr>
          <a:xfrm>
            <a:off x="1546832" y="1633283"/>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515" name="Google Shape;515;p26"/>
          <p:cNvSpPr txBox="1"/>
          <p:nvPr>
            <p:ph idx="4" type="title"/>
          </p:nvPr>
        </p:nvSpPr>
        <p:spPr>
          <a:xfrm>
            <a:off x="4234082" y="1633283"/>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516" name="Google Shape;516;p26"/>
          <p:cNvSpPr txBox="1"/>
          <p:nvPr>
            <p:ph idx="6" type="title"/>
          </p:nvPr>
        </p:nvSpPr>
        <p:spPr>
          <a:xfrm>
            <a:off x="6949703" y="1633283"/>
            <a:ext cx="6759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09</a:t>
            </a:r>
            <a:endParaRPr/>
          </a:p>
        </p:txBody>
      </p:sp>
      <p:sp>
        <p:nvSpPr>
          <p:cNvPr id="517" name="Google Shape;517;p26"/>
          <p:cNvSpPr txBox="1"/>
          <p:nvPr>
            <p:ph idx="1" type="subTitle"/>
          </p:nvPr>
        </p:nvSpPr>
        <p:spPr>
          <a:xfrm>
            <a:off x="720000" y="2187625"/>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Strategic Recommendations</a:t>
            </a:r>
            <a:endParaRPr/>
          </a:p>
        </p:txBody>
      </p:sp>
      <p:sp>
        <p:nvSpPr>
          <p:cNvPr id="518" name="Google Shape;518;p26"/>
          <p:cNvSpPr txBox="1"/>
          <p:nvPr>
            <p:ph idx="8" type="subTitle"/>
          </p:nvPr>
        </p:nvSpPr>
        <p:spPr>
          <a:xfrm>
            <a:off x="3407250" y="2187625"/>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Impact</a:t>
            </a:r>
            <a:endParaRPr/>
          </a:p>
        </p:txBody>
      </p:sp>
      <p:sp>
        <p:nvSpPr>
          <p:cNvPr id="519" name="Google Shape;519;p26"/>
          <p:cNvSpPr txBox="1"/>
          <p:nvPr>
            <p:ph idx="9" type="subTitle"/>
          </p:nvPr>
        </p:nvSpPr>
        <p:spPr>
          <a:xfrm>
            <a:off x="6122871" y="2187625"/>
            <a:ext cx="23295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You/Contact</a:t>
            </a:r>
            <a:endParaRPr/>
          </a:p>
          <a:p>
            <a:pPr indent="0" lvl="0" marL="0" rtl="0" algn="ctr">
              <a:spcBef>
                <a:spcPts val="0"/>
              </a:spcBef>
              <a:spcAft>
                <a:spcPts val="0"/>
              </a:spcAft>
              <a:buNone/>
            </a:pPr>
            <a:r>
              <a:t/>
            </a:r>
            <a:endParaRPr/>
          </a:p>
        </p:txBody>
      </p:sp>
      <p:sp>
        <p:nvSpPr>
          <p:cNvPr id="520" name="Google Shape;520;p26"/>
          <p:cNvSpPr/>
          <p:nvPr/>
        </p:nvSpPr>
        <p:spPr>
          <a:xfrm>
            <a:off x="3688450" y="2986000"/>
            <a:ext cx="91775" cy="79375"/>
          </a:xfrm>
          <a:custGeom>
            <a:rect b="b" l="l" r="r" t="t"/>
            <a:pathLst>
              <a:path extrusionOk="0" h="3175" w="3671">
                <a:moveTo>
                  <a:pt x="519" y="0"/>
                </a:moveTo>
                <a:cubicBezTo>
                  <a:pt x="388" y="0"/>
                  <a:pt x="258" y="58"/>
                  <a:pt x="168" y="185"/>
                </a:cubicBezTo>
                <a:cubicBezTo>
                  <a:pt x="1" y="385"/>
                  <a:pt x="1" y="685"/>
                  <a:pt x="234" y="852"/>
                </a:cubicBezTo>
                <a:lnTo>
                  <a:pt x="2836" y="3053"/>
                </a:lnTo>
                <a:cubicBezTo>
                  <a:pt x="2948" y="3133"/>
                  <a:pt x="3067" y="3174"/>
                  <a:pt x="3179" y="3174"/>
                </a:cubicBezTo>
                <a:cubicBezTo>
                  <a:pt x="3302" y="3174"/>
                  <a:pt x="3416" y="3125"/>
                  <a:pt x="3503" y="3020"/>
                </a:cubicBezTo>
                <a:cubicBezTo>
                  <a:pt x="3670" y="2853"/>
                  <a:pt x="3637" y="2553"/>
                  <a:pt x="3470" y="2319"/>
                </a:cubicBezTo>
                <a:lnTo>
                  <a:pt x="835" y="118"/>
                </a:lnTo>
                <a:cubicBezTo>
                  <a:pt x="743" y="41"/>
                  <a:pt x="630" y="0"/>
                  <a:pt x="5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7"/>
          <p:cNvSpPr txBox="1"/>
          <p:nvPr>
            <p:ph type="title"/>
          </p:nvPr>
        </p:nvSpPr>
        <p:spPr>
          <a:xfrm>
            <a:off x="4047175" y="2201900"/>
            <a:ext cx="43836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a:p>
            <a:pPr indent="0" lvl="0" marL="0" rtl="0" algn="ctr">
              <a:spcBef>
                <a:spcPts val="0"/>
              </a:spcBef>
              <a:spcAft>
                <a:spcPts val="0"/>
              </a:spcAft>
              <a:buNone/>
            </a:pPr>
            <a:r>
              <a:rPr lang="en"/>
              <a:t>of the project</a:t>
            </a:r>
            <a:endParaRPr/>
          </a:p>
        </p:txBody>
      </p:sp>
      <p:sp>
        <p:nvSpPr>
          <p:cNvPr id="526" name="Google Shape;526;p27"/>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527" name="Google Shape;527;p27"/>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533" name="Google Shape;533;p28"/>
          <p:cNvSpPr txBox="1"/>
          <p:nvPr>
            <p:ph idx="4" type="subTitle"/>
          </p:nvPr>
        </p:nvSpPr>
        <p:spPr>
          <a:xfrm>
            <a:off x="5088969" y="2269429"/>
            <a:ext cx="27069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goal</a:t>
            </a:r>
            <a:endParaRPr/>
          </a:p>
        </p:txBody>
      </p:sp>
      <p:sp>
        <p:nvSpPr>
          <p:cNvPr id="534" name="Google Shape;534;p28"/>
          <p:cNvSpPr txBox="1"/>
          <p:nvPr>
            <p:ph idx="1" type="subTitle"/>
          </p:nvPr>
        </p:nvSpPr>
        <p:spPr>
          <a:xfrm>
            <a:off x="4615725" y="2650975"/>
            <a:ext cx="3653400" cy="12813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200"/>
              </a:spcBef>
              <a:spcAft>
                <a:spcPts val="0"/>
              </a:spcAft>
              <a:buSzPts val="1200"/>
              <a:buChar char="●"/>
            </a:pPr>
            <a:r>
              <a:rPr lang="en"/>
              <a:t>Improve shipping speed and cost-efficiency</a:t>
            </a:r>
            <a:endParaRPr/>
          </a:p>
          <a:p>
            <a:pPr indent="-304800" lvl="0" marL="457200" rtl="0" algn="l">
              <a:lnSpc>
                <a:spcPct val="150000"/>
              </a:lnSpc>
              <a:spcBef>
                <a:spcPts val="0"/>
              </a:spcBef>
              <a:spcAft>
                <a:spcPts val="0"/>
              </a:spcAft>
              <a:buSzPts val="1200"/>
              <a:buChar char="●"/>
            </a:pPr>
            <a:r>
              <a:rPr lang="en"/>
              <a:t>Streamline SKU and inventory management</a:t>
            </a:r>
            <a:endParaRPr/>
          </a:p>
          <a:p>
            <a:pPr indent="-304800" lvl="0" marL="457200" rtl="0" algn="l">
              <a:lnSpc>
                <a:spcPct val="150000"/>
              </a:lnSpc>
              <a:spcBef>
                <a:spcPts val="0"/>
              </a:spcBef>
              <a:spcAft>
                <a:spcPts val="0"/>
              </a:spcAft>
              <a:buSzPts val="1200"/>
              <a:buChar char="●"/>
            </a:pPr>
            <a:r>
              <a:rPr lang="en"/>
              <a:t>Increase customer retention and sales performance</a:t>
            </a:r>
            <a:endParaRPr/>
          </a:p>
          <a:p>
            <a:pPr indent="-304800" lvl="0" marL="457200" rtl="0" algn="l">
              <a:lnSpc>
                <a:spcPct val="150000"/>
              </a:lnSpc>
              <a:spcBef>
                <a:spcPts val="0"/>
              </a:spcBef>
              <a:spcAft>
                <a:spcPts val="0"/>
              </a:spcAft>
              <a:buSzPts val="1200"/>
              <a:buChar char="●"/>
            </a:pPr>
            <a:r>
              <a:rPr lang="en"/>
              <a:t>Enhance overall supply chain agility through analytics</a:t>
            </a:r>
            <a:endParaRPr/>
          </a:p>
          <a:p>
            <a:pPr indent="0" lvl="0" marL="0" rtl="0" algn="ctr">
              <a:spcBef>
                <a:spcPts val="1200"/>
              </a:spcBef>
              <a:spcAft>
                <a:spcPts val="0"/>
              </a:spcAft>
              <a:buNone/>
            </a:pPr>
            <a:r>
              <a:t/>
            </a:r>
            <a:endParaRPr/>
          </a:p>
        </p:txBody>
      </p:sp>
      <p:sp>
        <p:nvSpPr>
          <p:cNvPr id="535" name="Google Shape;535;p28"/>
          <p:cNvSpPr txBox="1"/>
          <p:nvPr>
            <p:ph idx="2" type="subTitle"/>
          </p:nvPr>
        </p:nvSpPr>
        <p:spPr>
          <a:xfrm>
            <a:off x="1485875" y="2574150"/>
            <a:ext cx="2706900" cy="128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analyze and optimize the operational performance of Chocolate Factory Inc. by identifying inefficiencies across sales, cost, and fulfillment systems.</a:t>
            </a:r>
            <a:endParaRPr/>
          </a:p>
        </p:txBody>
      </p:sp>
      <p:sp>
        <p:nvSpPr>
          <p:cNvPr id="536" name="Google Shape;536;p28"/>
          <p:cNvSpPr txBox="1"/>
          <p:nvPr>
            <p:ph idx="3" type="subTitle"/>
          </p:nvPr>
        </p:nvSpPr>
        <p:spPr>
          <a:xfrm>
            <a:off x="1485881" y="2192604"/>
            <a:ext cx="2706900" cy="42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aim</a:t>
            </a:r>
            <a:endParaRPr/>
          </a:p>
        </p:txBody>
      </p:sp>
      <p:grpSp>
        <p:nvGrpSpPr>
          <p:cNvPr id="537" name="Google Shape;537;p28"/>
          <p:cNvGrpSpPr/>
          <p:nvPr/>
        </p:nvGrpSpPr>
        <p:grpSpPr>
          <a:xfrm>
            <a:off x="2591266" y="1653393"/>
            <a:ext cx="496114" cy="454268"/>
            <a:chOff x="471350" y="1041175"/>
            <a:chExt cx="312100" cy="285775"/>
          </a:xfrm>
        </p:grpSpPr>
        <p:sp>
          <p:nvSpPr>
            <p:cNvPr id="538" name="Google Shape;538;p28"/>
            <p:cNvSpPr/>
            <p:nvPr/>
          </p:nvSpPr>
          <p:spPr>
            <a:xfrm>
              <a:off x="583050" y="1142375"/>
              <a:ext cx="115050" cy="184575"/>
            </a:xfrm>
            <a:custGeom>
              <a:rect b="b" l="l" r="r" t="t"/>
              <a:pathLst>
                <a:path extrusionOk="0" h="7383" w="4602">
                  <a:moveTo>
                    <a:pt x="113" y="6655"/>
                  </a:moveTo>
                  <a:lnTo>
                    <a:pt x="3708" y="294"/>
                  </a:lnTo>
                  <a:cubicBezTo>
                    <a:pt x="3828" y="87"/>
                    <a:pt x="4101" y="0"/>
                    <a:pt x="4308" y="127"/>
                  </a:cubicBezTo>
                  <a:cubicBezTo>
                    <a:pt x="4515" y="247"/>
                    <a:pt x="4601" y="520"/>
                    <a:pt x="4475" y="727"/>
                  </a:cubicBezTo>
                  <a:lnTo>
                    <a:pt x="880" y="7089"/>
                  </a:lnTo>
                  <a:cubicBezTo>
                    <a:pt x="767" y="7296"/>
                    <a:pt x="494" y="7382"/>
                    <a:pt x="280" y="7256"/>
                  </a:cubicBezTo>
                  <a:cubicBezTo>
                    <a:pt x="73" y="7135"/>
                    <a:pt x="0" y="6862"/>
                    <a:pt x="113" y="66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627050" y="1041175"/>
              <a:ext cx="156400" cy="156725"/>
            </a:xfrm>
            <a:custGeom>
              <a:rect b="b" l="l" r="r" t="t"/>
              <a:pathLst>
                <a:path extrusionOk="0" h="6269" w="6256">
                  <a:moveTo>
                    <a:pt x="4475" y="747"/>
                  </a:moveTo>
                  <a:cubicBezTo>
                    <a:pt x="5789" y="1494"/>
                    <a:pt x="6256" y="3168"/>
                    <a:pt x="5515" y="4482"/>
                  </a:cubicBezTo>
                  <a:cubicBezTo>
                    <a:pt x="4775" y="5802"/>
                    <a:pt x="3101" y="6269"/>
                    <a:pt x="1781" y="5529"/>
                  </a:cubicBezTo>
                  <a:cubicBezTo>
                    <a:pt x="467" y="4782"/>
                    <a:pt x="1" y="3108"/>
                    <a:pt x="741" y="1788"/>
                  </a:cubicBezTo>
                  <a:cubicBezTo>
                    <a:pt x="1481" y="467"/>
                    <a:pt x="3155" y="1"/>
                    <a:pt x="4475" y="74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32725" y="1073025"/>
              <a:ext cx="144725" cy="93050"/>
            </a:xfrm>
            <a:custGeom>
              <a:rect b="b" l="l" r="r" t="t"/>
              <a:pathLst>
                <a:path extrusionOk="0" h="3722" w="5789">
                  <a:moveTo>
                    <a:pt x="740" y="127"/>
                  </a:moveTo>
                  <a:lnTo>
                    <a:pt x="5495" y="2821"/>
                  </a:lnTo>
                  <a:cubicBezTo>
                    <a:pt x="5715" y="2941"/>
                    <a:pt x="5788" y="3221"/>
                    <a:pt x="5662" y="3428"/>
                  </a:cubicBezTo>
                  <a:cubicBezTo>
                    <a:pt x="5535" y="3641"/>
                    <a:pt x="5262" y="3721"/>
                    <a:pt x="5055" y="3594"/>
                  </a:cubicBezTo>
                  <a:lnTo>
                    <a:pt x="294" y="900"/>
                  </a:lnTo>
                  <a:cubicBezTo>
                    <a:pt x="80" y="774"/>
                    <a:pt x="0" y="500"/>
                    <a:pt x="127" y="294"/>
                  </a:cubicBezTo>
                  <a:cubicBezTo>
                    <a:pt x="247" y="74"/>
                    <a:pt x="520" y="0"/>
                    <a:pt x="740" y="12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558025" y="1144525"/>
              <a:ext cx="118575" cy="182425"/>
            </a:xfrm>
            <a:custGeom>
              <a:rect b="b" l="l" r="r" t="t"/>
              <a:pathLst>
                <a:path extrusionOk="0" h="7297" w="4743">
                  <a:moveTo>
                    <a:pt x="3848" y="7016"/>
                  </a:moveTo>
                  <a:lnTo>
                    <a:pt x="127" y="734"/>
                  </a:lnTo>
                  <a:cubicBezTo>
                    <a:pt x="1" y="528"/>
                    <a:pt x="74" y="248"/>
                    <a:pt x="281" y="128"/>
                  </a:cubicBezTo>
                  <a:cubicBezTo>
                    <a:pt x="494" y="1"/>
                    <a:pt x="768" y="68"/>
                    <a:pt x="894" y="281"/>
                  </a:cubicBezTo>
                  <a:lnTo>
                    <a:pt x="4615" y="6563"/>
                  </a:lnTo>
                  <a:cubicBezTo>
                    <a:pt x="4742" y="6769"/>
                    <a:pt x="4675" y="7043"/>
                    <a:pt x="4462" y="7170"/>
                  </a:cubicBezTo>
                  <a:cubicBezTo>
                    <a:pt x="4249" y="7296"/>
                    <a:pt x="3975" y="7230"/>
                    <a:pt x="3848" y="701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471350" y="1044000"/>
              <a:ext cx="156725" cy="156575"/>
            </a:xfrm>
            <a:custGeom>
              <a:rect b="b" l="l" r="r" t="t"/>
              <a:pathLst>
                <a:path extrusionOk="0" h="6263" w="6269">
                  <a:moveTo>
                    <a:pt x="1734" y="781"/>
                  </a:moveTo>
                  <a:cubicBezTo>
                    <a:pt x="3034" y="1"/>
                    <a:pt x="4715" y="434"/>
                    <a:pt x="5495" y="1735"/>
                  </a:cubicBezTo>
                  <a:cubicBezTo>
                    <a:pt x="6269" y="3035"/>
                    <a:pt x="5835" y="4722"/>
                    <a:pt x="4535" y="5489"/>
                  </a:cubicBezTo>
                  <a:cubicBezTo>
                    <a:pt x="3234" y="6263"/>
                    <a:pt x="1547" y="5829"/>
                    <a:pt x="774" y="4529"/>
                  </a:cubicBezTo>
                  <a:cubicBezTo>
                    <a:pt x="0" y="3235"/>
                    <a:pt x="427" y="1555"/>
                    <a:pt x="1734"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478000" y="1074850"/>
              <a:ext cx="143250" cy="95375"/>
            </a:xfrm>
            <a:custGeom>
              <a:rect b="b" l="l" r="r" t="t"/>
              <a:pathLst>
                <a:path extrusionOk="0" h="3815" w="5730">
                  <a:moveTo>
                    <a:pt x="281" y="2915"/>
                  </a:moveTo>
                  <a:lnTo>
                    <a:pt x="4982" y="127"/>
                  </a:lnTo>
                  <a:cubicBezTo>
                    <a:pt x="5196" y="1"/>
                    <a:pt x="5476" y="67"/>
                    <a:pt x="5602" y="287"/>
                  </a:cubicBezTo>
                  <a:cubicBezTo>
                    <a:pt x="5729" y="494"/>
                    <a:pt x="5662" y="781"/>
                    <a:pt x="5442" y="901"/>
                  </a:cubicBezTo>
                  <a:lnTo>
                    <a:pt x="741" y="3688"/>
                  </a:lnTo>
                  <a:cubicBezTo>
                    <a:pt x="534" y="3815"/>
                    <a:pt x="248" y="3748"/>
                    <a:pt x="128" y="3528"/>
                  </a:cubicBezTo>
                  <a:cubicBezTo>
                    <a:pt x="1" y="3315"/>
                    <a:pt x="68" y="3035"/>
                    <a:pt x="281" y="291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564200" y="1235050"/>
              <a:ext cx="44700" cy="46375"/>
            </a:xfrm>
            <a:custGeom>
              <a:rect b="b" l="l" r="r" t="t"/>
              <a:pathLst>
                <a:path extrusionOk="0" h="1855" w="1788">
                  <a:moveTo>
                    <a:pt x="1388" y="481"/>
                  </a:moveTo>
                  <a:cubicBezTo>
                    <a:pt x="1361" y="461"/>
                    <a:pt x="1334" y="448"/>
                    <a:pt x="1301" y="428"/>
                  </a:cubicBezTo>
                  <a:lnTo>
                    <a:pt x="1001" y="281"/>
                  </a:lnTo>
                  <a:cubicBezTo>
                    <a:pt x="474" y="1"/>
                    <a:pt x="1" y="181"/>
                    <a:pt x="1" y="721"/>
                  </a:cubicBezTo>
                  <a:lnTo>
                    <a:pt x="1" y="1028"/>
                  </a:lnTo>
                  <a:cubicBezTo>
                    <a:pt x="1" y="1581"/>
                    <a:pt x="401" y="1855"/>
                    <a:pt x="927" y="1588"/>
                  </a:cubicBezTo>
                  <a:lnTo>
                    <a:pt x="1227" y="1428"/>
                  </a:lnTo>
                  <a:cubicBezTo>
                    <a:pt x="1288" y="1395"/>
                    <a:pt x="1334" y="1361"/>
                    <a:pt x="1388" y="1328"/>
                  </a:cubicBezTo>
                  <a:cubicBezTo>
                    <a:pt x="1788" y="1155"/>
                    <a:pt x="1768" y="661"/>
                    <a:pt x="1388" y="4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650050" y="1234900"/>
              <a:ext cx="44700" cy="46375"/>
            </a:xfrm>
            <a:custGeom>
              <a:rect b="b" l="l" r="r" t="t"/>
              <a:pathLst>
                <a:path extrusionOk="0" h="1855" w="1788">
                  <a:moveTo>
                    <a:pt x="401" y="480"/>
                  </a:moveTo>
                  <a:cubicBezTo>
                    <a:pt x="428" y="460"/>
                    <a:pt x="461" y="447"/>
                    <a:pt x="488" y="427"/>
                  </a:cubicBezTo>
                  <a:lnTo>
                    <a:pt x="788" y="280"/>
                  </a:lnTo>
                  <a:cubicBezTo>
                    <a:pt x="1314" y="0"/>
                    <a:pt x="1788" y="180"/>
                    <a:pt x="1788" y="720"/>
                  </a:cubicBezTo>
                  <a:lnTo>
                    <a:pt x="1788" y="1027"/>
                  </a:lnTo>
                  <a:cubicBezTo>
                    <a:pt x="1788" y="1581"/>
                    <a:pt x="1388" y="1854"/>
                    <a:pt x="861" y="1587"/>
                  </a:cubicBezTo>
                  <a:lnTo>
                    <a:pt x="561" y="1427"/>
                  </a:lnTo>
                  <a:cubicBezTo>
                    <a:pt x="501" y="1394"/>
                    <a:pt x="454" y="1361"/>
                    <a:pt x="401" y="1327"/>
                  </a:cubicBezTo>
                  <a:cubicBezTo>
                    <a:pt x="121" y="1227"/>
                    <a:pt x="1" y="767"/>
                    <a:pt x="401" y="48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597875" y="1236400"/>
              <a:ext cx="63375" cy="42200"/>
            </a:xfrm>
            <a:custGeom>
              <a:rect b="b" l="l" r="r" t="t"/>
              <a:pathLst>
                <a:path extrusionOk="0" h="1688" w="2535">
                  <a:moveTo>
                    <a:pt x="2501" y="454"/>
                  </a:moveTo>
                  <a:cubicBezTo>
                    <a:pt x="2408" y="194"/>
                    <a:pt x="2154" y="0"/>
                    <a:pt x="1868" y="0"/>
                  </a:cubicBezTo>
                  <a:lnTo>
                    <a:pt x="667" y="0"/>
                  </a:lnTo>
                  <a:cubicBezTo>
                    <a:pt x="381" y="0"/>
                    <a:pt x="141" y="174"/>
                    <a:pt x="47" y="427"/>
                  </a:cubicBezTo>
                  <a:cubicBezTo>
                    <a:pt x="14" y="500"/>
                    <a:pt x="1" y="587"/>
                    <a:pt x="1" y="667"/>
                  </a:cubicBezTo>
                  <a:lnTo>
                    <a:pt x="1" y="1027"/>
                  </a:lnTo>
                  <a:cubicBezTo>
                    <a:pt x="1" y="1107"/>
                    <a:pt x="14" y="1194"/>
                    <a:pt x="47" y="1267"/>
                  </a:cubicBezTo>
                  <a:cubicBezTo>
                    <a:pt x="147" y="1507"/>
                    <a:pt x="387" y="1687"/>
                    <a:pt x="667" y="1687"/>
                  </a:cubicBezTo>
                  <a:lnTo>
                    <a:pt x="1868" y="1687"/>
                  </a:lnTo>
                  <a:cubicBezTo>
                    <a:pt x="2154" y="1687"/>
                    <a:pt x="2408" y="1494"/>
                    <a:pt x="2501" y="1234"/>
                  </a:cubicBezTo>
                  <a:cubicBezTo>
                    <a:pt x="2521" y="1167"/>
                    <a:pt x="2535" y="1094"/>
                    <a:pt x="2535" y="1021"/>
                  </a:cubicBezTo>
                  <a:lnTo>
                    <a:pt x="2535" y="660"/>
                  </a:lnTo>
                  <a:cubicBezTo>
                    <a:pt x="2535" y="594"/>
                    <a:pt x="2521" y="520"/>
                    <a:pt x="2501" y="4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597550" y="1236900"/>
              <a:ext cx="32850" cy="42025"/>
            </a:xfrm>
            <a:custGeom>
              <a:rect b="b" l="l" r="r" t="t"/>
              <a:pathLst>
                <a:path extrusionOk="0" h="1681" w="1314">
                  <a:moveTo>
                    <a:pt x="700" y="1254"/>
                  </a:moveTo>
                  <a:cubicBezTo>
                    <a:pt x="667" y="1181"/>
                    <a:pt x="654" y="1101"/>
                    <a:pt x="654" y="1014"/>
                  </a:cubicBezTo>
                  <a:lnTo>
                    <a:pt x="654" y="654"/>
                  </a:lnTo>
                  <a:lnTo>
                    <a:pt x="654" y="607"/>
                  </a:lnTo>
                  <a:cubicBezTo>
                    <a:pt x="660" y="540"/>
                    <a:pt x="667" y="474"/>
                    <a:pt x="694" y="414"/>
                  </a:cubicBezTo>
                  <a:cubicBezTo>
                    <a:pt x="767" y="214"/>
                    <a:pt x="947" y="67"/>
                    <a:pt x="1154" y="14"/>
                  </a:cubicBezTo>
                  <a:cubicBezTo>
                    <a:pt x="1201" y="7"/>
                    <a:pt x="1254" y="0"/>
                    <a:pt x="1314" y="0"/>
                  </a:cubicBezTo>
                  <a:lnTo>
                    <a:pt x="667" y="0"/>
                  </a:lnTo>
                  <a:cubicBezTo>
                    <a:pt x="547" y="0"/>
                    <a:pt x="434" y="34"/>
                    <a:pt x="334" y="87"/>
                  </a:cubicBezTo>
                  <a:cubicBezTo>
                    <a:pt x="200" y="167"/>
                    <a:pt x="100" y="280"/>
                    <a:pt x="54" y="420"/>
                  </a:cubicBezTo>
                  <a:cubicBezTo>
                    <a:pt x="20" y="500"/>
                    <a:pt x="0" y="580"/>
                    <a:pt x="0" y="667"/>
                  </a:cubicBezTo>
                  <a:lnTo>
                    <a:pt x="0" y="1021"/>
                  </a:lnTo>
                  <a:cubicBezTo>
                    <a:pt x="0" y="1107"/>
                    <a:pt x="20" y="1187"/>
                    <a:pt x="54" y="1267"/>
                  </a:cubicBezTo>
                  <a:cubicBezTo>
                    <a:pt x="100" y="1381"/>
                    <a:pt x="180" y="1481"/>
                    <a:pt x="287" y="1554"/>
                  </a:cubicBezTo>
                  <a:cubicBezTo>
                    <a:pt x="394" y="1641"/>
                    <a:pt x="527" y="1681"/>
                    <a:pt x="680" y="1681"/>
                  </a:cubicBezTo>
                  <a:lnTo>
                    <a:pt x="1294" y="1681"/>
                  </a:lnTo>
                  <a:lnTo>
                    <a:pt x="1294" y="1681"/>
                  </a:lnTo>
                  <a:cubicBezTo>
                    <a:pt x="1281" y="1681"/>
                    <a:pt x="1254" y="1681"/>
                    <a:pt x="1234" y="1674"/>
                  </a:cubicBezTo>
                  <a:cubicBezTo>
                    <a:pt x="994" y="1641"/>
                    <a:pt x="794" y="1474"/>
                    <a:pt x="700" y="12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28"/>
          <p:cNvGrpSpPr/>
          <p:nvPr/>
        </p:nvGrpSpPr>
        <p:grpSpPr>
          <a:xfrm>
            <a:off x="6205888" y="1720695"/>
            <a:ext cx="473065" cy="473303"/>
            <a:chOff x="1048325" y="1103700"/>
            <a:chExt cx="297600" cy="297750"/>
          </a:xfrm>
        </p:grpSpPr>
        <p:sp>
          <p:nvSpPr>
            <p:cNvPr id="549" name="Google Shape;549;p28"/>
            <p:cNvSpPr/>
            <p:nvPr/>
          </p:nvSpPr>
          <p:spPr>
            <a:xfrm>
              <a:off x="1048325" y="1241050"/>
              <a:ext cx="160575" cy="160400"/>
            </a:xfrm>
            <a:custGeom>
              <a:rect b="b" l="l" r="r" t="t"/>
              <a:pathLst>
                <a:path extrusionOk="0" h="6416" w="6423">
                  <a:moveTo>
                    <a:pt x="6189" y="234"/>
                  </a:moveTo>
                  <a:cubicBezTo>
                    <a:pt x="5956" y="1"/>
                    <a:pt x="5576" y="1"/>
                    <a:pt x="5342" y="234"/>
                  </a:cubicBezTo>
                  <a:lnTo>
                    <a:pt x="234" y="5342"/>
                  </a:lnTo>
                  <a:cubicBezTo>
                    <a:pt x="1" y="5576"/>
                    <a:pt x="1" y="5949"/>
                    <a:pt x="234" y="6183"/>
                  </a:cubicBezTo>
                  <a:lnTo>
                    <a:pt x="234" y="6183"/>
                  </a:lnTo>
                  <a:cubicBezTo>
                    <a:pt x="467" y="6416"/>
                    <a:pt x="841" y="6416"/>
                    <a:pt x="1074" y="6183"/>
                  </a:cubicBezTo>
                  <a:lnTo>
                    <a:pt x="6189" y="1075"/>
                  </a:lnTo>
                  <a:cubicBezTo>
                    <a:pt x="6422" y="841"/>
                    <a:pt x="6422" y="468"/>
                    <a:pt x="6189" y="23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1118175" y="1103700"/>
              <a:ext cx="227750" cy="227900"/>
            </a:xfrm>
            <a:custGeom>
              <a:rect b="b" l="l" r="r" t="t"/>
              <a:pathLst>
                <a:path extrusionOk="0" h="9116" w="9110">
                  <a:moveTo>
                    <a:pt x="4562" y="0"/>
                  </a:moveTo>
                  <a:cubicBezTo>
                    <a:pt x="5729" y="0"/>
                    <a:pt x="6896" y="440"/>
                    <a:pt x="7776" y="1334"/>
                  </a:cubicBezTo>
                  <a:cubicBezTo>
                    <a:pt x="8670" y="2227"/>
                    <a:pt x="9110" y="3394"/>
                    <a:pt x="9110" y="4561"/>
                  </a:cubicBezTo>
                  <a:cubicBezTo>
                    <a:pt x="9110" y="5728"/>
                    <a:pt x="8670" y="6895"/>
                    <a:pt x="7776" y="7782"/>
                  </a:cubicBezTo>
                  <a:cubicBezTo>
                    <a:pt x="6883" y="8676"/>
                    <a:pt x="5716" y="9116"/>
                    <a:pt x="4562" y="9116"/>
                  </a:cubicBezTo>
                  <a:cubicBezTo>
                    <a:pt x="3395" y="9116"/>
                    <a:pt x="2228" y="8676"/>
                    <a:pt x="1334" y="7782"/>
                  </a:cubicBezTo>
                  <a:cubicBezTo>
                    <a:pt x="441" y="6895"/>
                    <a:pt x="1" y="5728"/>
                    <a:pt x="1" y="4561"/>
                  </a:cubicBezTo>
                  <a:cubicBezTo>
                    <a:pt x="1" y="3394"/>
                    <a:pt x="441" y="2227"/>
                    <a:pt x="1334" y="1334"/>
                  </a:cubicBezTo>
                  <a:cubicBezTo>
                    <a:pt x="2235" y="440"/>
                    <a:pt x="3395" y="0"/>
                    <a:pt x="45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1232225" y="1137025"/>
              <a:ext cx="113700" cy="137575"/>
            </a:xfrm>
            <a:custGeom>
              <a:rect b="b" l="l" r="r" t="t"/>
              <a:pathLst>
                <a:path extrusionOk="0" h="5503" w="4548">
                  <a:moveTo>
                    <a:pt x="0" y="3228"/>
                  </a:moveTo>
                  <a:cubicBezTo>
                    <a:pt x="2521" y="3929"/>
                    <a:pt x="3841" y="1341"/>
                    <a:pt x="3214" y="1"/>
                  </a:cubicBezTo>
                  <a:cubicBezTo>
                    <a:pt x="4108" y="888"/>
                    <a:pt x="4548" y="2055"/>
                    <a:pt x="4548" y="3222"/>
                  </a:cubicBezTo>
                  <a:cubicBezTo>
                    <a:pt x="4048" y="4609"/>
                    <a:pt x="1287" y="5502"/>
                    <a:pt x="0" y="32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1175200" y="1217400"/>
              <a:ext cx="137400" cy="114050"/>
            </a:xfrm>
            <a:custGeom>
              <a:rect b="b" l="l" r="r" t="t"/>
              <a:pathLst>
                <a:path extrusionOk="0" h="4562" w="5496">
                  <a:moveTo>
                    <a:pt x="2281" y="4561"/>
                  </a:moveTo>
                  <a:cubicBezTo>
                    <a:pt x="894" y="4054"/>
                    <a:pt x="0" y="1294"/>
                    <a:pt x="2281" y="0"/>
                  </a:cubicBezTo>
                  <a:cubicBezTo>
                    <a:pt x="1581" y="2527"/>
                    <a:pt x="4162" y="3848"/>
                    <a:pt x="5495" y="3228"/>
                  </a:cubicBezTo>
                  <a:cubicBezTo>
                    <a:pt x="4615" y="4121"/>
                    <a:pt x="3448" y="4561"/>
                    <a:pt x="2281" y="45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1118350" y="1160700"/>
              <a:ext cx="114050" cy="137575"/>
            </a:xfrm>
            <a:custGeom>
              <a:rect b="b" l="l" r="r" t="t"/>
              <a:pathLst>
                <a:path extrusionOk="0" h="5503" w="4562">
                  <a:moveTo>
                    <a:pt x="0" y="2281"/>
                  </a:moveTo>
                  <a:cubicBezTo>
                    <a:pt x="507" y="894"/>
                    <a:pt x="3268" y="1"/>
                    <a:pt x="4562" y="2281"/>
                  </a:cubicBezTo>
                  <a:cubicBezTo>
                    <a:pt x="2034" y="1581"/>
                    <a:pt x="714" y="4162"/>
                    <a:pt x="1334" y="5502"/>
                  </a:cubicBezTo>
                  <a:cubicBezTo>
                    <a:pt x="441" y="4602"/>
                    <a:pt x="0" y="3448"/>
                    <a:pt x="0" y="228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1151700" y="1103700"/>
              <a:ext cx="137550" cy="114050"/>
            </a:xfrm>
            <a:custGeom>
              <a:rect b="b" l="l" r="r" t="t"/>
              <a:pathLst>
                <a:path extrusionOk="0" h="4562" w="5502">
                  <a:moveTo>
                    <a:pt x="0" y="1334"/>
                  </a:moveTo>
                  <a:cubicBezTo>
                    <a:pt x="894" y="440"/>
                    <a:pt x="2061" y="0"/>
                    <a:pt x="3228" y="0"/>
                  </a:cubicBezTo>
                  <a:cubicBezTo>
                    <a:pt x="4608" y="507"/>
                    <a:pt x="5502" y="3268"/>
                    <a:pt x="3228" y="4561"/>
                  </a:cubicBezTo>
                  <a:cubicBezTo>
                    <a:pt x="3921" y="2034"/>
                    <a:pt x="1334" y="714"/>
                    <a:pt x="0" y="133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1232375" y="1103700"/>
              <a:ext cx="55875" cy="14525"/>
            </a:xfrm>
            <a:custGeom>
              <a:rect b="b" l="l" r="r" t="t"/>
              <a:pathLst>
                <a:path extrusionOk="0" h="581" w="2235">
                  <a:moveTo>
                    <a:pt x="2235" y="580"/>
                  </a:moveTo>
                  <a:cubicBezTo>
                    <a:pt x="1574" y="207"/>
                    <a:pt x="808" y="0"/>
                    <a:pt x="1" y="0"/>
                  </a:cubicBezTo>
                  <a:cubicBezTo>
                    <a:pt x="247" y="94"/>
                    <a:pt x="481" y="260"/>
                    <a:pt x="694" y="474"/>
                  </a:cubicBezTo>
                  <a:cubicBezTo>
                    <a:pt x="834" y="467"/>
                    <a:pt x="968" y="460"/>
                    <a:pt x="1108" y="460"/>
                  </a:cubicBezTo>
                  <a:cubicBezTo>
                    <a:pt x="1494" y="460"/>
                    <a:pt x="1868" y="500"/>
                    <a:pt x="2235" y="58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118175" y="1188050"/>
              <a:ext cx="33375" cy="110225"/>
            </a:xfrm>
            <a:custGeom>
              <a:rect b="b" l="l" r="r" t="t"/>
              <a:pathLst>
                <a:path extrusionOk="0" h="4409" w="1335">
                  <a:moveTo>
                    <a:pt x="1008" y="1407"/>
                  </a:moveTo>
                  <a:cubicBezTo>
                    <a:pt x="1008" y="921"/>
                    <a:pt x="1101" y="441"/>
                    <a:pt x="1261" y="0"/>
                  </a:cubicBezTo>
                  <a:cubicBezTo>
                    <a:pt x="668" y="240"/>
                    <a:pt x="181" y="687"/>
                    <a:pt x="1" y="1187"/>
                  </a:cubicBezTo>
                  <a:cubicBezTo>
                    <a:pt x="1" y="2161"/>
                    <a:pt x="314" y="3141"/>
                    <a:pt x="941" y="3961"/>
                  </a:cubicBezTo>
                  <a:cubicBezTo>
                    <a:pt x="1054" y="4121"/>
                    <a:pt x="1194" y="4268"/>
                    <a:pt x="1334" y="4408"/>
                  </a:cubicBezTo>
                  <a:cubicBezTo>
                    <a:pt x="1241" y="4202"/>
                    <a:pt x="1194" y="3968"/>
                    <a:pt x="1181" y="3715"/>
                  </a:cubicBezTo>
                  <a:cubicBezTo>
                    <a:pt x="1174" y="3461"/>
                    <a:pt x="1214" y="3195"/>
                    <a:pt x="1301" y="2928"/>
                  </a:cubicBezTo>
                  <a:cubicBezTo>
                    <a:pt x="1114" y="2454"/>
                    <a:pt x="1008" y="1941"/>
                    <a:pt x="1008" y="14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1147525" y="1261225"/>
              <a:ext cx="84725" cy="70225"/>
            </a:xfrm>
            <a:custGeom>
              <a:rect b="b" l="l" r="r" t="t"/>
              <a:pathLst>
                <a:path extrusionOk="0" h="2809" w="3389">
                  <a:moveTo>
                    <a:pt x="1067" y="1415"/>
                  </a:moveTo>
                  <a:cubicBezTo>
                    <a:pt x="787" y="1134"/>
                    <a:pt x="534" y="808"/>
                    <a:pt x="341" y="461"/>
                  </a:cubicBezTo>
                  <a:cubicBezTo>
                    <a:pt x="260" y="308"/>
                    <a:pt x="194" y="161"/>
                    <a:pt x="127" y="1"/>
                  </a:cubicBezTo>
                  <a:cubicBezTo>
                    <a:pt x="40" y="268"/>
                    <a:pt x="0" y="534"/>
                    <a:pt x="7" y="781"/>
                  </a:cubicBezTo>
                  <a:cubicBezTo>
                    <a:pt x="20" y="1034"/>
                    <a:pt x="67" y="1268"/>
                    <a:pt x="160" y="1475"/>
                  </a:cubicBezTo>
                  <a:cubicBezTo>
                    <a:pt x="301" y="1615"/>
                    <a:pt x="454" y="1748"/>
                    <a:pt x="607" y="1868"/>
                  </a:cubicBezTo>
                  <a:cubicBezTo>
                    <a:pt x="1427" y="2495"/>
                    <a:pt x="2401" y="2808"/>
                    <a:pt x="3388" y="2808"/>
                  </a:cubicBezTo>
                  <a:cubicBezTo>
                    <a:pt x="3228" y="2748"/>
                    <a:pt x="3075" y="2668"/>
                    <a:pt x="2935" y="2562"/>
                  </a:cubicBezTo>
                  <a:cubicBezTo>
                    <a:pt x="2221" y="2321"/>
                    <a:pt x="1574" y="1928"/>
                    <a:pt x="1067" y="141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1118350" y="1132025"/>
              <a:ext cx="71875" cy="85550"/>
            </a:xfrm>
            <a:custGeom>
              <a:rect b="b" l="l" r="r" t="t"/>
              <a:pathLst>
                <a:path extrusionOk="0" h="3422" w="2875">
                  <a:moveTo>
                    <a:pt x="2875" y="181"/>
                  </a:moveTo>
                  <a:cubicBezTo>
                    <a:pt x="2334" y="1"/>
                    <a:pt x="1768" y="1"/>
                    <a:pt x="1334" y="201"/>
                  </a:cubicBezTo>
                  <a:cubicBezTo>
                    <a:pt x="441" y="1088"/>
                    <a:pt x="0" y="2255"/>
                    <a:pt x="0" y="3422"/>
                  </a:cubicBezTo>
                  <a:cubicBezTo>
                    <a:pt x="187" y="2922"/>
                    <a:pt x="661" y="2488"/>
                    <a:pt x="1261" y="2241"/>
                  </a:cubicBezTo>
                  <a:cubicBezTo>
                    <a:pt x="1561" y="1415"/>
                    <a:pt x="2134" y="701"/>
                    <a:pt x="2875" y="18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1151525" y="1103700"/>
              <a:ext cx="97725" cy="33350"/>
            </a:xfrm>
            <a:custGeom>
              <a:rect b="b" l="l" r="r" t="t"/>
              <a:pathLst>
                <a:path extrusionOk="0" h="1334" w="3909">
                  <a:moveTo>
                    <a:pt x="3215" y="0"/>
                  </a:moveTo>
                  <a:cubicBezTo>
                    <a:pt x="2048" y="0"/>
                    <a:pt x="894" y="447"/>
                    <a:pt x="0" y="1334"/>
                  </a:cubicBezTo>
                  <a:cubicBezTo>
                    <a:pt x="434" y="1134"/>
                    <a:pt x="1001" y="1134"/>
                    <a:pt x="1541" y="1314"/>
                  </a:cubicBezTo>
                  <a:cubicBezTo>
                    <a:pt x="2214" y="847"/>
                    <a:pt x="3028" y="547"/>
                    <a:pt x="3908" y="474"/>
                  </a:cubicBezTo>
                  <a:cubicBezTo>
                    <a:pt x="3715" y="260"/>
                    <a:pt x="3475" y="94"/>
                    <a:pt x="3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1048325" y="1286900"/>
              <a:ext cx="102225" cy="112225"/>
            </a:xfrm>
            <a:custGeom>
              <a:rect b="b" l="l" r="r" t="t"/>
              <a:pathLst>
                <a:path extrusionOk="0" h="4489" w="4089">
                  <a:moveTo>
                    <a:pt x="4088" y="401"/>
                  </a:moveTo>
                  <a:cubicBezTo>
                    <a:pt x="3962" y="274"/>
                    <a:pt x="3842" y="141"/>
                    <a:pt x="3742" y="1"/>
                  </a:cubicBezTo>
                  <a:lnTo>
                    <a:pt x="234" y="3508"/>
                  </a:lnTo>
                  <a:cubicBezTo>
                    <a:pt x="1" y="3742"/>
                    <a:pt x="1" y="4115"/>
                    <a:pt x="234" y="4349"/>
                  </a:cubicBezTo>
                  <a:cubicBezTo>
                    <a:pt x="301" y="4415"/>
                    <a:pt x="374" y="4462"/>
                    <a:pt x="461" y="4489"/>
                  </a:cubicBezTo>
                  <a:cubicBezTo>
                    <a:pt x="394" y="4282"/>
                    <a:pt x="434" y="4042"/>
                    <a:pt x="601" y="3875"/>
                  </a:cubicBezTo>
                  <a:cubicBezTo>
                    <a:pt x="1761" y="2715"/>
                    <a:pt x="2928" y="1555"/>
                    <a:pt x="4088" y="40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1065675" y="1284750"/>
              <a:ext cx="42375" cy="42700"/>
            </a:xfrm>
            <a:custGeom>
              <a:rect b="b" l="l" r="r" t="t"/>
              <a:pathLst>
                <a:path extrusionOk="0" h="1708" w="1695">
                  <a:moveTo>
                    <a:pt x="1494" y="720"/>
                  </a:moveTo>
                  <a:cubicBezTo>
                    <a:pt x="1327" y="193"/>
                    <a:pt x="907" y="0"/>
                    <a:pt x="560" y="360"/>
                  </a:cubicBezTo>
                  <a:lnTo>
                    <a:pt x="360" y="560"/>
                  </a:lnTo>
                  <a:cubicBezTo>
                    <a:pt x="0" y="920"/>
                    <a:pt x="80" y="1360"/>
                    <a:pt x="600" y="1527"/>
                  </a:cubicBezTo>
                  <a:lnTo>
                    <a:pt x="894" y="1621"/>
                  </a:lnTo>
                  <a:cubicBezTo>
                    <a:pt x="947" y="1634"/>
                    <a:pt x="1007" y="1654"/>
                    <a:pt x="1061" y="1661"/>
                  </a:cubicBezTo>
                  <a:cubicBezTo>
                    <a:pt x="1341" y="1707"/>
                    <a:pt x="1694" y="1427"/>
                    <a:pt x="1607" y="1100"/>
                  </a:cubicBezTo>
                  <a:cubicBezTo>
                    <a:pt x="1601" y="1074"/>
                    <a:pt x="1594" y="1040"/>
                    <a:pt x="1581" y="102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1120025" y="1341100"/>
              <a:ext cx="44850" cy="43350"/>
            </a:xfrm>
            <a:custGeom>
              <a:rect b="b" l="l" r="r" t="t"/>
              <a:pathLst>
                <a:path extrusionOk="0" h="1734" w="1794">
                  <a:moveTo>
                    <a:pt x="1441" y="1174"/>
                  </a:moveTo>
                  <a:cubicBezTo>
                    <a:pt x="1794" y="820"/>
                    <a:pt x="1601" y="407"/>
                    <a:pt x="1087" y="240"/>
                  </a:cubicBezTo>
                  <a:lnTo>
                    <a:pt x="794" y="147"/>
                  </a:lnTo>
                  <a:cubicBezTo>
                    <a:pt x="740" y="127"/>
                    <a:pt x="700" y="120"/>
                    <a:pt x="660" y="113"/>
                  </a:cubicBezTo>
                  <a:cubicBezTo>
                    <a:pt x="254" y="0"/>
                    <a:pt x="0" y="340"/>
                    <a:pt x="140" y="627"/>
                  </a:cubicBezTo>
                  <a:cubicBezTo>
                    <a:pt x="154" y="700"/>
                    <a:pt x="167" y="774"/>
                    <a:pt x="194" y="847"/>
                  </a:cubicBezTo>
                  <a:lnTo>
                    <a:pt x="287" y="1140"/>
                  </a:lnTo>
                  <a:cubicBezTo>
                    <a:pt x="454" y="1654"/>
                    <a:pt x="894" y="1734"/>
                    <a:pt x="1240" y="138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1121675" y="1343100"/>
              <a:ext cx="39700" cy="37700"/>
            </a:xfrm>
            <a:custGeom>
              <a:rect b="b" l="l" r="r" t="t"/>
              <a:pathLst>
                <a:path extrusionOk="0" h="1508" w="1588">
                  <a:moveTo>
                    <a:pt x="571" y="24"/>
                  </a:moveTo>
                  <a:cubicBezTo>
                    <a:pt x="574" y="25"/>
                    <a:pt x="578" y="26"/>
                    <a:pt x="581" y="27"/>
                  </a:cubicBezTo>
                  <a:cubicBezTo>
                    <a:pt x="628" y="33"/>
                    <a:pt x="668" y="40"/>
                    <a:pt x="721" y="60"/>
                  </a:cubicBezTo>
                  <a:lnTo>
                    <a:pt x="855" y="101"/>
                  </a:lnTo>
                  <a:lnTo>
                    <a:pt x="855" y="101"/>
                  </a:lnTo>
                  <a:lnTo>
                    <a:pt x="728" y="60"/>
                  </a:lnTo>
                  <a:cubicBezTo>
                    <a:pt x="674" y="40"/>
                    <a:pt x="634" y="33"/>
                    <a:pt x="594" y="27"/>
                  </a:cubicBezTo>
                  <a:cubicBezTo>
                    <a:pt x="586" y="26"/>
                    <a:pt x="578" y="25"/>
                    <a:pt x="571" y="24"/>
                  </a:cubicBezTo>
                  <a:close/>
                  <a:moveTo>
                    <a:pt x="855" y="101"/>
                  </a:moveTo>
                  <a:lnTo>
                    <a:pt x="1021" y="153"/>
                  </a:lnTo>
                  <a:cubicBezTo>
                    <a:pt x="1081" y="172"/>
                    <a:pt x="1138" y="194"/>
                    <a:pt x="1189" y="220"/>
                  </a:cubicBezTo>
                  <a:lnTo>
                    <a:pt x="1189" y="220"/>
                  </a:lnTo>
                  <a:cubicBezTo>
                    <a:pt x="1134" y="192"/>
                    <a:pt x="1073" y="168"/>
                    <a:pt x="1008" y="147"/>
                  </a:cubicBezTo>
                  <a:lnTo>
                    <a:pt x="855" y="101"/>
                  </a:lnTo>
                  <a:close/>
                  <a:moveTo>
                    <a:pt x="1189" y="220"/>
                  </a:moveTo>
                  <a:cubicBezTo>
                    <a:pt x="1380" y="316"/>
                    <a:pt x="1504" y="451"/>
                    <a:pt x="1541" y="606"/>
                  </a:cubicBezTo>
                  <a:lnTo>
                    <a:pt x="1541" y="606"/>
                  </a:lnTo>
                  <a:cubicBezTo>
                    <a:pt x="1504" y="449"/>
                    <a:pt x="1377" y="313"/>
                    <a:pt x="1189" y="220"/>
                  </a:cubicBezTo>
                  <a:close/>
                  <a:moveTo>
                    <a:pt x="1541" y="607"/>
                  </a:moveTo>
                  <a:cubicBezTo>
                    <a:pt x="1581" y="767"/>
                    <a:pt x="1528" y="940"/>
                    <a:pt x="1375" y="1080"/>
                  </a:cubicBezTo>
                  <a:lnTo>
                    <a:pt x="1174" y="1280"/>
                  </a:lnTo>
                  <a:cubicBezTo>
                    <a:pt x="1143" y="1315"/>
                    <a:pt x="1110" y="1346"/>
                    <a:pt x="1076" y="1372"/>
                  </a:cubicBezTo>
                  <a:lnTo>
                    <a:pt x="1076" y="1372"/>
                  </a:lnTo>
                  <a:cubicBezTo>
                    <a:pt x="1110" y="1347"/>
                    <a:pt x="1143" y="1319"/>
                    <a:pt x="1174" y="1287"/>
                  </a:cubicBezTo>
                  <a:lnTo>
                    <a:pt x="1375" y="1087"/>
                  </a:lnTo>
                  <a:cubicBezTo>
                    <a:pt x="1528" y="934"/>
                    <a:pt x="1588" y="774"/>
                    <a:pt x="1541" y="607"/>
                  </a:cubicBezTo>
                  <a:close/>
                  <a:moveTo>
                    <a:pt x="414" y="1"/>
                  </a:moveTo>
                  <a:cubicBezTo>
                    <a:pt x="285" y="1"/>
                    <a:pt x="176" y="50"/>
                    <a:pt x="101" y="140"/>
                  </a:cubicBezTo>
                  <a:cubicBezTo>
                    <a:pt x="7" y="260"/>
                    <a:pt x="1" y="407"/>
                    <a:pt x="68" y="540"/>
                  </a:cubicBezTo>
                  <a:cubicBezTo>
                    <a:pt x="74" y="607"/>
                    <a:pt x="94" y="687"/>
                    <a:pt x="121" y="760"/>
                  </a:cubicBezTo>
                  <a:lnTo>
                    <a:pt x="208" y="1047"/>
                  </a:lnTo>
                  <a:cubicBezTo>
                    <a:pt x="288" y="1300"/>
                    <a:pt x="428" y="1460"/>
                    <a:pt x="608" y="1500"/>
                  </a:cubicBezTo>
                  <a:cubicBezTo>
                    <a:pt x="654" y="1507"/>
                    <a:pt x="688" y="1507"/>
                    <a:pt x="721" y="1507"/>
                  </a:cubicBezTo>
                  <a:cubicBezTo>
                    <a:pt x="840" y="1507"/>
                    <a:pt x="962" y="1463"/>
                    <a:pt x="1076" y="1372"/>
                  </a:cubicBezTo>
                  <a:lnTo>
                    <a:pt x="1076" y="1372"/>
                  </a:lnTo>
                  <a:cubicBezTo>
                    <a:pt x="961" y="1459"/>
                    <a:pt x="837" y="1504"/>
                    <a:pt x="719" y="1504"/>
                  </a:cubicBezTo>
                  <a:cubicBezTo>
                    <a:pt x="686" y="1504"/>
                    <a:pt x="653" y="1501"/>
                    <a:pt x="621" y="1494"/>
                  </a:cubicBezTo>
                  <a:cubicBezTo>
                    <a:pt x="434" y="1454"/>
                    <a:pt x="294" y="1294"/>
                    <a:pt x="221" y="1047"/>
                  </a:cubicBezTo>
                  <a:lnTo>
                    <a:pt x="128" y="760"/>
                  </a:lnTo>
                  <a:cubicBezTo>
                    <a:pt x="101" y="680"/>
                    <a:pt x="88" y="607"/>
                    <a:pt x="74" y="540"/>
                  </a:cubicBezTo>
                  <a:cubicBezTo>
                    <a:pt x="1" y="407"/>
                    <a:pt x="21" y="260"/>
                    <a:pt x="108" y="147"/>
                  </a:cubicBezTo>
                  <a:cubicBezTo>
                    <a:pt x="188" y="60"/>
                    <a:pt x="301" y="7"/>
                    <a:pt x="428" y="7"/>
                  </a:cubicBezTo>
                  <a:cubicBezTo>
                    <a:pt x="479" y="7"/>
                    <a:pt x="521" y="17"/>
                    <a:pt x="571" y="24"/>
                  </a:cubicBezTo>
                  <a:lnTo>
                    <a:pt x="571" y="24"/>
                  </a:lnTo>
                  <a:cubicBezTo>
                    <a:pt x="516" y="8"/>
                    <a:pt x="463" y="1"/>
                    <a:pt x="414" y="1"/>
                  </a:cubicBezTo>
                  <a:close/>
                </a:path>
              </a:pathLst>
            </a:custGeom>
            <a:solidFill>
              <a:srgbClr val="FC89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1090175" y="1310575"/>
              <a:ext cx="48025" cy="47875"/>
            </a:xfrm>
            <a:custGeom>
              <a:rect b="b" l="l" r="r" t="t"/>
              <a:pathLst>
                <a:path extrusionOk="0" h="1915" w="1921">
                  <a:moveTo>
                    <a:pt x="1734" y="628"/>
                  </a:moveTo>
                  <a:lnTo>
                    <a:pt x="1301" y="194"/>
                  </a:lnTo>
                  <a:cubicBezTo>
                    <a:pt x="1234" y="127"/>
                    <a:pt x="1154" y="74"/>
                    <a:pt x="1067" y="54"/>
                  </a:cubicBezTo>
                  <a:cubicBezTo>
                    <a:pt x="927" y="1"/>
                    <a:pt x="767" y="7"/>
                    <a:pt x="627" y="67"/>
                  </a:cubicBezTo>
                  <a:cubicBezTo>
                    <a:pt x="561" y="101"/>
                    <a:pt x="494" y="141"/>
                    <a:pt x="434" y="194"/>
                  </a:cubicBezTo>
                  <a:lnTo>
                    <a:pt x="321" y="307"/>
                  </a:lnTo>
                  <a:cubicBezTo>
                    <a:pt x="261" y="367"/>
                    <a:pt x="101" y="548"/>
                    <a:pt x="67" y="614"/>
                  </a:cubicBezTo>
                  <a:cubicBezTo>
                    <a:pt x="14" y="761"/>
                    <a:pt x="0" y="921"/>
                    <a:pt x="54" y="1061"/>
                  </a:cubicBezTo>
                  <a:cubicBezTo>
                    <a:pt x="81" y="1141"/>
                    <a:pt x="127" y="1228"/>
                    <a:pt x="194" y="1294"/>
                  </a:cubicBezTo>
                  <a:lnTo>
                    <a:pt x="627" y="1728"/>
                  </a:lnTo>
                  <a:cubicBezTo>
                    <a:pt x="714" y="1808"/>
                    <a:pt x="814" y="1861"/>
                    <a:pt x="907" y="1881"/>
                  </a:cubicBezTo>
                  <a:cubicBezTo>
                    <a:pt x="1054" y="1915"/>
                    <a:pt x="1194" y="1901"/>
                    <a:pt x="1328" y="1841"/>
                  </a:cubicBezTo>
                  <a:cubicBezTo>
                    <a:pt x="1388" y="1815"/>
                    <a:pt x="1561" y="1661"/>
                    <a:pt x="1608" y="1608"/>
                  </a:cubicBezTo>
                  <a:lnTo>
                    <a:pt x="1728" y="1494"/>
                  </a:lnTo>
                  <a:cubicBezTo>
                    <a:pt x="1774" y="1441"/>
                    <a:pt x="1808" y="1394"/>
                    <a:pt x="1841" y="1334"/>
                  </a:cubicBezTo>
                  <a:cubicBezTo>
                    <a:pt x="1908" y="1201"/>
                    <a:pt x="1921" y="1061"/>
                    <a:pt x="1888" y="921"/>
                  </a:cubicBezTo>
                  <a:cubicBezTo>
                    <a:pt x="1868" y="801"/>
                    <a:pt x="1814" y="708"/>
                    <a:pt x="1734" y="62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1090500" y="1310575"/>
              <a:ext cx="39200" cy="39050"/>
            </a:xfrm>
            <a:custGeom>
              <a:rect b="b" l="l" r="r" t="t"/>
              <a:pathLst>
                <a:path extrusionOk="0" h="1562" w="1568">
                  <a:moveTo>
                    <a:pt x="334" y="888"/>
                  </a:moveTo>
                  <a:cubicBezTo>
                    <a:pt x="354" y="821"/>
                    <a:pt x="521" y="634"/>
                    <a:pt x="581" y="574"/>
                  </a:cubicBezTo>
                  <a:lnTo>
                    <a:pt x="701" y="461"/>
                  </a:lnTo>
                  <a:cubicBezTo>
                    <a:pt x="754" y="401"/>
                    <a:pt x="814" y="361"/>
                    <a:pt x="888" y="334"/>
                  </a:cubicBezTo>
                  <a:cubicBezTo>
                    <a:pt x="908" y="327"/>
                    <a:pt x="921" y="321"/>
                    <a:pt x="941" y="321"/>
                  </a:cubicBezTo>
                  <a:cubicBezTo>
                    <a:pt x="1068" y="274"/>
                    <a:pt x="1208" y="274"/>
                    <a:pt x="1335" y="321"/>
                  </a:cubicBezTo>
                  <a:cubicBezTo>
                    <a:pt x="1415" y="354"/>
                    <a:pt x="1501" y="394"/>
                    <a:pt x="1568" y="461"/>
                  </a:cubicBezTo>
                  <a:lnTo>
                    <a:pt x="1301" y="194"/>
                  </a:lnTo>
                  <a:cubicBezTo>
                    <a:pt x="1234" y="127"/>
                    <a:pt x="1148" y="74"/>
                    <a:pt x="1068" y="54"/>
                  </a:cubicBezTo>
                  <a:cubicBezTo>
                    <a:pt x="921" y="1"/>
                    <a:pt x="768" y="7"/>
                    <a:pt x="621" y="67"/>
                  </a:cubicBezTo>
                  <a:cubicBezTo>
                    <a:pt x="554" y="101"/>
                    <a:pt x="488" y="141"/>
                    <a:pt x="434" y="194"/>
                  </a:cubicBezTo>
                  <a:lnTo>
                    <a:pt x="314" y="307"/>
                  </a:lnTo>
                  <a:cubicBezTo>
                    <a:pt x="254" y="367"/>
                    <a:pt x="101" y="554"/>
                    <a:pt x="68" y="621"/>
                  </a:cubicBezTo>
                  <a:cubicBezTo>
                    <a:pt x="7" y="761"/>
                    <a:pt x="1" y="921"/>
                    <a:pt x="47" y="1061"/>
                  </a:cubicBezTo>
                  <a:cubicBezTo>
                    <a:pt x="74" y="1141"/>
                    <a:pt x="121" y="1228"/>
                    <a:pt x="188" y="1294"/>
                  </a:cubicBezTo>
                  <a:lnTo>
                    <a:pt x="454" y="1561"/>
                  </a:lnTo>
                  <a:cubicBezTo>
                    <a:pt x="388" y="1494"/>
                    <a:pt x="341" y="1408"/>
                    <a:pt x="314" y="1328"/>
                  </a:cubicBezTo>
                  <a:cubicBezTo>
                    <a:pt x="274" y="1201"/>
                    <a:pt x="274" y="1061"/>
                    <a:pt x="314" y="934"/>
                  </a:cubicBezTo>
                  <a:cubicBezTo>
                    <a:pt x="314" y="921"/>
                    <a:pt x="321" y="901"/>
                    <a:pt x="334" y="88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Tools Used</a:t>
            </a:r>
            <a:endParaRPr/>
          </a:p>
        </p:txBody>
      </p:sp>
      <p:sp>
        <p:nvSpPr>
          <p:cNvPr id="571" name="Google Shape;571;p29"/>
          <p:cNvSpPr txBox="1"/>
          <p:nvPr>
            <p:ph idx="4" type="subTitle"/>
          </p:nvPr>
        </p:nvSpPr>
        <p:spPr>
          <a:xfrm>
            <a:off x="178100" y="1863025"/>
            <a:ext cx="2175300" cy="70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anrope"/>
                <a:ea typeface="Manrope"/>
                <a:cs typeface="Manrope"/>
                <a:sym typeface="Manrope"/>
              </a:rPr>
              <a:t>SQL (BigQuery)</a:t>
            </a:r>
            <a:endParaRPr>
              <a:latin typeface="Manrope"/>
              <a:ea typeface="Manrope"/>
              <a:cs typeface="Manrope"/>
              <a:sym typeface="Manrope"/>
            </a:endParaRPr>
          </a:p>
        </p:txBody>
      </p:sp>
      <p:sp>
        <p:nvSpPr>
          <p:cNvPr id="572" name="Google Shape;572;p29"/>
          <p:cNvSpPr txBox="1"/>
          <p:nvPr>
            <p:ph idx="5" type="subTitle"/>
          </p:nvPr>
        </p:nvSpPr>
        <p:spPr>
          <a:xfrm>
            <a:off x="2455625" y="1912625"/>
            <a:ext cx="2175300" cy="70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anrope"/>
                <a:ea typeface="Manrope"/>
                <a:cs typeface="Manrope"/>
                <a:sym typeface="Manrope"/>
              </a:rPr>
              <a:t>Python</a:t>
            </a:r>
            <a:endParaRPr>
              <a:latin typeface="Manrope"/>
              <a:ea typeface="Manrope"/>
              <a:cs typeface="Manrope"/>
              <a:sym typeface="Manrope"/>
            </a:endParaRPr>
          </a:p>
        </p:txBody>
      </p:sp>
      <p:sp>
        <p:nvSpPr>
          <p:cNvPr id="573" name="Google Shape;573;p29"/>
          <p:cNvSpPr txBox="1"/>
          <p:nvPr>
            <p:ph idx="1" type="subTitle"/>
          </p:nvPr>
        </p:nvSpPr>
        <p:spPr>
          <a:xfrm>
            <a:off x="178100" y="2529675"/>
            <a:ext cx="2175300" cy="196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(BigQuery) was used extensively for data preparation, including cleaning, transformation, and calculation of key metrics like shipping delay, profit margin, and product segmentation. </a:t>
            </a:r>
            <a:endParaRPr/>
          </a:p>
        </p:txBody>
      </p:sp>
      <p:sp>
        <p:nvSpPr>
          <p:cNvPr id="574" name="Google Shape;574;p29"/>
          <p:cNvSpPr txBox="1"/>
          <p:nvPr>
            <p:ph idx="2" type="subTitle"/>
          </p:nvPr>
        </p:nvSpPr>
        <p:spPr>
          <a:xfrm>
            <a:off x="2455622" y="2579275"/>
            <a:ext cx="2175300" cy="196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Python supported additional data engineering tasks, such as reverse geocoding factory coordinates to derive city names and building custom features. </a:t>
            </a:r>
            <a:endParaRPr/>
          </a:p>
        </p:txBody>
      </p:sp>
      <p:sp>
        <p:nvSpPr>
          <p:cNvPr id="575" name="Google Shape;575;p29"/>
          <p:cNvSpPr txBox="1"/>
          <p:nvPr>
            <p:ph idx="3" type="subTitle"/>
          </p:nvPr>
        </p:nvSpPr>
        <p:spPr>
          <a:xfrm>
            <a:off x="4733150" y="2620925"/>
            <a:ext cx="2175300" cy="196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Looker Studio was used to create dynamic dashboards that visualized trends in sales, shipping performance, customer engagement, and cost metrics. </a:t>
            </a:r>
            <a:endParaRPr/>
          </a:p>
        </p:txBody>
      </p:sp>
      <p:sp>
        <p:nvSpPr>
          <p:cNvPr id="576" name="Google Shape;576;p29"/>
          <p:cNvSpPr txBox="1"/>
          <p:nvPr>
            <p:ph idx="6" type="subTitle"/>
          </p:nvPr>
        </p:nvSpPr>
        <p:spPr>
          <a:xfrm>
            <a:off x="4733150" y="1912625"/>
            <a:ext cx="2175300" cy="70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anrope"/>
                <a:ea typeface="Manrope"/>
                <a:cs typeface="Manrope"/>
                <a:sym typeface="Manrope"/>
              </a:rPr>
              <a:t>Looker Studio</a:t>
            </a:r>
            <a:endParaRPr>
              <a:latin typeface="Manrope"/>
              <a:ea typeface="Manrope"/>
              <a:cs typeface="Manrope"/>
              <a:sym typeface="Manrope"/>
            </a:endParaRPr>
          </a:p>
        </p:txBody>
      </p:sp>
      <p:grpSp>
        <p:nvGrpSpPr>
          <p:cNvPr id="577" name="Google Shape;577;p29"/>
          <p:cNvGrpSpPr/>
          <p:nvPr/>
        </p:nvGrpSpPr>
        <p:grpSpPr>
          <a:xfrm>
            <a:off x="1027046" y="1327381"/>
            <a:ext cx="477407" cy="447134"/>
            <a:chOff x="2199046" y="744431"/>
            <a:chExt cx="477407" cy="447134"/>
          </a:xfrm>
        </p:grpSpPr>
        <p:sp>
          <p:nvSpPr>
            <p:cNvPr id="578" name="Google Shape;578;p29"/>
            <p:cNvSpPr/>
            <p:nvPr/>
          </p:nvSpPr>
          <p:spPr>
            <a:xfrm>
              <a:off x="2512717" y="746041"/>
              <a:ext cx="157540" cy="202138"/>
            </a:xfrm>
            <a:custGeom>
              <a:rect b="b" l="l" r="r" t="t"/>
              <a:pathLst>
                <a:path extrusionOk="0" h="5023" w="3915">
                  <a:moveTo>
                    <a:pt x="3915" y="1608"/>
                  </a:moveTo>
                  <a:cubicBezTo>
                    <a:pt x="3915" y="394"/>
                    <a:pt x="2855" y="1"/>
                    <a:pt x="1674" y="621"/>
                  </a:cubicBezTo>
                  <a:lnTo>
                    <a:pt x="1034" y="954"/>
                  </a:lnTo>
                  <a:cubicBezTo>
                    <a:pt x="47" y="1368"/>
                    <a:pt x="1" y="3488"/>
                    <a:pt x="1021" y="3975"/>
                  </a:cubicBezTo>
                  <a:cubicBezTo>
                    <a:pt x="1074" y="4002"/>
                    <a:pt x="1114" y="4029"/>
                    <a:pt x="1167" y="4062"/>
                  </a:cubicBezTo>
                  <a:lnTo>
                    <a:pt x="1834" y="4409"/>
                  </a:lnTo>
                  <a:cubicBezTo>
                    <a:pt x="3008" y="5022"/>
                    <a:pt x="3908" y="4395"/>
                    <a:pt x="3908" y="316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2199288" y="746605"/>
              <a:ext cx="166674" cy="201575"/>
            </a:xfrm>
            <a:custGeom>
              <a:rect b="b" l="l" r="r" t="t"/>
              <a:pathLst>
                <a:path extrusionOk="0" h="5009" w="4142">
                  <a:moveTo>
                    <a:pt x="2241" y="614"/>
                  </a:moveTo>
                  <a:cubicBezTo>
                    <a:pt x="1061" y="0"/>
                    <a:pt x="1" y="387"/>
                    <a:pt x="1" y="1607"/>
                  </a:cubicBezTo>
                  <a:lnTo>
                    <a:pt x="1" y="3148"/>
                  </a:lnTo>
                  <a:cubicBezTo>
                    <a:pt x="1" y="4381"/>
                    <a:pt x="901" y="5008"/>
                    <a:pt x="2075" y="4401"/>
                  </a:cubicBezTo>
                  <a:lnTo>
                    <a:pt x="2741" y="4048"/>
                  </a:lnTo>
                  <a:cubicBezTo>
                    <a:pt x="2795" y="4021"/>
                    <a:pt x="2842" y="4001"/>
                    <a:pt x="2888" y="3975"/>
                  </a:cubicBezTo>
                  <a:cubicBezTo>
                    <a:pt x="3922" y="3688"/>
                    <a:pt x="4142" y="1601"/>
                    <a:pt x="2875" y="94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2199046" y="990273"/>
              <a:ext cx="166392" cy="196464"/>
            </a:xfrm>
            <a:custGeom>
              <a:rect b="b" l="l" r="r" t="t"/>
              <a:pathLst>
                <a:path extrusionOk="0" h="4882" w="4135">
                  <a:moveTo>
                    <a:pt x="2274" y="627"/>
                  </a:moveTo>
                  <a:cubicBezTo>
                    <a:pt x="1074" y="0"/>
                    <a:pt x="0" y="394"/>
                    <a:pt x="0" y="1634"/>
                  </a:cubicBezTo>
                  <a:lnTo>
                    <a:pt x="0" y="2994"/>
                  </a:lnTo>
                  <a:cubicBezTo>
                    <a:pt x="0" y="4248"/>
                    <a:pt x="914" y="4881"/>
                    <a:pt x="2101" y="4261"/>
                  </a:cubicBezTo>
                  <a:lnTo>
                    <a:pt x="2774" y="3901"/>
                  </a:lnTo>
                  <a:cubicBezTo>
                    <a:pt x="2861" y="3861"/>
                    <a:pt x="2934" y="3821"/>
                    <a:pt x="3001" y="3768"/>
                  </a:cubicBezTo>
                  <a:cubicBezTo>
                    <a:pt x="3781" y="3001"/>
                    <a:pt x="4135" y="1941"/>
                    <a:pt x="2981" y="994"/>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2522898" y="989991"/>
              <a:ext cx="153556" cy="196464"/>
            </a:xfrm>
            <a:custGeom>
              <a:rect b="b" l="l" r="r" t="t"/>
              <a:pathLst>
                <a:path extrusionOk="0" h="4882" w="3816">
                  <a:moveTo>
                    <a:pt x="3815" y="1634"/>
                  </a:moveTo>
                  <a:cubicBezTo>
                    <a:pt x="3815" y="401"/>
                    <a:pt x="2748" y="0"/>
                    <a:pt x="1535" y="627"/>
                  </a:cubicBezTo>
                  <a:lnTo>
                    <a:pt x="854" y="974"/>
                  </a:lnTo>
                  <a:cubicBezTo>
                    <a:pt x="821" y="994"/>
                    <a:pt x="794" y="1007"/>
                    <a:pt x="761" y="1027"/>
                  </a:cubicBezTo>
                  <a:cubicBezTo>
                    <a:pt x="21" y="1834"/>
                    <a:pt x="1" y="2895"/>
                    <a:pt x="754" y="3748"/>
                  </a:cubicBezTo>
                  <a:cubicBezTo>
                    <a:pt x="821" y="3828"/>
                    <a:pt x="928" y="3861"/>
                    <a:pt x="1021" y="3908"/>
                  </a:cubicBezTo>
                  <a:lnTo>
                    <a:pt x="1695" y="4268"/>
                  </a:lnTo>
                  <a:cubicBezTo>
                    <a:pt x="2888" y="4882"/>
                    <a:pt x="3795" y="4248"/>
                    <a:pt x="3795" y="300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2564224" y="1049832"/>
              <a:ext cx="66074" cy="29820"/>
            </a:xfrm>
            <a:custGeom>
              <a:rect b="b" l="l" r="r" t="t"/>
              <a:pathLst>
                <a:path extrusionOk="0" h="741" w="1642">
                  <a:moveTo>
                    <a:pt x="1444" y="0"/>
                  </a:moveTo>
                  <a:cubicBezTo>
                    <a:pt x="1428" y="0"/>
                    <a:pt x="1411" y="2"/>
                    <a:pt x="1395" y="7"/>
                  </a:cubicBezTo>
                  <a:lnTo>
                    <a:pt x="141" y="387"/>
                  </a:lnTo>
                  <a:cubicBezTo>
                    <a:pt x="48" y="414"/>
                    <a:pt x="1" y="521"/>
                    <a:pt x="28" y="614"/>
                  </a:cubicBezTo>
                  <a:cubicBezTo>
                    <a:pt x="54" y="687"/>
                    <a:pt x="128" y="741"/>
                    <a:pt x="201" y="741"/>
                  </a:cubicBezTo>
                  <a:cubicBezTo>
                    <a:pt x="221" y="741"/>
                    <a:pt x="234" y="741"/>
                    <a:pt x="254" y="734"/>
                  </a:cubicBezTo>
                  <a:lnTo>
                    <a:pt x="1501" y="347"/>
                  </a:lnTo>
                  <a:cubicBezTo>
                    <a:pt x="1595" y="321"/>
                    <a:pt x="1641" y="214"/>
                    <a:pt x="1621" y="120"/>
                  </a:cubicBezTo>
                  <a:cubicBezTo>
                    <a:pt x="1599" y="49"/>
                    <a:pt x="1523" y="0"/>
                    <a:pt x="14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2564224" y="1091322"/>
              <a:ext cx="66879" cy="29940"/>
            </a:xfrm>
            <a:custGeom>
              <a:rect b="b" l="l" r="r" t="t"/>
              <a:pathLst>
                <a:path extrusionOk="0" h="744" w="1662">
                  <a:moveTo>
                    <a:pt x="206" y="0"/>
                  </a:moveTo>
                  <a:cubicBezTo>
                    <a:pt x="130" y="0"/>
                    <a:pt x="56" y="53"/>
                    <a:pt x="34" y="123"/>
                  </a:cubicBezTo>
                  <a:cubicBezTo>
                    <a:pt x="1" y="216"/>
                    <a:pt x="61" y="323"/>
                    <a:pt x="154" y="350"/>
                  </a:cubicBezTo>
                  <a:lnTo>
                    <a:pt x="1401" y="737"/>
                  </a:lnTo>
                  <a:cubicBezTo>
                    <a:pt x="1421" y="743"/>
                    <a:pt x="1435" y="743"/>
                    <a:pt x="1455" y="743"/>
                  </a:cubicBezTo>
                  <a:cubicBezTo>
                    <a:pt x="1535" y="743"/>
                    <a:pt x="1601" y="690"/>
                    <a:pt x="1628" y="617"/>
                  </a:cubicBezTo>
                  <a:cubicBezTo>
                    <a:pt x="1661" y="523"/>
                    <a:pt x="1601" y="417"/>
                    <a:pt x="1508" y="390"/>
                  </a:cubicBezTo>
                  <a:lnTo>
                    <a:pt x="261" y="10"/>
                  </a:lnTo>
                  <a:cubicBezTo>
                    <a:pt x="243" y="3"/>
                    <a:pt x="225" y="0"/>
                    <a:pt x="2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2241982" y="1049711"/>
              <a:ext cx="66839" cy="29940"/>
            </a:xfrm>
            <a:custGeom>
              <a:rect b="b" l="l" r="r" t="t"/>
              <a:pathLst>
                <a:path extrusionOk="0" h="744" w="1661">
                  <a:moveTo>
                    <a:pt x="205" y="1"/>
                  </a:moveTo>
                  <a:cubicBezTo>
                    <a:pt x="127" y="1"/>
                    <a:pt x="50" y="53"/>
                    <a:pt x="33" y="123"/>
                  </a:cubicBezTo>
                  <a:cubicBezTo>
                    <a:pt x="0" y="217"/>
                    <a:pt x="53" y="324"/>
                    <a:pt x="147" y="350"/>
                  </a:cubicBezTo>
                  <a:lnTo>
                    <a:pt x="1407" y="737"/>
                  </a:lnTo>
                  <a:cubicBezTo>
                    <a:pt x="1427" y="744"/>
                    <a:pt x="1440" y="744"/>
                    <a:pt x="1460" y="744"/>
                  </a:cubicBezTo>
                  <a:cubicBezTo>
                    <a:pt x="1534" y="744"/>
                    <a:pt x="1607" y="690"/>
                    <a:pt x="1627" y="610"/>
                  </a:cubicBezTo>
                  <a:cubicBezTo>
                    <a:pt x="1660" y="517"/>
                    <a:pt x="1600" y="410"/>
                    <a:pt x="1507" y="384"/>
                  </a:cubicBezTo>
                  <a:lnTo>
                    <a:pt x="260" y="10"/>
                  </a:lnTo>
                  <a:cubicBezTo>
                    <a:pt x="242" y="4"/>
                    <a:pt x="224" y="1"/>
                    <a:pt x="2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2241982" y="1091402"/>
              <a:ext cx="66316" cy="29860"/>
            </a:xfrm>
            <a:custGeom>
              <a:rect b="b" l="l" r="r" t="t"/>
              <a:pathLst>
                <a:path extrusionOk="0" h="742" w="1648">
                  <a:moveTo>
                    <a:pt x="1450" y="1"/>
                  </a:moveTo>
                  <a:cubicBezTo>
                    <a:pt x="1434" y="1"/>
                    <a:pt x="1417" y="3"/>
                    <a:pt x="1400" y="8"/>
                  </a:cubicBezTo>
                  <a:lnTo>
                    <a:pt x="140" y="388"/>
                  </a:lnTo>
                  <a:cubicBezTo>
                    <a:pt x="47" y="415"/>
                    <a:pt x="0" y="521"/>
                    <a:pt x="27" y="615"/>
                  </a:cubicBezTo>
                  <a:cubicBezTo>
                    <a:pt x="47" y="688"/>
                    <a:pt x="127" y="741"/>
                    <a:pt x="200" y="741"/>
                  </a:cubicBezTo>
                  <a:cubicBezTo>
                    <a:pt x="213" y="741"/>
                    <a:pt x="233" y="741"/>
                    <a:pt x="247" y="735"/>
                  </a:cubicBezTo>
                  <a:lnTo>
                    <a:pt x="1507" y="348"/>
                  </a:lnTo>
                  <a:cubicBezTo>
                    <a:pt x="1600" y="321"/>
                    <a:pt x="1647" y="214"/>
                    <a:pt x="1627" y="121"/>
                  </a:cubicBezTo>
                  <a:cubicBezTo>
                    <a:pt x="1605" y="50"/>
                    <a:pt x="1529" y="1"/>
                    <a:pt x="145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2549497" y="809906"/>
              <a:ext cx="63096" cy="28773"/>
            </a:xfrm>
            <a:custGeom>
              <a:rect b="b" l="l" r="r" t="t"/>
              <a:pathLst>
                <a:path extrusionOk="0" h="715" w="1568">
                  <a:moveTo>
                    <a:pt x="1368" y="1"/>
                  </a:moveTo>
                  <a:cubicBezTo>
                    <a:pt x="1351" y="1"/>
                    <a:pt x="1336" y="3"/>
                    <a:pt x="1320" y="8"/>
                  </a:cubicBezTo>
                  <a:lnTo>
                    <a:pt x="140" y="368"/>
                  </a:lnTo>
                  <a:cubicBezTo>
                    <a:pt x="53" y="394"/>
                    <a:pt x="0" y="501"/>
                    <a:pt x="27" y="594"/>
                  </a:cubicBezTo>
                  <a:cubicBezTo>
                    <a:pt x="53" y="668"/>
                    <a:pt x="127" y="714"/>
                    <a:pt x="200" y="714"/>
                  </a:cubicBezTo>
                  <a:cubicBezTo>
                    <a:pt x="220" y="714"/>
                    <a:pt x="233" y="714"/>
                    <a:pt x="253" y="708"/>
                  </a:cubicBezTo>
                  <a:lnTo>
                    <a:pt x="1427" y="348"/>
                  </a:lnTo>
                  <a:cubicBezTo>
                    <a:pt x="1520" y="328"/>
                    <a:pt x="1567" y="214"/>
                    <a:pt x="1540" y="128"/>
                  </a:cubicBezTo>
                  <a:cubicBezTo>
                    <a:pt x="1524" y="51"/>
                    <a:pt x="1444" y="1"/>
                    <a:pt x="13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2549497" y="848981"/>
              <a:ext cx="63901" cy="29136"/>
            </a:xfrm>
            <a:custGeom>
              <a:rect b="b" l="l" r="r" t="t"/>
              <a:pathLst>
                <a:path extrusionOk="0" h="724" w="1588">
                  <a:moveTo>
                    <a:pt x="206" y="1"/>
                  </a:moveTo>
                  <a:cubicBezTo>
                    <a:pt x="129" y="1"/>
                    <a:pt x="55" y="55"/>
                    <a:pt x="33" y="130"/>
                  </a:cubicBezTo>
                  <a:cubicBezTo>
                    <a:pt x="0" y="224"/>
                    <a:pt x="60" y="330"/>
                    <a:pt x="153" y="357"/>
                  </a:cubicBezTo>
                  <a:lnTo>
                    <a:pt x="1327" y="710"/>
                  </a:lnTo>
                  <a:cubicBezTo>
                    <a:pt x="1340" y="724"/>
                    <a:pt x="1360" y="724"/>
                    <a:pt x="1374" y="724"/>
                  </a:cubicBezTo>
                  <a:cubicBezTo>
                    <a:pt x="1454" y="724"/>
                    <a:pt x="1527" y="670"/>
                    <a:pt x="1554" y="597"/>
                  </a:cubicBezTo>
                  <a:cubicBezTo>
                    <a:pt x="1587" y="504"/>
                    <a:pt x="1527" y="397"/>
                    <a:pt x="1434" y="370"/>
                  </a:cubicBezTo>
                  <a:lnTo>
                    <a:pt x="260" y="10"/>
                  </a:lnTo>
                  <a:cubicBezTo>
                    <a:pt x="242" y="4"/>
                    <a:pt x="224" y="1"/>
                    <a:pt x="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2256710" y="809825"/>
              <a:ext cx="63660" cy="28854"/>
            </a:xfrm>
            <a:custGeom>
              <a:rect b="b" l="l" r="r" t="t"/>
              <a:pathLst>
                <a:path extrusionOk="0" h="717" w="1582">
                  <a:moveTo>
                    <a:pt x="206" y="0"/>
                  </a:moveTo>
                  <a:cubicBezTo>
                    <a:pt x="128" y="0"/>
                    <a:pt x="50" y="54"/>
                    <a:pt x="34" y="130"/>
                  </a:cubicBezTo>
                  <a:cubicBezTo>
                    <a:pt x="1" y="216"/>
                    <a:pt x="54" y="330"/>
                    <a:pt x="148" y="350"/>
                  </a:cubicBezTo>
                  <a:lnTo>
                    <a:pt x="1328" y="710"/>
                  </a:lnTo>
                  <a:cubicBezTo>
                    <a:pt x="1341" y="716"/>
                    <a:pt x="1354" y="716"/>
                    <a:pt x="1375" y="716"/>
                  </a:cubicBezTo>
                  <a:cubicBezTo>
                    <a:pt x="1448" y="716"/>
                    <a:pt x="1515" y="670"/>
                    <a:pt x="1548" y="596"/>
                  </a:cubicBezTo>
                  <a:cubicBezTo>
                    <a:pt x="1581" y="503"/>
                    <a:pt x="1528" y="396"/>
                    <a:pt x="1435" y="370"/>
                  </a:cubicBezTo>
                  <a:lnTo>
                    <a:pt x="261" y="10"/>
                  </a:lnTo>
                  <a:cubicBezTo>
                    <a:pt x="243" y="3"/>
                    <a:pt x="225" y="0"/>
                    <a:pt x="2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2256469" y="849102"/>
              <a:ext cx="63096" cy="29015"/>
            </a:xfrm>
            <a:custGeom>
              <a:rect b="b" l="l" r="r" t="t"/>
              <a:pathLst>
                <a:path extrusionOk="0" h="721" w="1568">
                  <a:moveTo>
                    <a:pt x="1363" y="0"/>
                  </a:moveTo>
                  <a:cubicBezTo>
                    <a:pt x="1347" y="0"/>
                    <a:pt x="1330" y="3"/>
                    <a:pt x="1314" y="7"/>
                  </a:cubicBezTo>
                  <a:lnTo>
                    <a:pt x="140" y="367"/>
                  </a:lnTo>
                  <a:cubicBezTo>
                    <a:pt x="47" y="394"/>
                    <a:pt x="0" y="501"/>
                    <a:pt x="20" y="594"/>
                  </a:cubicBezTo>
                  <a:cubicBezTo>
                    <a:pt x="47" y="667"/>
                    <a:pt x="120" y="721"/>
                    <a:pt x="200" y="721"/>
                  </a:cubicBezTo>
                  <a:cubicBezTo>
                    <a:pt x="214" y="721"/>
                    <a:pt x="234" y="707"/>
                    <a:pt x="247" y="707"/>
                  </a:cubicBezTo>
                  <a:lnTo>
                    <a:pt x="1421" y="354"/>
                  </a:lnTo>
                  <a:cubicBezTo>
                    <a:pt x="1514" y="327"/>
                    <a:pt x="1567" y="221"/>
                    <a:pt x="1541" y="127"/>
                  </a:cubicBezTo>
                  <a:cubicBezTo>
                    <a:pt x="1519" y="50"/>
                    <a:pt x="1442" y="0"/>
                    <a:pt x="13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2312000" y="744431"/>
              <a:ext cx="245585" cy="200770"/>
            </a:xfrm>
            <a:custGeom>
              <a:rect b="b" l="l" r="r" t="t"/>
              <a:pathLst>
                <a:path extrusionOk="0" h="4989" w="6103">
                  <a:moveTo>
                    <a:pt x="4742" y="1"/>
                  </a:moveTo>
                  <a:lnTo>
                    <a:pt x="1361" y="1"/>
                  </a:lnTo>
                  <a:cubicBezTo>
                    <a:pt x="474" y="1"/>
                    <a:pt x="1" y="728"/>
                    <a:pt x="1" y="1601"/>
                  </a:cubicBezTo>
                  <a:lnTo>
                    <a:pt x="1" y="3388"/>
                  </a:lnTo>
                  <a:cubicBezTo>
                    <a:pt x="1" y="4269"/>
                    <a:pt x="474" y="4989"/>
                    <a:pt x="1361" y="4989"/>
                  </a:cubicBezTo>
                  <a:lnTo>
                    <a:pt x="4742" y="4989"/>
                  </a:lnTo>
                  <a:cubicBezTo>
                    <a:pt x="5629" y="4989"/>
                    <a:pt x="6102" y="4262"/>
                    <a:pt x="6102" y="3388"/>
                  </a:cubicBezTo>
                  <a:lnTo>
                    <a:pt x="6102" y="2495"/>
                  </a:lnTo>
                  <a:lnTo>
                    <a:pt x="6102" y="1608"/>
                  </a:lnTo>
                  <a:cubicBezTo>
                    <a:pt x="6102" y="728"/>
                    <a:pt x="5622" y="1"/>
                    <a:pt x="47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2361898" y="744431"/>
              <a:ext cx="58549" cy="200770"/>
            </a:xfrm>
            <a:custGeom>
              <a:rect b="b" l="l" r="r" t="t"/>
              <a:pathLst>
                <a:path extrusionOk="0" h="4989" w="1455">
                  <a:moveTo>
                    <a:pt x="1134" y="1"/>
                  </a:moveTo>
                  <a:lnTo>
                    <a:pt x="114" y="1"/>
                  </a:lnTo>
                  <a:lnTo>
                    <a:pt x="1" y="1"/>
                  </a:lnTo>
                  <a:lnTo>
                    <a:pt x="328" y="4989"/>
                  </a:lnTo>
                  <a:lnTo>
                    <a:pt x="1455" y="49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2453162" y="744431"/>
              <a:ext cx="58509" cy="200770"/>
            </a:xfrm>
            <a:custGeom>
              <a:rect b="b" l="l" r="r" t="t"/>
              <a:pathLst>
                <a:path extrusionOk="0" h="4989" w="1454">
                  <a:moveTo>
                    <a:pt x="1127" y="1"/>
                  </a:moveTo>
                  <a:lnTo>
                    <a:pt x="0" y="1"/>
                  </a:lnTo>
                  <a:lnTo>
                    <a:pt x="327" y="4989"/>
                  </a:lnTo>
                  <a:lnTo>
                    <a:pt x="1234" y="4989"/>
                  </a:lnTo>
                  <a:lnTo>
                    <a:pt x="1247" y="4989"/>
                  </a:lnTo>
                  <a:cubicBezTo>
                    <a:pt x="1320" y="4989"/>
                    <a:pt x="1387" y="4975"/>
                    <a:pt x="1454" y="496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2312000" y="745800"/>
              <a:ext cx="63378" cy="199965"/>
            </a:xfrm>
            <a:custGeom>
              <a:rect b="b" l="l" r="r" t="t"/>
              <a:pathLst>
                <a:path extrusionOk="0" h="4969" w="1575">
                  <a:moveTo>
                    <a:pt x="1067" y="0"/>
                  </a:moveTo>
                  <a:cubicBezTo>
                    <a:pt x="567" y="100"/>
                    <a:pt x="227" y="467"/>
                    <a:pt x="87" y="967"/>
                  </a:cubicBezTo>
                  <a:cubicBezTo>
                    <a:pt x="27" y="1160"/>
                    <a:pt x="1" y="1360"/>
                    <a:pt x="1" y="1574"/>
                  </a:cubicBezTo>
                  <a:lnTo>
                    <a:pt x="1" y="3361"/>
                  </a:lnTo>
                  <a:cubicBezTo>
                    <a:pt x="1" y="3588"/>
                    <a:pt x="34" y="3801"/>
                    <a:pt x="94" y="4001"/>
                  </a:cubicBezTo>
                  <a:cubicBezTo>
                    <a:pt x="267" y="4568"/>
                    <a:pt x="701" y="4968"/>
                    <a:pt x="1361" y="4968"/>
                  </a:cubicBezTo>
                  <a:lnTo>
                    <a:pt x="1574" y="4968"/>
                  </a:lnTo>
                  <a:lnTo>
                    <a:pt x="1534" y="4275"/>
                  </a:lnTo>
                  <a:cubicBezTo>
                    <a:pt x="1161" y="4075"/>
                    <a:pt x="921" y="3694"/>
                    <a:pt x="834" y="3228"/>
                  </a:cubicBezTo>
                  <a:cubicBezTo>
                    <a:pt x="807" y="3094"/>
                    <a:pt x="801" y="2961"/>
                    <a:pt x="801" y="2821"/>
                  </a:cubicBezTo>
                  <a:lnTo>
                    <a:pt x="801" y="1747"/>
                  </a:lnTo>
                  <a:lnTo>
                    <a:pt x="801" y="1034"/>
                  </a:lnTo>
                  <a:cubicBezTo>
                    <a:pt x="794" y="634"/>
                    <a:pt x="894" y="274"/>
                    <a:pt x="10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2373447" y="917273"/>
              <a:ext cx="47000" cy="27928"/>
            </a:xfrm>
            <a:custGeom>
              <a:rect b="b" l="l" r="r" t="t"/>
              <a:pathLst>
                <a:path extrusionOk="0" h="694" w="1168">
                  <a:moveTo>
                    <a:pt x="627" y="147"/>
                  </a:moveTo>
                  <a:cubicBezTo>
                    <a:pt x="394" y="147"/>
                    <a:pt x="181" y="100"/>
                    <a:pt x="1" y="0"/>
                  </a:cubicBezTo>
                  <a:lnTo>
                    <a:pt x="41" y="694"/>
                  </a:lnTo>
                  <a:lnTo>
                    <a:pt x="1168" y="694"/>
                  </a:lnTo>
                  <a:lnTo>
                    <a:pt x="1134" y="140"/>
                  </a:lnTo>
                  <a:lnTo>
                    <a:pt x="627" y="14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2419320" y="923148"/>
              <a:ext cx="46759" cy="22335"/>
            </a:xfrm>
            <a:custGeom>
              <a:rect b="b" l="l" r="r" t="t"/>
              <a:pathLst>
                <a:path extrusionOk="0" h="555" w="1162">
                  <a:moveTo>
                    <a:pt x="834" y="1"/>
                  </a:moveTo>
                  <a:lnTo>
                    <a:pt x="1" y="1"/>
                  </a:lnTo>
                  <a:lnTo>
                    <a:pt x="34" y="554"/>
                  </a:lnTo>
                  <a:lnTo>
                    <a:pt x="1161" y="554"/>
                  </a:lnTo>
                  <a:lnTo>
                    <a:pt x="11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2464671" y="923148"/>
              <a:ext cx="46759" cy="22335"/>
            </a:xfrm>
            <a:custGeom>
              <a:rect b="b" l="l" r="r" t="t"/>
              <a:pathLst>
                <a:path extrusionOk="0" h="555" w="1162">
                  <a:moveTo>
                    <a:pt x="834" y="1"/>
                  </a:moveTo>
                  <a:lnTo>
                    <a:pt x="1" y="1"/>
                  </a:lnTo>
                  <a:lnTo>
                    <a:pt x="34" y="554"/>
                  </a:lnTo>
                  <a:lnTo>
                    <a:pt x="948" y="554"/>
                  </a:lnTo>
                  <a:cubicBezTo>
                    <a:pt x="1021" y="554"/>
                    <a:pt x="1094" y="548"/>
                    <a:pt x="1161" y="534"/>
                  </a:cubicBezTo>
                  <a:lnTo>
                    <a:pt x="11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2510021" y="922344"/>
              <a:ext cx="36296" cy="22335"/>
            </a:xfrm>
            <a:custGeom>
              <a:rect b="b" l="l" r="r" t="t"/>
              <a:pathLst>
                <a:path extrusionOk="0" h="555" w="902">
                  <a:moveTo>
                    <a:pt x="614" y="21"/>
                  </a:moveTo>
                  <a:lnTo>
                    <a:pt x="1" y="21"/>
                  </a:lnTo>
                  <a:lnTo>
                    <a:pt x="34" y="554"/>
                  </a:lnTo>
                  <a:cubicBezTo>
                    <a:pt x="414" y="501"/>
                    <a:pt x="708" y="301"/>
                    <a:pt x="901" y="1"/>
                  </a:cubicBezTo>
                  <a:cubicBezTo>
                    <a:pt x="874" y="8"/>
                    <a:pt x="848" y="8"/>
                    <a:pt x="834" y="8"/>
                  </a:cubicBezTo>
                  <a:cubicBezTo>
                    <a:pt x="768" y="14"/>
                    <a:pt x="701" y="21"/>
                    <a:pt x="614" y="2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2299405" y="980333"/>
              <a:ext cx="274276" cy="211233"/>
            </a:xfrm>
            <a:custGeom>
              <a:rect b="b" l="l" r="r" t="t"/>
              <a:pathLst>
                <a:path extrusionOk="0" h="5249" w="6816">
                  <a:moveTo>
                    <a:pt x="3408" y="0"/>
                  </a:moveTo>
                  <a:cubicBezTo>
                    <a:pt x="5288" y="0"/>
                    <a:pt x="6815" y="1174"/>
                    <a:pt x="6815" y="2628"/>
                  </a:cubicBezTo>
                  <a:cubicBezTo>
                    <a:pt x="6815" y="4075"/>
                    <a:pt x="5288" y="5248"/>
                    <a:pt x="3408" y="5248"/>
                  </a:cubicBezTo>
                  <a:cubicBezTo>
                    <a:pt x="1520" y="5248"/>
                    <a:pt x="7" y="4075"/>
                    <a:pt x="7" y="2628"/>
                  </a:cubicBezTo>
                  <a:cubicBezTo>
                    <a:pt x="0" y="1174"/>
                    <a:pt x="1520" y="0"/>
                    <a:pt x="34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2341778" y="980333"/>
              <a:ext cx="90460" cy="63623"/>
            </a:xfrm>
            <a:custGeom>
              <a:rect b="b" l="l" r="r" t="t"/>
              <a:pathLst>
                <a:path extrusionOk="0" h="1581" w="2248">
                  <a:moveTo>
                    <a:pt x="2155" y="0"/>
                  </a:moveTo>
                  <a:cubicBezTo>
                    <a:pt x="1321" y="34"/>
                    <a:pt x="568" y="307"/>
                    <a:pt x="1" y="721"/>
                  </a:cubicBezTo>
                  <a:cubicBezTo>
                    <a:pt x="127" y="1214"/>
                    <a:pt x="581" y="1581"/>
                    <a:pt x="1101" y="1581"/>
                  </a:cubicBezTo>
                  <a:cubicBezTo>
                    <a:pt x="1728" y="1581"/>
                    <a:pt x="2248" y="1074"/>
                    <a:pt x="2248" y="440"/>
                  </a:cubicBezTo>
                  <a:cubicBezTo>
                    <a:pt x="2248" y="294"/>
                    <a:pt x="2215" y="140"/>
                    <a:pt x="21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2361656" y="1082831"/>
              <a:ext cx="61205" cy="61491"/>
            </a:xfrm>
            <a:custGeom>
              <a:rect b="b" l="l" r="r" t="t"/>
              <a:pathLst>
                <a:path extrusionOk="0" h="1528" w="1521">
                  <a:moveTo>
                    <a:pt x="1521" y="761"/>
                  </a:moveTo>
                  <a:cubicBezTo>
                    <a:pt x="1521" y="347"/>
                    <a:pt x="1174" y="1"/>
                    <a:pt x="760" y="1"/>
                  </a:cubicBezTo>
                  <a:cubicBezTo>
                    <a:pt x="340" y="1"/>
                    <a:pt x="0" y="347"/>
                    <a:pt x="0" y="761"/>
                  </a:cubicBezTo>
                  <a:cubicBezTo>
                    <a:pt x="0" y="1174"/>
                    <a:pt x="340" y="1521"/>
                    <a:pt x="760" y="1521"/>
                  </a:cubicBezTo>
                  <a:cubicBezTo>
                    <a:pt x="1187" y="1528"/>
                    <a:pt x="1521" y="1188"/>
                    <a:pt x="1521" y="76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2450184" y="1025123"/>
              <a:ext cx="48368" cy="48371"/>
            </a:xfrm>
            <a:custGeom>
              <a:rect b="b" l="l" r="r" t="t"/>
              <a:pathLst>
                <a:path extrusionOk="0" h="1202" w="1202">
                  <a:moveTo>
                    <a:pt x="1201" y="601"/>
                  </a:moveTo>
                  <a:cubicBezTo>
                    <a:pt x="1201" y="268"/>
                    <a:pt x="934" y="1"/>
                    <a:pt x="601" y="1"/>
                  </a:cubicBezTo>
                  <a:cubicBezTo>
                    <a:pt x="267" y="1"/>
                    <a:pt x="1" y="268"/>
                    <a:pt x="1" y="601"/>
                  </a:cubicBezTo>
                  <a:cubicBezTo>
                    <a:pt x="1" y="935"/>
                    <a:pt x="267" y="1201"/>
                    <a:pt x="601" y="1201"/>
                  </a:cubicBezTo>
                  <a:cubicBezTo>
                    <a:pt x="928" y="1201"/>
                    <a:pt x="1201" y="935"/>
                    <a:pt x="1201" y="60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2299928" y="1009589"/>
              <a:ext cx="166151" cy="181977"/>
            </a:xfrm>
            <a:custGeom>
              <a:rect b="b" l="l" r="r" t="t"/>
              <a:pathLst>
                <a:path extrusionOk="0" h="4522" w="4129">
                  <a:moveTo>
                    <a:pt x="4095" y="3921"/>
                  </a:moveTo>
                  <a:cubicBezTo>
                    <a:pt x="2795" y="3921"/>
                    <a:pt x="1661" y="3368"/>
                    <a:pt x="1067" y="2548"/>
                  </a:cubicBezTo>
                  <a:cubicBezTo>
                    <a:pt x="794" y="2167"/>
                    <a:pt x="634" y="1721"/>
                    <a:pt x="634" y="1254"/>
                  </a:cubicBezTo>
                  <a:cubicBezTo>
                    <a:pt x="634" y="1074"/>
                    <a:pt x="661" y="887"/>
                    <a:pt x="707" y="714"/>
                  </a:cubicBezTo>
                  <a:cubicBezTo>
                    <a:pt x="774" y="467"/>
                    <a:pt x="894" y="220"/>
                    <a:pt x="1041" y="0"/>
                  </a:cubicBezTo>
                  <a:cubicBezTo>
                    <a:pt x="834" y="154"/>
                    <a:pt x="647" y="334"/>
                    <a:pt x="501" y="514"/>
                  </a:cubicBezTo>
                  <a:cubicBezTo>
                    <a:pt x="187" y="914"/>
                    <a:pt x="0" y="1387"/>
                    <a:pt x="0" y="1887"/>
                  </a:cubicBezTo>
                  <a:cubicBezTo>
                    <a:pt x="0" y="2334"/>
                    <a:pt x="140" y="2741"/>
                    <a:pt x="387" y="3108"/>
                  </a:cubicBezTo>
                  <a:cubicBezTo>
                    <a:pt x="427" y="3161"/>
                    <a:pt x="467" y="3234"/>
                    <a:pt x="521" y="3288"/>
                  </a:cubicBezTo>
                  <a:cubicBezTo>
                    <a:pt x="1121" y="4028"/>
                    <a:pt x="2188" y="4521"/>
                    <a:pt x="3401" y="4521"/>
                  </a:cubicBezTo>
                  <a:cubicBezTo>
                    <a:pt x="3641" y="4521"/>
                    <a:pt x="3868" y="4508"/>
                    <a:pt x="4095" y="4468"/>
                  </a:cubicBezTo>
                  <a:cubicBezTo>
                    <a:pt x="4088" y="4401"/>
                    <a:pt x="4075" y="4328"/>
                    <a:pt x="4075" y="4268"/>
                  </a:cubicBezTo>
                  <a:cubicBezTo>
                    <a:pt x="4075" y="4148"/>
                    <a:pt x="4095" y="4035"/>
                    <a:pt x="4128" y="39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2463624" y="1134904"/>
              <a:ext cx="81607" cy="54770"/>
            </a:xfrm>
            <a:custGeom>
              <a:rect b="b" l="l" r="r" t="t"/>
              <a:pathLst>
                <a:path extrusionOk="0" h="1361" w="2028">
                  <a:moveTo>
                    <a:pt x="1160" y="0"/>
                  </a:moveTo>
                  <a:cubicBezTo>
                    <a:pt x="520" y="0"/>
                    <a:pt x="0" y="520"/>
                    <a:pt x="0" y="1161"/>
                  </a:cubicBezTo>
                  <a:cubicBezTo>
                    <a:pt x="0" y="1227"/>
                    <a:pt x="7" y="1294"/>
                    <a:pt x="20" y="1361"/>
                  </a:cubicBezTo>
                  <a:cubicBezTo>
                    <a:pt x="560" y="1274"/>
                    <a:pt x="1054" y="1094"/>
                    <a:pt x="1461" y="834"/>
                  </a:cubicBezTo>
                  <a:cubicBezTo>
                    <a:pt x="1667" y="701"/>
                    <a:pt x="1861" y="547"/>
                    <a:pt x="2027" y="380"/>
                  </a:cubicBezTo>
                  <a:cubicBezTo>
                    <a:pt x="1807" y="154"/>
                    <a:pt x="1501" y="0"/>
                    <a:pt x="11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2463624" y="1148587"/>
              <a:ext cx="81607" cy="40846"/>
            </a:xfrm>
            <a:custGeom>
              <a:rect b="b" l="l" r="r" t="t"/>
              <a:pathLst>
                <a:path extrusionOk="0" h="1015" w="2028">
                  <a:moveTo>
                    <a:pt x="1987" y="0"/>
                  </a:moveTo>
                  <a:cubicBezTo>
                    <a:pt x="1434" y="294"/>
                    <a:pt x="767" y="467"/>
                    <a:pt x="47" y="467"/>
                  </a:cubicBezTo>
                  <a:cubicBezTo>
                    <a:pt x="20" y="581"/>
                    <a:pt x="0" y="694"/>
                    <a:pt x="0" y="814"/>
                  </a:cubicBezTo>
                  <a:cubicBezTo>
                    <a:pt x="0" y="881"/>
                    <a:pt x="7" y="947"/>
                    <a:pt x="20" y="1014"/>
                  </a:cubicBezTo>
                  <a:cubicBezTo>
                    <a:pt x="560" y="927"/>
                    <a:pt x="1047" y="747"/>
                    <a:pt x="1461" y="487"/>
                  </a:cubicBezTo>
                  <a:cubicBezTo>
                    <a:pt x="1667" y="354"/>
                    <a:pt x="1861" y="200"/>
                    <a:pt x="2027" y="34"/>
                  </a:cubicBezTo>
                  <a:cubicBezTo>
                    <a:pt x="2007" y="27"/>
                    <a:pt x="2001" y="20"/>
                    <a:pt x="19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9"/>
          <p:cNvGrpSpPr/>
          <p:nvPr/>
        </p:nvGrpSpPr>
        <p:grpSpPr>
          <a:xfrm>
            <a:off x="3351649" y="1362093"/>
            <a:ext cx="383246" cy="476914"/>
            <a:chOff x="3335424" y="824393"/>
            <a:chExt cx="383246" cy="476914"/>
          </a:xfrm>
        </p:grpSpPr>
        <p:sp>
          <p:nvSpPr>
            <p:cNvPr id="606" name="Google Shape;606;p29"/>
            <p:cNvSpPr/>
            <p:nvPr/>
          </p:nvSpPr>
          <p:spPr>
            <a:xfrm>
              <a:off x="3374095" y="1063796"/>
              <a:ext cx="314516" cy="237270"/>
            </a:xfrm>
            <a:custGeom>
              <a:rect b="b" l="l" r="r" t="t"/>
              <a:pathLst>
                <a:path extrusionOk="0" h="5896" w="7816">
                  <a:moveTo>
                    <a:pt x="7816" y="1507"/>
                  </a:moveTo>
                  <a:lnTo>
                    <a:pt x="7816" y="5355"/>
                  </a:lnTo>
                  <a:cubicBezTo>
                    <a:pt x="7816" y="5655"/>
                    <a:pt x="7576" y="5895"/>
                    <a:pt x="7276" y="5895"/>
                  </a:cubicBezTo>
                  <a:lnTo>
                    <a:pt x="540" y="5895"/>
                  </a:lnTo>
                  <a:cubicBezTo>
                    <a:pt x="240" y="5895"/>
                    <a:pt x="0" y="5655"/>
                    <a:pt x="0" y="5355"/>
                  </a:cubicBezTo>
                  <a:lnTo>
                    <a:pt x="0" y="794"/>
                  </a:lnTo>
                  <a:lnTo>
                    <a:pt x="38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3374095" y="1095990"/>
              <a:ext cx="47805" cy="205317"/>
            </a:xfrm>
            <a:custGeom>
              <a:rect b="b" l="l" r="r" t="t"/>
              <a:pathLst>
                <a:path extrusionOk="0" h="5102" w="1188">
                  <a:moveTo>
                    <a:pt x="1187" y="5102"/>
                  </a:moveTo>
                  <a:lnTo>
                    <a:pt x="540" y="5102"/>
                  </a:lnTo>
                  <a:cubicBezTo>
                    <a:pt x="240" y="5102"/>
                    <a:pt x="0" y="4862"/>
                    <a:pt x="0" y="4562"/>
                  </a:cubicBezTo>
                  <a:lnTo>
                    <a:pt x="0" y="0"/>
                  </a:lnTo>
                  <a:lnTo>
                    <a:pt x="647" y="60"/>
                  </a:lnTo>
                  <a:lnTo>
                    <a:pt x="647" y="4562"/>
                  </a:lnTo>
                  <a:cubicBezTo>
                    <a:pt x="647" y="4848"/>
                    <a:pt x="887" y="5102"/>
                    <a:pt x="1187" y="510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3373531" y="824393"/>
              <a:ext cx="315079" cy="211796"/>
            </a:xfrm>
            <a:custGeom>
              <a:rect b="b" l="l" r="r" t="t"/>
              <a:pathLst>
                <a:path extrusionOk="0" h="5263" w="7830">
                  <a:moveTo>
                    <a:pt x="7423" y="1"/>
                  </a:moveTo>
                  <a:lnTo>
                    <a:pt x="401" y="1"/>
                  </a:lnTo>
                  <a:cubicBezTo>
                    <a:pt x="174" y="1"/>
                    <a:pt x="1" y="181"/>
                    <a:pt x="1" y="401"/>
                  </a:cubicBezTo>
                  <a:lnTo>
                    <a:pt x="1" y="4375"/>
                  </a:lnTo>
                  <a:lnTo>
                    <a:pt x="3915" y="5262"/>
                  </a:lnTo>
                  <a:lnTo>
                    <a:pt x="7823" y="4375"/>
                  </a:lnTo>
                  <a:lnTo>
                    <a:pt x="7823" y="401"/>
                  </a:lnTo>
                  <a:cubicBezTo>
                    <a:pt x="7830" y="181"/>
                    <a:pt x="7650" y="1"/>
                    <a:pt x="74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3416226" y="865481"/>
              <a:ext cx="94202" cy="93966"/>
            </a:xfrm>
            <a:custGeom>
              <a:rect b="b" l="l" r="r" t="t"/>
              <a:pathLst>
                <a:path extrusionOk="0" h="2335" w="2341">
                  <a:moveTo>
                    <a:pt x="2101" y="0"/>
                  </a:moveTo>
                  <a:lnTo>
                    <a:pt x="234" y="0"/>
                  </a:lnTo>
                  <a:cubicBezTo>
                    <a:pt x="100" y="0"/>
                    <a:pt x="0" y="114"/>
                    <a:pt x="0" y="234"/>
                  </a:cubicBezTo>
                  <a:lnTo>
                    <a:pt x="0" y="2101"/>
                  </a:lnTo>
                  <a:cubicBezTo>
                    <a:pt x="0" y="2234"/>
                    <a:pt x="107" y="2334"/>
                    <a:pt x="234" y="2334"/>
                  </a:cubicBezTo>
                  <a:lnTo>
                    <a:pt x="2101" y="2334"/>
                  </a:lnTo>
                  <a:cubicBezTo>
                    <a:pt x="2234" y="2334"/>
                    <a:pt x="2341" y="2228"/>
                    <a:pt x="2341" y="2101"/>
                  </a:cubicBezTo>
                  <a:lnTo>
                    <a:pt x="2341" y="234"/>
                  </a:lnTo>
                  <a:cubicBezTo>
                    <a:pt x="2334" y="114"/>
                    <a:pt x="2227" y="0"/>
                    <a:pt x="2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3551996" y="865481"/>
              <a:ext cx="94765" cy="93966"/>
            </a:xfrm>
            <a:custGeom>
              <a:rect b="b" l="l" r="r" t="t"/>
              <a:pathLst>
                <a:path extrusionOk="0" h="2335" w="2355">
                  <a:moveTo>
                    <a:pt x="2114" y="0"/>
                  </a:moveTo>
                  <a:lnTo>
                    <a:pt x="241" y="0"/>
                  </a:lnTo>
                  <a:cubicBezTo>
                    <a:pt x="114" y="0"/>
                    <a:pt x="0" y="114"/>
                    <a:pt x="0" y="234"/>
                  </a:cubicBezTo>
                  <a:lnTo>
                    <a:pt x="0" y="2101"/>
                  </a:lnTo>
                  <a:cubicBezTo>
                    <a:pt x="0" y="2234"/>
                    <a:pt x="107" y="2334"/>
                    <a:pt x="241" y="2334"/>
                  </a:cubicBezTo>
                  <a:lnTo>
                    <a:pt x="2114" y="2334"/>
                  </a:lnTo>
                  <a:cubicBezTo>
                    <a:pt x="2241" y="2334"/>
                    <a:pt x="2354" y="2228"/>
                    <a:pt x="2354" y="2101"/>
                  </a:cubicBezTo>
                  <a:lnTo>
                    <a:pt x="2354" y="234"/>
                  </a:lnTo>
                  <a:cubicBezTo>
                    <a:pt x="2354" y="114"/>
                    <a:pt x="2248" y="0"/>
                    <a:pt x="21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3374095" y="824393"/>
              <a:ext cx="43218" cy="176101"/>
            </a:xfrm>
            <a:custGeom>
              <a:rect b="b" l="l" r="r" t="t"/>
              <a:pathLst>
                <a:path extrusionOk="0" h="4376" w="1074">
                  <a:moveTo>
                    <a:pt x="400" y="1"/>
                  </a:moveTo>
                  <a:cubicBezTo>
                    <a:pt x="174" y="1"/>
                    <a:pt x="0" y="181"/>
                    <a:pt x="0" y="401"/>
                  </a:cubicBezTo>
                  <a:lnTo>
                    <a:pt x="0" y="4375"/>
                  </a:lnTo>
                  <a:lnTo>
                    <a:pt x="674" y="4375"/>
                  </a:lnTo>
                  <a:lnTo>
                    <a:pt x="674" y="401"/>
                  </a:lnTo>
                  <a:cubicBezTo>
                    <a:pt x="674" y="174"/>
                    <a:pt x="854" y="1"/>
                    <a:pt x="10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3335706" y="1000454"/>
              <a:ext cx="382964" cy="126965"/>
            </a:xfrm>
            <a:custGeom>
              <a:rect b="b" l="l" r="r" t="t"/>
              <a:pathLst>
                <a:path extrusionOk="0" h="3155" w="9517">
                  <a:moveTo>
                    <a:pt x="8770" y="0"/>
                  </a:moveTo>
                  <a:lnTo>
                    <a:pt x="274" y="0"/>
                  </a:lnTo>
                  <a:cubicBezTo>
                    <a:pt x="127" y="0"/>
                    <a:pt x="1" y="127"/>
                    <a:pt x="1" y="274"/>
                  </a:cubicBezTo>
                  <a:lnTo>
                    <a:pt x="1" y="2041"/>
                  </a:lnTo>
                  <a:cubicBezTo>
                    <a:pt x="1" y="2194"/>
                    <a:pt x="127" y="2301"/>
                    <a:pt x="274" y="2314"/>
                  </a:cubicBezTo>
                  <a:lnTo>
                    <a:pt x="427" y="2334"/>
                  </a:lnTo>
                  <a:lnTo>
                    <a:pt x="9096" y="3128"/>
                  </a:lnTo>
                  <a:lnTo>
                    <a:pt x="9243" y="3141"/>
                  </a:lnTo>
                  <a:cubicBezTo>
                    <a:pt x="9397" y="3155"/>
                    <a:pt x="9517" y="3015"/>
                    <a:pt x="9517" y="2868"/>
                  </a:cubicBezTo>
                  <a:lnTo>
                    <a:pt x="9517" y="281"/>
                  </a:lnTo>
                  <a:cubicBezTo>
                    <a:pt x="9517" y="134"/>
                    <a:pt x="9397" y="7"/>
                    <a:pt x="9243" y="7"/>
                  </a:cubicBezTo>
                  <a:lnTo>
                    <a:pt x="8770" y="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3335424" y="1000454"/>
              <a:ext cx="28490" cy="95053"/>
            </a:xfrm>
            <a:custGeom>
              <a:rect b="b" l="l" r="r" t="t"/>
              <a:pathLst>
                <a:path extrusionOk="0" h="2362" w="708">
                  <a:moveTo>
                    <a:pt x="274" y="0"/>
                  </a:moveTo>
                  <a:cubicBezTo>
                    <a:pt x="128" y="0"/>
                    <a:pt x="1" y="127"/>
                    <a:pt x="1" y="274"/>
                  </a:cubicBezTo>
                  <a:lnTo>
                    <a:pt x="1" y="2041"/>
                  </a:lnTo>
                  <a:cubicBezTo>
                    <a:pt x="1" y="2194"/>
                    <a:pt x="128" y="2301"/>
                    <a:pt x="274" y="2314"/>
                  </a:cubicBezTo>
                  <a:lnTo>
                    <a:pt x="428" y="2334"/>
                  </a:lnTo>
                  <a:lnTo>
                    <a:pt x="708" y="2361"/>
                  </a:lnTo>
                  <a:lnTo>
                    <a:pt x="708" y="7"/>
                  </a:lnTo>
                  <a:lnTo>
                    <a:pt x="274" y="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3426688" y="1103757"/>
              <a:ext cx="95811" cy="197550"/>
            </a:xfrm>
            <a:custGeom>
              <a:rect b="b" l="l" r="r" t="t"/>
              <a:pathLst>
                <a:path extrusionOk="0" h="4909" w="2381">
                  <a:moveTo>
                    <a:pt x="827" y="1"/>
                  </a:moveTo>
                  <a:lnTo>
                    <a:pt x="0" y="4909"/>
                  </a:lnTo>
                  <a:lnTo>
                    <a:pt x="1574" y="4909"/>
                  </a:lnTo>
                  <a:lnTo>
                    <a:pt x="2381" y="14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a:off x="3552800" y="1115588"/>
              <a:ext cx="88608" cy="185719"/>
            </a:xfrm>
            <a:custGeom>
              <a:rect b="b" l="l" r="r" t="t"/>
              <a:pathLst>
                <a:path extrusionOk="0" h="4615" w="2202">
                  <a:moveTo>
                    <a:pt x="834" y="0"/>
                  </a:moveTo>
                  <a:lnTo>
                    <a:pt x="0" y="4615"/>
                  </a:lnTo>
                  <a:lnTo>
                    <a:pt x="1374" y="4615"/>
                  </a:lnTo>
                  <a:lnTo>
                    <a:pt x="2201" y="12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3415944" y="865481"/>
              <a:ext cx="29576" cy="94489"/>
            </a:xfrm>
            <a:custGeom>
              <a:rect b="b" l="l" r="r" t="t"/>
              <a:pathLst>
                <a:path extrusionOk="0" h="2348" w="735">
                  <a:moveTo>
                    <a:pt x="1" y="247"/>
                  </a:moveTo>
                  <a:lnTo>
                    <a:pt x="1" y="2114"/>
                  </a:lnTo>
                  <a:cubicBezTo>
                    <a:pt x="1" y="2248"/>
                    <a:pt x="107" y="2348"/>
                    <a:pt x="241" y="2348"/>
                  </a:cubicBezTo>
                  <a:lnTo>
                    <a:pt x="734" y="2348"/>
                  </a:lnTo>
                  <a:cubicBezTo>
                    <a:pt x="601" y="2348"/>
                    <a:pt x="494" y="2234"/>
                    <a:pt x="494" y="2114"/>
                  </a:cubicBezTo>
                  <a:lnTo>
                    <a:pt x="494" y="247"/>
                  </a:lnTo>
                  <a:cubicBezTo>
                    <a:pt x="494" y="114"/>
                    <a:pt x="601" y="14"/>
                    <a:pt x="734" y="14"/>
                  </a:cubicBezTo>
                  <a:lnTo>
                    <a:pt x="241" y="14"/>
                  </a:lnTo>
                  <a:cubicBezTo>
                    <a:pt x="107" y="0"/>
                    <a:pt x="1" y="114"/>
                    <a:pt x="1" y="24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3551996" y="865199"/>
              <a:ext cx="29536" cy="93966"/>
            </a:xfrm>
            <a:custGeom>
              <a:rect b="b" l="l" r="r" t="t"/>
              <a:pathLst>
                <a:path extrusionOk="0" h="2335" w="734">
                  <a:moveTo>
                    <a:pt x="0" y="234"/>
                  </a:moveTo>
                  <a:lnTo>
                    <a:pt x="0" y="2101"/>
                  </a:lnTo>
                  <a:cubicBezTo>
                    <a:pt x="0" y="2235"/>
                    <a:pt x="114" y="2335"/>
                    <a:pt x="247" y="2335"/>
                  </a:cubicBezTo>
                  <a:lnTo>
                    <a:pt x="734" y="2335"/>
                  </a:lnTo>
                  <a:cubicBezTo>
                    <a:pt x="601" y="2335"/>
                    <a:pt x="501" y="2228"/>
                    <a:pt x="501" y="2101"/>
                  </a:cubicBezTo>
                  <a:lnTo>
                    <a:pt x="501" y="234"/>
                  </a:lnTo>
                  <a:cubicBezTo>
                    <a:pt x="501" y="101"/>
                    <a:pt x="614" y="1"/>
                    <a:pt x="734" y="1"/>
                  </a:cubicBezTo>
                  <a:lnTo>
                    <a:pt x="247" y="1"/>
                  </a:lnTo>
                  <a:cubicBezTo>
                    <a:pt x="114" y="1"/>
                    <a:pt x="0" y="107"/>
                    <a:pt x="0" y="2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9"/>
          <p:cNvGrpSpPr/>
          <p:nvPr/>
        </p:nvGrpSpPr>
        <p:grpSpPr>
          <a:xfrm>
            <a:off x="5651189" y="1217479"/>
            <a:ext cx="339223" cy="666950"/>
            <a:chOff x="4526327" y="633029"/>
            <a:chExt cx="339223" cy="666950"/>
          </a:xfrm>
        </p:grpSpPr>
        <p:sp>
          <p:nvSpPr>
            <p:cNvPr id="619" name="Google Shape;619;p29"/>
            <p:cNvSpPr/>
            <p:nvPr/>
          </p:nvSpPr>
          <p:spPr>
            <a:xfrm>
              <a:off x="4781529" y="980615"/>
              <a:ext cx="84021" cy="85636"/>
            </a:xfrm>
            <a:custGeom>
              <a:rect b="b" l="l" r="r" t="t"/>
              <a:pathLst>
                <a:path extrusionOk="0" h="2128" w="2088">
                  <a:moveTo>
                    <a:pt x="467" y="553"/>
                  </a:moveTo>
                  <a:cubicBezTo>
                    <a:pt x="500" y="533"/>
                    <a:pt x="534" y="520"/>
                    <a:pt x="567" y="493"/>
                  </a:cubicBezTo>
                  <a:lnTo>
                    <a:pt x="914" y="320"/>
                  </a:lnTo>
                  <a:cubicBezTo>
                    <a:pt x="1541" y="0"/>
                    <a:pt x="2088" y="200"/>
                    <a:pt x="2088" y="827"/>
                  </a:cubicBezTo>
                  <a:lnTo>
                    <a:pt x="2088" y="1174"/>
                  </a:lnTo>
                  <a:cubicBezTo>
                    <a:pt x="2088" y="1800"/>
                    <a:pt x="1614" y="2127"/>
                    <a:pt x="1001" y="1807"/>
                  </a:cubicBezTo>
                  <a:lnTo>
                    <a:pt x="647" y="1634"/>
                  </a:lnTo>
                  <a:cubicBezTo>
                    <a:pt x="580" y="1600"/>
                    <a:pt x="514" y="1560"/>
                    <a:pt x="454" y="1527"/>
                  </a:cubicBezTo>
                  <a:cubicBezTo>
                    <a:pt x="134" y="1407"/>
                    <a:pt x="0" y="887"/>
                    <a:pt x="467" y="5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4526327" y="803749"/>
              <a:ext cx="260876" cy="496230"/>
            </a:xfrm>
            <a:custGeom>
              <a:rect b="b" l="l" r="r" t="t"/>
              <a:pathLst>
                <a:path extrusionOk="0" h="12331" w="6483">
                  <a:moveTo>
                    <a:pt x="6476" y="7122"/>
                  </a:moveTo>
                  <a:lnTo>
                    <a:pt x="6462" y="10570"/>
                  </a:lnTo>
                  <a:cubicBezTo>
                    <a:pt x="6476" y="12330"/>
                    <a:pt x="4255" y="12197"/>
                    <a:pt x="4242" y="10570"/>
                  </a:cubicBezTo>
                  <a:cubicBezTo>
                    <a:pt x="4242" y="9736"/>
                    <a:pt x="4242" y="9183"/>
                    <a:pt x="4248" y="7242"/>
                  </a:cubicBezTo>
                  <a:lnTo>
                    <a:pt x="4248" y="3088"/>
                  </a:lnTo>
                  <a:cubicBezTo>
                    <a:pt x="4248" y="2034"/>
                    <a:pt x="2848" y="1621"/>
                    <a:pt x="2295" y="2495"/>
                  </a:cubicBezTo>
                  <a:cubicBezTo>
                    <a:pt x="2028" y="2875"/>
                    <a:pt x="2115" y="3301"/>
                    <a:pt x="2115" y="3742"/>
                  </a:cubicBezTo>
                  <a:cubicBezTo>
                    <a:pt x="1981" y="4935"/>
                    <a:pt x="187" y="5009"/>
                    <a:pt x="101" y="3455"/>
                  </a:cubicBezTo>
                  <a:cubicBezTo>
                    <a:pt x="1" y="1534"/>
                    <a:pt x="1168" y="27"/>
                    <a:pt x="3188" y="1"/>
                  </a:cubicBezTo>
                  <a:cubicBezTo>
                    <a:pt x="4995" y="21"/>
                    <a:pt x="6482" y="1401"/>
                    <a:pt x="6482" y="324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4696985" y="1095467"/>
              <a:ext cx="89936" cy="118917"/>
            </a:xfrm>
            <a:custGeom>
              <a:rect b="b" l="l" r="r" t="t"/>
              <a:pathLst>
                <a:path extrusionOk="0" h="2955" w="2235">
                  <a:moveTo>
                    <a:pt x="2235" y="0"/>
                  </a:moveTo>
                  <a:lnTo>
                    <a:pt x="2221" y="1974"/>
                  </a:lnTo>
                  <a:lnTo>
                    <a:pt x="1" y="2954"/>
                  </a:lnTo>
                  <a:lnTo>
                    <a:pt x="1" y="86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4697266" y="901699"/>
              <a:ext cx="89936" cy="136382"/>
            </a:xfrm>
            <a:custGeom>
              <a:rect b="b" l="l" r="r" t="t"/>
              <a:pathLst>
                <a:path extrusionOk="0" h="3389" w="2235">
                  <a:moveTo>
                    <a:pt x="2234" y="2414"/>
                  </a:moveTo>
                  <a:lnTo>
                    <a:pt x="0" y="3388"/>
                  </a:lnTo>
                  <a:lnTo>
                    <a:pt x="0" y="1047"/>
                  </a:lnTo>
                  <a:lnTo>
                    <a:pt x="2141" y="0"/>
                  </a:lnTo>
                  <a:cubicBezTo>
                    <a:pt x="2201" y="254"/>
                    <a:pt x="2234" y="521"/>
                    <a:pt x="2234" y="7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4595016" y="803226"/>
              <a:ext cx="125629" cy="91270"/>
            </a:xfrm>
            <a:custGeom>
              <a:rect b="b" l="l" r="r" t="t"/>
              <a:pathLst>
                <a:path extrusionOk="0" h="2268" w="3122">
                  <a:moveTo>
                    <a:pt x="3122" y="434"/>
                  </a:moveTo>
                  <a:lnTo>
                    <a:pt x="2135" y="2267"/>
                  </a:lnTo>
                  <a:cubicBezTo>
                    <a:pt x="1801" y="2007"/>
                    <a:pt x="1314" y="1947"/>
                    <a:pt x="941" y="2161"/>
                  </a:cubicBezTo>
                  <a:lnTo>
                    <a:pt x="1" y="340"/>
                  </a:lnTo>
                  <a:cubicBezTo>
                    <a:pt x="421" y="120"/>
                    <a:pt x="914" y="0"/>
                    <a:pt x="1481" y="0"/>
                  </a:cubicBezTo>
                  <a:cubicBezTo>
                    <a:pt x="2081" y="7"/>
                    <a:pt x="2641" y="160"/>
                    <a:pt x="3122" y="4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4529546" y="890150"/>
              <a:ext cx="81888" cy="114892"/>
            </a:xfrm>
            <a:custGeom>
              <a:rect b="b" l="l" r="r" t="t"/>
              <a:pathLst>
                <a:path extrusionOk="0" h="2855" w="2035">
                  <a:moveTo>
                    <a:pt x="2035" y="1588"/>
                  </a:moveTo>
                  <a:cubicBezTo>
                    <a:pt x="1901" y="2781"/>
                    <a:pt x="107" y="2855"/>
                    <a:pt x="27" y="1301"/>
                  </a:cubicBezTo>
                  <a:cubicBezTo>
                    <a:pt x="1" y="834"/>
                    <a:pt x="47" y="401"/>
                    <a:pt x="167" y="1"/>
                  </a:cubicBezTo>
                  <a:lnTo>
                    <a:pt x="2035" y="1548"/>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4696985" y="1200902"/>
              <a:ext cx="70340" cy="90505"/>
            </a:xfrm>
            <a:custGeom>
              <a:rect b="b" l="l" r="r" t="t"/>
              <a:pathLst>
                <a:path extrusionOk="0" h="2249" w="1748">
                  <a:moveTo>
                    <a:pt x="748" y="528"/>
                  </a:moveTo>
                  <a:cubicBezTo>
                    <a:pt x="754" y="1254"/>
                    <a:pt x="1201" y="1681"/>
                    <a:pt x="1681" y="1781"/>
                  </a:cubicBezTo>
                  <a:cubicBezTo>
                    <a:pt x="1708" y="1781"/>
                    <a:pt x="1721" y="1788"/>
                    <a:pt x="1748" y="1788"/>
                  </a:cubicBezTo>
                  <a:cubicBezTo>
                    <a:pt x="1101" y="2248"/>
                    <a:pt x="7" y="1848"/>
                    <a:pt x="1" y="701"/>
                  </a:cubicBezTo>
                  <a:lnTo>
                    <a:pt x="1" y="681"/>
                  </a:lnTo>
                  <a:lnTo>
                    <a:pt x="1" y="334"/>
                  </a:lnTo>
                  <a:lnTo>
                    <a:pt x="74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4696985" y="1118526"/>
              <a:ext cx="30381" cy="109258"/>
            </a:xfrm>
            <a:custGeom>
              <a:rect b="b" l="l" r="r" t="t"/>
              <a:pathLst>
                <a:path extrusionOk="0" h="2715" w="755">
                  <a:moveTo>
                    <a:pt x="1" y="2381"/>
                  </a:moveTo>
                  <a:lnTo>
                    <a:pt x="1" y="2335"/>
                  </a:lnTo>
                  <a:close/>
                  <a:moveTo>
                    <a:pt x="754" y="1"/>
                  </a:moveTo>
                  <a:lnTo>
                    <a:pt x="754" y="2001"/>
                  </a:lnTo>
                  <a:lnTo>
                    <a:pt x="754" y="2048"/>
                  </a:lnTo>
                  <a:lnTo>
                    <a:pt x="7" y="2381"/>
                  </a:lnTo>
                  <a:lnTo>
                    <a:pt x="7" y="2708"/>
                  </a:lnTo>
                  <a:lnTo>
                    <a:pt x="7" y="2715"/>
                  </a:lnTo>
                  <a:lnTo>
                    <a:pt x="7" y="2695"/>
                  </a:lnTo>
                  <a:lnTo>
                    <a:pt x="7" y="2328"/>
                  </a:lnTo>
                  <a:lnTo>
                    <a:pt x="7" y="2328"/>
                  </a:lnTo>
                  <a:lnTo>
                    <a:pt x="7" y="28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4697266" y="1024881"/>
              <a:ext cx="30100" cy="104952"/>
            </a:xfrm>
            <a:custGeom>
              <a:rect b="b" l="l" r="r" t="t"/>
              <a:pathLst>
                <a:path extrusionOk="0" h="2608" w="748">
                  <a:moveTo>
                    <a:pt x="747" y="1567"/>
                  </a:moveTo>
                  <a:lnTo>
                    <a:pt x="747" y="2268"/>
                  </a:lnTo>
                  <a:lnTo>
                    <a:pt x="747" y="2321"/>
                  </a:lnTo>
                  <a:lnTo>
                    <a:pt x="0" y="2608"/>
                  </a:lnTo>
                  <a:lnTo>
                    <a:pt x="0" y="2561"/>
                  </a:lnTo>
                  <a:lnTo>
                    <a:pt x="0" y="1741"/>
                  </a:lnTo>
                  <a:lnTo>
                    <a:pt x="0" y="327"/>
                  </a:lnTo>
                  <a:lnTo>
                    <a:pt x="74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4697266" y="929064"/>
              <a:ext cx="30100" cy="108735"/>
            </a:xfrm>
            <a:custGeom>
              <a:rect b="b" l="l" r="r" t="t"/>
              <a:pathLst>
                <a:path extrusionOk="0" h="2702" w="748">
                  <a:moveTo>
                    <a:pt x="747" y="1"/>
                  </a:moveTo>
                  <a:lnTo>
                    <a:pt x="747" y="2321"/>
                  </a:lnTo>
                  <a:lnTo>
                    <a:pt x="747" y="2375"/>
                  </a:lnTo>
                  <a:lnTo>
                    <a:pt x="0" y="2701"/>
                  </a:lnTo>
                  <a:lnTo>
                    <a:pt x="0" y="2648"/>
                  </a:lnTo>
                  <a:lnTo>
                    <a:pt x="0" y="2408"/>
                  </a:lnTo>
                  <a:lnTo>
                    <a:pt x="0" y="367"/>
                  </a:lnTo>
                  <a:lnTo>
                    <a:pt x="0" y="35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4681170" y="878640"/>
              <a:ext cx="46196" cy="65233"/>
            </a:xfrm>
            <a:custGeom>
              <a:rect b="b" l="l" r="r" t="t"/>
              <a:pathLst>
                <a:path extrusionOk="0" h="1621" w="1148">
                  <a:moveTo>
                    <a:pt x="1147" y="1200"/>
                  </a:moveTo>
                  <a:lnTo>
                    <a:pt x="1147" y="1254"/>
                  </a:lnTo>
                  <a:lnTo>
                    <a:pt x="400" y="1620"/>
                  </a:lnTo>
                  <a:lnTo>
                    <a:pt x="400" y="1567"/>
                  </a:lnTo>
                  <a:lnTo>
                    <a:pt x="400" y="1227"/>
                  </a:lnTo>
                  <a:lnTo>
                    <a:pt x="400" y="1200"/>
                  </a:lnTo>
                  <a:cubicBezTo>
                    <a:pt x="394" y="854"/>
                    <a:pt x="234" y="587"/>
                    <a:pt x="0" y="400"/>
                  </a:cubicBezTo>
                  <a:lnTo>
                    <a:pt x="14" y="367"/>
                  </a:lnTo>
                  <a:lnTo>
                    <a:pt x="214" y="0"/>
                  </a:lnTo>
                  <a:cubicBezTo>
                    <a:pt x="707" y="67"/>
                    <a:pt x="1147" y="460"/>
                    <a:pt x="1147" y="1054"/>
                  </a:cubicBezTo>
                  <a:lnTo>
                    <a:pt x="1147" y="120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4659682" y="876990"/>
              <a:ext cx="30100" cy="17505"/>
            </a:xfrm>
            <a:custGeom>
              <a:rect b="b" l="l" r="r" t="t"/>
              <a:pathLst>
                <a:path extrusionOk="0" h="435" w="748">
                  <a:moveTo>
                    <a:pt x="748" y="34"/>
                  </a:moveTo>
                  <a:lnTo>
                    <a:pt x="548" y="401"/>
                  </a:lnTo>
                  <a:lnTo>
                    <a:pt x="534" y="434"/>
                  </a:lnTo>
                  <a:cubicBezTo>
                    <a:pt x="374" y="314"/>
                    <a:pt x="194" y="234"/>
                    <a:pt x="1" y="208"/>
                  </a:cubicBezTo>
                  <a:cubicBezTo>
                    <a:pt x="14" y="194"/>
                    <a:pt x="41" y="181"/>
                    <a:pt x="61" y="168"/>
                  </a:cubicBezTo>
                  <a:cubicBezTo>
                    <a:pt x="261" y="41"/>
                    <a:pt x="494" y="1"/>
                    <a:pt x="714" y="28"/>
                  </a:cubicBezTo>
                  <a:cubicBezTo>
                    <a:pt x="728" y="34"/>
                    <a:pt x="741" y="34"/>
                    <a:pt x="748" y="3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4530632" y="889626"/>
              <a:ext cx="57744" cy="106562"/>
            </a:xfrm>
            <a:custGeom>
              <a:rect b="b" l="l" r="r" t="t"/>
              <a:pathLst>
                <a:path extrusionOk="0" h="2648" w="1435">
                  <a:moveTo>
                    <a:pt x="801" y="547"/>
                  </a:moveTo>
                  <a:cubicBezTo>
                    <a:pt x="767" y="787"/>
                    <a:pt x="754" y="1047"/>
                    <a:pt x="774" y="1301"/>
                  </a:cubicBezTo>
                  <a:cubicBezTo>
                    <a:pt x="807" y="1868"/>
                    <a:pt x="1054" y="2221"/>
                    <a:pt x="1374" y="2381"/>
                  </a:cubicBezTo>
                  <a:cubicBezTo>
                    <a:pt x="1387" y="2388"/>
                    <a:pt x="1414" y="2394"/>
                    <a:pt x="1434" y="2401"/>
                  </a:cubicBezTo>
                  <a:cubicBezTo>
                    <a:pt x="854" y="2648"/>
                    <a:pt x="54" y="2328"/>
                    <a:pt x="7" y="1301"/>
                  </a:cubicBezTo>
                  <a:cubicBezTo>
                    <a:pt x="7" y="1227"/>
                    <a:pt x="0" y="1154"/>
                    <a:pt x="0" y="1081"/>
                  </a:cubicBezTo>
                  <a:cubicBezTo>
                    <a:pt x="0" y="694"/>
                    <a:pt x="47" y="334"/>
                    <a:pt x="14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4536266" y="817150"/>
              <a:ext cx="66839" cy="94530"/>
            </a:xfrm>
            <a:custGeom>
              <a:rect b="b" l="l" r="r" t="t"/>
              <a:pathLst>
                <a:path extrusionOk="0" h="2349" w="1661">
                  <a:moveTo>
                    <a:pt x="1661" y="381"/>
                  </a:moveTo>
                  <a:cubicBezTo>
                    <a:pt x="1114" y="848"/>
                    <a:pt x="774" y="1521"/>
                    <a:pt x="661" y="2295"/>
                  </a:cubicBezTo>
                  <a:cubicBezTo>
                    <a:pt x="661" y="2315"/>
                    <a:pt x="661" y="2328"/>
                    <a:pt x="647" y="2348"/>
                  </a:cubicBezTo>
                  <a:lnTo>
                    <a:pt x="0" y="1801"/>
                  </a:lnTo>
                  <a:cubicBezTo>
                    <a:pt x="0" y="1788"/>
                    <a:pt x="7" y="1775"/>
                    <a:pt x="7" y="1761"/>
                  </a:cubicBezTo>
                  <a:cubicBezTo>
                    <a:pt x="247" y="988"/>
                    <a:pt x="741" y="361"/>
                    <a:pt x="14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4595298" y="803226"/>
              <a:ext cx="74887" cy="29538"/>
            </a:xfrm>
            <a:custGeom>
              <a:rect b="b" l="l" r="r" t="t"/>
              <a:pathLst>
                <a:path extrusionOk="0" h="734" w="1861">
                  <a:moveTo>
                    <a:pt x="1861" y="20"/>
                  </a:moveTo>
                  <a:cubicBezTo>
                    <a:pt x="1201" y="100"/>
                    <a:pt x="641" y="340"/>
                    <a:pt x="214" y="714"/>
                  </a:cubicBezTo>
                  <a:lnTo>
                    <a:pt x="200" y="734"/>
                  </a:lnTo>
                  <a:lnTo>
                    <a:pt x="0" y="347"/>
                  </a:lnTo>
                  <a:cubicBezTo>
                    <a:pt x="7" y="347"/>
                    <a:pt x="14" y="340"/>
                    <a:pt x="20" y="340"/>
                  </a:cubicBezTo>
                  <a:cubicBezTo>
                    <a:pt x="441" y="134"/>
                    <a:pt x="934" y="14"/>
                    <a:pt x="1487" y="7"/>
                  </a:cubicBezTo>
                  <a:cubicBezTo>
                    <a:pt x="1607" y="0"/>
                    <a:pt x="1734" y="7"/>
                    <a:pt x="1861" y="2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4618356" y="980856"/>
              <a:ext cx="84303" cy="85395"/>
            </a:xfrm>
            <a:custGeom>
              <a:rect b="b" l="l" r="r" t="t"/>
              <a:pathLst>
                <a:path extrusionOk="0" h="2122" w="2095">
                  <a:moveTo>
                    <a:pt x="1628" y="554"/>
                  </a:moveTo>
                  <a:cubicBezTo>
                    <a:pt x="1595" y="534"/>
                    <a:pt x="1561" y="514"/>
                    <a:pt x="1528" y="494"/>
                  </a:cubicBezTo>
                  <a:lnTo>
                    <a:pt x="1175" y="321"/>
                  </a:lnTo>
                  <a:cubicBezTo>
                    <a:pt x="554" y="1"/>
                    <a:pt x="1" y="201"/>
                    <a:pt x="1" y="828"/>
                  </a:cubicBezTo>
                  <a:lnTo>
                    <a:pt x="1" y="1181"/>
                  </a:lnTo>
                  <a:cubicBezTo>
                    <a:pt x="1" y="1801"/>
                    <a:pt x="474" y="2121"/>
                    <a:pt x="1095" y="1814"/>
                  </a:cubicBezTo>
                  <a:lnTo>
                    <a:pt x="1441" y="1634"/>
                  </a:lnTo>
                  <a:cubicBezTo>
                    <a:pt x="1508" y="1601"/>
                    <a:pt x="1575" y="1561"/>
                    <a:pt x="1635" y="1528"/>
                  </a:cubicBezTo>
                  <a:cubicBezTo>
                    <a:pt x="2095" y="1321"/>
                    <a:pt x="2075" y="761"/>
                    <a:pt x="1628" y="55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4618114" y="984639"/>
              <a:ext cx="35170" cy="78392"/>
            </a:xfrm>
            <a:custGeom>
              <a:rect b="b" l="l" r="r" t="t"/>
              <a:pathLst>
                <a:path extrusionOk="0" h="1948" w="874">
                  <a:moveTo>
                    <a:pt x="447" y="1087"/>
                  </a:moveTo>
                  <a:cubicBezTo>
                    <a:pt x="447" y="1454"/>
                    <a:pt x="614" y="1720"/>
                    <a:pt x="874" y="1807"/>
                  </a:cubicBezTo>
                  <a:cubicBezTo>
                    <a:pt x="367" y="1947"/>
                    <a:pt x="0" y="1634"/>
                    <a:pt x="0" y="1087"/>
                  </a:cubicBezTo>
                  <a:lnTo>
                    <a:pt x="0" y="734"/>
                  </a:lnTo>
                  <a:cubicBezTo>
                    <a:pt x="0" y="227"/>
                    <a:pt x="374" y="0"/>
                    <a:pt x="860" y="107"/>
                  </a:cubicBezTo>
                  <a:cubicBezTo>
                    <a:pt x="607" y="187"/>
                    <a:pt x="440" y="393"/>
                    <a:pt x="440" y="7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4796820" y="1015223"/>
              <a:ext cx="38389" cy="14769"/>
            </a:xfrm>
            <a:custGeom>
              <a:rect b="b" l="l" r="r" t="t"/>
              <a:pathLst>
                <a:path extrusionOk="0" h="367" w="954">
                  <a:moveTo>
                    <a:pt x="187" y="0"/>
                  </a:moveTo>
                  <a:cubicBezTo>
                    <a:pt x="87" y="0"/>
                    <a:pt x="0" y="80"/>
                    <a:pt x="0" y="180"/>
                  </a:cubicBezTo>
                  <a:cubicBezTo>
                    <a:pt x="0" y="280"/>
                    <a:pt x="87" y="367"/>
                    <a:pt x="187" y="367"/>
                  </a:cubicBezTo>
                  <a:lnTo>
                    <a:pt x="767" y="367"/>
                  </a:lnTo>
                  <a:cubicBezTo>
                    <a:pt x="867" y="367"/>
                    <a:pt x="954" y="280"/>
                    <a:pt x="954" y="180"/>
                  </a:cubicBezTo>
                  <a:cubicBezTo>
                    <a:pt x="954" y="80"/>
                    <a:pt x="867" y="0"/>
                    <a:pt x="7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4648978" y="1015223"/>
              <a:ext cx="40280" cy="14769"/>
            </a:xfrm>
            <a:custGeom>
              <a:rect b="b" l="l" r="r" t="t"/>
              <a:pathLst>
                <a:path extrusionOk="0" h="367" w="1001">
                  <a:moveTo>
                    <a:pt x="180" y="0"/>
                  </a:moveTo>
                  <a:cubicBezTo>
                    <a:pt x="80" y="0"/>
                    <a:pt x="0" y="80"/>
                    <a:pt x="0" y="180"/>
                  </a:cubicBezTo>
                  <a:cubicBezTo>
                    <a:pt x="0" y="280"/>
                    <a:pt x="80" y="367"/>
                    <a:pt x="180" y="367"/>
                  </a:cubicBezTo>
                  <a:lnTo>
                    <a:pt x="814" y="367"/>
                  </a:lnTo>
                  <a:cubicBezTo>
                    <a:pt x="914" y="367"/>
                    <a:pt x="994" y="280"/>
                    <a:pt x="1000" y="180"/>
                  </a:cubicBezTo>
                  <a:cubicBezTo>
                    <a:pt x="1000" y="80"/>
                    <a:pt x="914" y="0"/>
                    <a:pt x="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4681412" y="983552"/>
              <a:ext cx="120800" cy="78392"/>
            </a:xfrm>
            <a:custGeom>
              <a:rect b="b" l="l" r="r" t="t"/>
              <a:pathLst>
                <a:path extrusionOk="0" h="1948" w="3002">
                  <a:moveTo>
                    <a:pt x="2962" y="520"/>
                  </a:moveTo>
                  <a:cubicBezTo>
                    <a:pt x="2855" y="220"/>
                    <a:pt x="2562" y="0"/>
                    <a:pt x="2222" y="0"/>
                  </a:cubicBezTo>
                  <a:lnTo>
                    <a:pt x="795" y="0"/>
                  </a:lnTo>
                  <a:cubicBezTo>
                    <a:pt x="461" y="0"/>
                    <a:pt x="174" y="200"/>
                    <a:pt x="61" y="487"/>
                  </a:cubicBezTo>
                  <a:cubicBezTo>
                    <a:pt x="28" y="567"/>
                    <a:pt x="1" y="667"/>
                    <a:pt x="1" y="761"/>
                  </a:cubicBezTo>
                  <a:lnTo>
                    <a:pt x="1" y="1181"/>
                  </a:lnTo>
                  <a:cubicBezTo>
                    <a:pt x="1" y="1281"/>
                    <a:pt x="21" y="1367"/>
                    <a:pt x="61" y="1461"/>
                  </a:cubicBezTo>
                  <a:cubicBezTo>
                    <a:pt x="174" y="1747"/>
                    <a:pt x="461" y="1948"/>
                    <a:pt x="795" y="1948"/>
                  </a:cubicBezTo>
                  <a:lnTo>
                    <a:pt x="2222" y="1948"/>
                  </a:lnTo>
                  <a:cubicBezTo>
                    <a:pt x="2562" y="1948"/>
                    <a:pt x="2862" y="1727"/>
                    <a:pt x="2962" y="1427"/>
                  </a:cubicBezTo>
                  <a:cubicBezTo>
                    <a:pt x="2988" y="1354"/>
                    <a:pt x="3002" y="1267"/>
                    <a:pt x="3002" y="1187"/>
                  </a:cubicBezTo>
                  <a:lnTo>
                    <a:pt x="3002" y="767"/>
                  </a:lnTo>
                  <a:cubicBezTo>
                    <a:pt x="3002" y="681"/>
                    <a:pt x="2988" y="594"/>
                    <a:pt x="2962" y="52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4644518" y="633029"/>
              <a:ext cx="60440" cy="78111"/>
            </a:xfrm>
            <a:custGeom>
              <a:rect b="b" l="l" r="r" t="t"/>
              <a:pathLst>
                <a:path extrusionOk="0" h="1941" w="1502">
                  <a:moveTo>
                    <a:pt x="714" y="1227"/>
                  </a:moveTo>
                  <a:cubicBezTo>
                    <a:pt x="714" y="1307"/>
                    <a:pt x="734" y="1394"/>
                    <a:pt x="768" y="1467"/>
                  </a:cubicBezTo>
                  <a:cubicBezTo>
                    <a:pt x="834" y="1634"/>
                    <a:pt x="968" y="1774"/>
                    <a:pt x="1134" y="1861"/>
                  </a:cubicBezTo>
                  <a:cubicBezTo>
                    <a:pt x="1248" y="1914"/>
                    <a:pt x="1368" y="1941"/>
                    <a:pt x="1494" y="1941"/>
                  </a:cubicBezTo>
                  <a:lnTo>
                    <a:pt x="788" y="1941"/>
                  </a:lnTo>
                  <a:cubicBezTo>
                    <a:pt x="634" y="1941"/>
                    <a:pt x="501" y="1901"/>
                    <a:pt x="387" y="1834"/>
                  </a:cubicBezTo>
                  <a:cubicBezTo>
                    <a:pt x="234" y="1747"/>
                    <a:pt x="121" y="1614"/>
                    <a:pt x="61" y="1454"/>
                  </a:cubicBezTo>
                  <a:cubicBezTo>
                    <a:pt x="27" y="1374"/>
                    <a:pt x="1" y="1274"/>
                    <a:pt x="1" y="1174"/>
                  </a:cubicBezTo>
                  <a:lnTo>
                    <a:pt x="1" y="754"/>
                  </a:lnTo>
                  <a:cubicBezTo>
                    <a:pt x="1" y="654"/>
                    <a:pt x="21" y="567"/>
                    <a:pt x="61" y="480"/>
                  </a:cubicBezTo>
                  <a:cubicBezTo>
                    <a:pt x="127" y="320"/>
                    <a:pt x="247" y="187"/>
                    <a:pt x="394" y="107"/>
                  </a:cubicBezTo>
                  <a:cubicBezTo>
                    <a:pt x="514" y="40"/>
                    <a:pt x="654" y="0"/>
                    <a:pt x="794" y="0"/>
                  </a:cubicBezTo>
                  <a:lnTo>
                    <a:pt x="1501" y="0"/>
                  </a:lnTo>
                  <a:cubicBezTo>
                    <a:pt x="1368" y="0"/>
                    <a:pt x="1254" y="33"/>
                    <a:pt x="1148" y="80"/>
                  </a:cubicBezTo>
                  <a:cubicBezTo>
                    <a:pt x="981" y="167"/>
                    <a:pt x="848" y="307"/>
                    <a:pt x="781" y="480"/>
                  </a:cubicBezTo>
                  <a:cubicBezTo>
                    <a:pt x="741" y="567"/>
                    <a:pt x="721" y="667"/>
                    <a:pt x="721" y="754"/>
                  </a:cubicBezTo>
                  <a:lnTo>
                    <a:pt x="721" y="1174"/>
                  </a:lnTo>
                  <a:cubicBezTo>
                    <a:pt x="714" y="1200"/>
                    <a:pt x="714" y="1214"/>
                    <a:pt x="714" y="122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0" name="Google Shape;640;p29"/>
          <p:cNvSpPr/>
          <p:nvPr/>
        </p:nvSpPr>
        <p:spPr>
          <a:xfrm rot="10800000">
            <a:off x="6162388" y="3883875"/>
            <a:ext cx="103425" cy="64575"/>
          </a:xfrm>
          <a:custGeom>
            <a:rect b="b" l="l" r="r" t="t"/>
            <a:pathLst>
              <a:path extrusionOk="0" h="2583" w="4137">
                <a:moveTo>
                  <a:pt x="3555" y="1"/>
                </a:moveTo>
                <a:cubicBezTo>
                  <a:pt x="3489" y="1"/>
                  <a:pt x="3425" y="17"/>
                  <a:pt x="3369" y="54"/>
                </a:cubicBezTo>
                <a:lnTo>
                  <a:pt x="334" y="1689"/>
                </a:lnTo>
                <a:cubicBezTo>
                  <a:pt x="67" y="1822"/>
                  <a:pt x="0" y="2089"/>
                  <a:pt x="134" y="2323"/>
                </a:cubicBezTo>
                <a:cubicBezTo>
                  <a:pt x="203" y="2485"/>
                  <a:pt x="369" y="2583"/>
                  <a:pt x="531" y="2583"/>
                </a:cubicBezTo>
                <a:cubicBezTo>
                  <a:pt x="602" y="2583"/>
                  <a:pt x="673" y="2564"/>
                  <a:pt x="734" y="2523"/>
                </a:cubicBezTo>
                <a:lnTo>
                  <a:pt x="3803" y="888"/>
                </a:lnTo>
                <a:cubicBezTo>
                  <a:pt x="4036" y="755"/>
                  <a:pt x="4137" y="488"/>
                  <a:pt x="4003" y="255"/>
                </a:cubicBezTo>
                <a:cubicBezTo>
                  <a:pt x="3907" y="110"/>
                  <a:pt x="3724" y="1"/>
                  <a:pt x="35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txBox="1"/>
          <p:nvPr>
            <p:ph idx="3" type="subTitle"/>
          </p:nvPr>
        </p:nvSpPr>
        <p:spPr>
          <a:xfrm>
            <a:off x="6823175" y="2536600"/>
            <a:ext cx="2175300" cy="196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BigQuery ML was employed to build a predictive model for sales and fulfillment delays. The model achieved strong accuracy (R² = 0.81), supporting scenario analysis and data-driven recommendations.</a:t>
            </a:r>
            <a:endParaRPr/>
          </a:p>
        </p:txBody>
      </p:sp>
      <p:sp>
        <p:nvSpPr>
          <p:cNvPr id="642" name="Google Shape;642;p29"/>
          <p:cNvSpPr txBox="1"/>
          <p:nvPr>
            <p:ph idx="6" type="subTitle"/>
          </p:nvPr>
        </p:nvSpPr>
        <p:spPr>
          <a:xfrm>
            <a:off x="6914425" y="1863025"/>
            <a:ext cx="2175300" cy="708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Manrope"/>
                <a:ea typeface="Manrope"/>
                <a:cs typeface="Manrope"/>
                <a:sym typeface="Manrope"/>
              </a:rPr>
              <a:t>BigQuery ML</a:t>
            </a:r>
            <a:endParaRPr>
              <a:latin typeface="Manrope"/>
              <a:ea typeface="Manrope"/>
              <a:cs typeface="Manrope"/>
              <a:sym typeface="Manrope"/>
            </a:endParaRPr>
          </a:p>
        </p:txBody>
      </p:sp>
      <p:grpSp>
        <p:nvGrpSpPr>
          <p:cNvPr id="643" name="Google Shape;643;p29"/>
          <p:cNvGrpSpPr/>
          <p:nvPr/>
        </p:nvGrpSpPr>
        <p:grpSpPr>
          <a:xfrm>
            <a:off x="7779196" y="1304300"/>
            <a:ext cx="354514" cy="493293"/>
            <a:chOff x="6846646" y="817150"/>
            <a:chExt cx="354514" cy="493293"/>
          </a:xfrm>
        </p:grpSpPr>
        <p:sp>
          <p:nvSpPr>
            <p:cNvPr id="644" name="Google Shape;644;p29"/>
            <p:cNvSpPr/>
            <p:nvPr/>
          </p:nvSpPr>
          <p:spPr>
            <a:xfrm>
              <a:off x="6994528" y="1136232"/>
              <a:ext cx="57986" cy="84308"/>
            </a:xfrm>
            <a:custGeom>
              <a:rect b="b" l="l" r="r" t="t"/>
              <a:pathLst>
                <a:path extrusionOk="0" h="2095" w="1441">
                  <a:moveTo>
                    <a:pt x="1100" y="1694"/>
                  </a:moveTo>
                  <a:lnTo>
                    <a:pt x="1440" y="574"/>
                  </a:lnTo>
                  <a:cubicBezTo>
                    <a:pt x="994" y="1"/>
                    <a:pt x="494" y="1"/>
                    <a:pt x="0" y="561"/>
                  </a:cubicBezTo>
                  <a:lnTo>
                    <a:pt x="267" y="1674"/>
                  </a:lnTo>
                  <a:cubicBezTo>
                    <a:pt x="367" y="2055"/>
                    <a:pt x="887" y="2095"/>
                    <a:pt x="1100" y="169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6961772" y="1200097"/>
              <a:ext cx="44063" cy="47808"/>
            </a:xfrm>
            <a:custGeom>
              <a:rect b="b" l="l" r="r" t="t"/>
              <a:pathLst>
                <a:path extrusionOk="0" h="1188" w="1095">
                  <a:moveTo>
                    <a:pt x="874" y="308"/>
                  </a:moveTo>
                  <a:cubicBezTo>
                    <a:pt x="854" y="294"/>
                    <a:pt x="841" y="281"/>
                    <a:pt x="821" y="274"/>
                  </a:cubicBezTo>
                  <a:lnTo>
                    <a:pt x="634" y="174"/>
                  </a:lnTo>
                  <a:cubicBezTo>
                    <a:pt x="301" y="1"/>
                    <a:pt x="1" y="107"/>
                    <a:pt x="1" y="454"/>
                  </a:cubicBezTo>
                  <a:lnTo>
                    <a:pt x="1" y="654"/>
                  </a:lnTo>
                  <a:cubicBezTo>
                    <a:pt x="1" y="1008"/>
                    <a:pt x="254" y="1188"/>
                    <a:pt x="587" y="1014"/>
                  </a:cubicBezTo>
                  <a:lnTo>
                    <a:pt x="881" y="861"/>
                  </a:lnTo>
                  <a:cubicBezTo>
                    <a:pt x="1094" y="714"/>
                    <a:pt x="1074" y="401"/>
                    <a:pt x="874" y="308"/>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7025915" y="1200379"/>
              <a:ext cx="56899" cy="47526"/>
            </a:xfrm>
            <a:custGeom>
              <a:rect b="b" l="l" r="r" t="t"/>
              <a:pathLst>
                <a:path extrusionOk="0" h="1181" w="1414">
                  <a:moveTo>
                    <a:pt x="1414" y="661"/>
                  </a:moveTo>
                  <a:lnTo>
                    <a:pt x="1414" y="461"/>
                  </a:lnTo>
                  <a:cubicBezTo>
                    <a:pt x="1414" y="107"/>
                    <a:pt x="1114" y="0"/>
                    <a:pt x="780" y="174"/>
                  </a:cubicBezTo>
                  <a:lnTo>
                    <a:pt x="587" y="274"/>
                  </a:lnTo>
                  <a:cubicBezTo>
                    <a:pt x="554" y="294"/>
                    <a:pt x="527" y="307"/>
                    <a:pt x="500" y="327"/>
                  </a:cubicBezTo>
                  <a:cubicBezTo>
                    <a:pt x="0" y="534"/>
                    <a:pt x="467" y="874"/>
                    <a:pt x="500" y="834"/>
                  </a:cubicBezTo>
                  <a:cubicBezTo>
                    <a:pt x="540" y="867"/>
                    <a:pt x="580" y="894"/>
                    <a:pt x="627" y="914"/>
                  </a:cubicBezTo>
                  <a:lnTo>
                    <a:pt x="820" y="1014"/>
                  </a:lnTo>
                  <a:cubicBezTo>
                    <a:pt x="1154" y="1181"/>
                    <a:pt x="1414" y="1007"/>
                    <a:pt x="1414" y="66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7005513" y="1234183"/>
              <a:ext cx="33319" cy="76260"/>
            </a:xfrm>
            <a:custGeom>
              <a:rect b="b" l="l" r="r" t="t"/>
              <a:pathLst>
                <a:path extrusionOk="0" h="1895" w="828">
                  <a:moveTo>
                    <a:pt x="827" y="1474"/>
                  </a:moveTo>
                  <a:lnTo>
                    <a:pt x="827" y="221"/>
                  </a:lnTo>
                  <a:cubicBezTo>
                    <a:pt x="647" y="1"/>
                    <a:pt x="120" y="21"/>
                    <a:pt x="0" y="234"/>
                  </a:cubicBezTo>
                  <a:lnTo>
                    <a:pt x="0" y="1474"/>
                  </a:lnTo>
                  <a:cubicBezTo>
                    <a:pt x="0" y="1701"/>
                    <a:pt x="187" y="1895"/>
                    <a:pt x="421" y="1895"/>
                  </a:cubicBezTo>
                  <a:cubicBezTo>
                    <a:pt x="634" y="1895"/>
                    <a:pt x="827" y="1708"/>
                    <a:pt x="827" y="14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6846646" y="817150"/>
              <a:ext cx="354514" cy="361539"/>
            </a:xfrm>
            <a:custGeom>
              <a:rect b="b" l="l" r="r" t="t"/>
              <a:pathLst>
                <a:path extrusionOk="0" h="8984" w="8810">
                  <a:moveTo>
                    <a:pt x="8476" y="6249"/>
                  </a:moveTo>
                  <a:cubicBezTo>
                    <a:pt x="8663" y="6429"/>
                    <a:pt x="8776" y="6683"/>
                    <a:pt x="8776" y="6963"/>
                  </a:cubicBezTo>
                  <a:cubicBezTo>
                    <a:pt x="8776" y="7516"/>
                    <a:pt x="8330" y="7963"/>
                    <a:pt x="7776" y="7963"/>
                  </a:cubicBezTo>
                  <a:cubicBezTo>
                    <a:pt x="7669" y="7963"/>
                    <a:pt x="7569" y="7950"/>
                    <a:pt x="7469" y="7916"/>
                  </a:cubicBezTo>
                  <a:cubicBezTo>
                    <a:pt x="7316" y="8517"/>
                    <a:pt x="6783" y="8957"/>
                    <a:pt x="6136" y="8957"/>
                  </a:cubicBezTo>
                  <a:cubicBezTo>
                    <a:pt x="5729" y="8957"/>
                    <a:pt x="5369" y="8777"/>
                    <a:pt x="5115" y="8497"/>
                  </a:cubicBezTo>
                  <a:cubicBezTo>
                    <a:pt x="4895" y="8583"/>
                    <a:pt x="4662" y="8623"/>
                    <a:pt x="4415" y="8623"/>
                  </a:cubicBezTo>
                  <a:cubicBezTo>
                    <a:pt x="4162" y="8623"/>
                    <a:pt x="3908" y="8570"/>
                    <a:pt x="3675" y="8483"/>
                  </a:cubicBezTo>
                  <a:cubicBezTo>
                    <a:pt x="3428" y="8783"/>
                    <a:pt x="3042" y="8983"/>
                    <a:pt x="2628" y="8983"/>
                  </a:cubicBezTo>
                  <a:cubicBezTo>
                    <a:pt x="1968" y="8983"/>
                    <a:pt x="1428" y="8517"/>
                    <a:pt x="1281" y="7896"/>
                  </a:cubicBezTo>
                  <a:cubicBezTo>
                    <a:pt x="1208" y="7916"/>
                    <a:pt x="1128" y="7923"/>
                    <a:pt x="1041" y="7923"/>
                  </a:cubicBezTo>
                  <a:cubicBezTo>
                    <a:pt x="494" y="7923"/>
                    <a:pt x="41" y="7470"/>
                    <a:pt x="41" y="6923"/>
                  </a:cubicBezTo>
                  <a:cubicBezTo>
                    <a:pt x="41" y="6583"/>
                    <a:pt x="207" y="6283"/>
                    <a:pt x="468" y="6096"/>
                  </a:cubicBezTo>
                  <a:cubicBezTo>
                    <a:pt x="174" y="5769"/>
                    <a:pt x="1" y="5316"/>
                    <a:pt x="1" y="4802"/>
                  </a:cubicBezTo>
                  <a:cubicBezTo>
                    <a:pt x="1" y="4302"/>
                    <a:pt x="174" y="3849"/>
                    <a:pt x="461" y="3529"/>
                  </a:cubicBezTo>
                  <a:cubicBezTo>
                    <a:pt x="348" y="3328"/>
                    <a:pt x="294" y="3102"/>
                    <a:pt x="294" y="2868"/>
                  </a:cubicBezTo>
                  <a:cubicBezTo>
                    <a:pt x="294" y="2101"/>
                    <a:pt x="908" y="1488"/>
                    <a:pt x="1661" y="1488"/>
                  </a:cubicBezTo>
                  <a:cubicBezTo>
                    <a:pt x="1835" y="1488"/>
                    <a:pt x="2001" y="1521"/>
                    <a:pt x="2148" y="1581"/>
                  </a:cubicBezTo>
                  <a:cubicBezTo>
                    <a:pt x="2895" y="1"/>
                    <a:pt x="6036" y="1"/>
                    <a:pt x="6663" y="1581"/>
                  </a:cubicBezTo>
                  <a:cubicBezTo>
                    <a:pt x="6809" y="1521"/>
                    <a:pt x="6976" y="1488"/>
                    <a:pt x="7149" y="1488"/>
                  </a:cubicBezTo>
                  <a:cubicBezTo>
                    <a:pt x="7910" y="1488"/>
                    <a:pt x="8516" y="2101"/>
                    <a:pt x="8516" y="2868"/>
                  </a:cubicBezTo>
                  <a:cubicBezTo>
                    <a:pt x="8516" y="3115"/>
                    <a:pt x="8463" y="3335"/>
                    <a:pt x="8350" y="3529"/>
                  </a:cubicBezTo>
                  <a:cubicBezTo>
                    <a:pt x="8636" y="3855"/>
                    <a:pt x="8810" y="4302"/>
                    <a:pt x="8810" y="4802"/>
                  </a:cubicBezTo>
                  <a:cubicBezTo>
                    <a:pt x="8810" y="5256"/>
                    <a:pt x="8670" y="5669"/>
                    <a:pt x="8436" y="5983"/>
                  </a:cubicBezTo>
                  <a:cubicBezTo>
                    <a:pt x="8403" y="6029"/>
                    <a:pt x="8363" y="6069"/>
                    <a:pt x="8316" y="6123"/>
                  </a:cubicBezTo>
                  <a:cubicBezTo>
                    <a:pt x="8383" y="6163"/>
                    <a:pt x="8436" y="6203"/>
                    <a:pt x="8476" y="6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a:off x="6847209" y="876990"/>
              <a:ext cx="148164" cy="301939"/>
            </a:xfrm>
            <a:custGeom>
              <a:rect b="b" l="l" r="r" t="t"/>
              <a:pathLst>
                <a:path extrusionOk="0" h="7503" w="3682">
                  <a:moveTo>
                    <a:pt x="1747" y="948"/>
                  </a:moveTo>
                  <a:cubicBezTo>
                    <a:pt x="1747" y="661"/>
                    <a:pt x="1854" y="294"/>
                    <a:pt x="2154" y="101"/>
                  </a:cubicBezTo>
                  <a:cubicBezTo>
                    <a:pt x="2021" y="48"/>
                    <a:pt x="1801" y="1"/>
                    <a:pt x="1661" y="8"/>
                  </a:cubicBezTo>
                  <a:cubicBezTo>
                    <a:pt x="900" y="8"/>
                    <a:pt x="293" y="628"/>
                    <a:pt x="293" y="1395"/>
                  </a:cubicBezTo>
                  <a:cubicBezTo>
                    <a:pt x="293" y="1635"/>
                    <a:pt x="354" y="1861"/>
                    <a:pt x="460" y="2048"/>
                  </a:cubicBezTo>
                  <a:cubicBezTo>
                    <a:pt x="180" y="2375"/>
                    <a:pt x="0" y="2828"/>
                    <a:pt x="0" y="3329"/>
                  </a:cubicBezTo>
                  <a:cubicBezTo>
                    <a:pt x="0" y="3835"/>
                    <a:pt x="187" y="4295"/>
                    <a:pt x="467" y="4616"/>
                  </a:cubicBezTo>
                  <a:cubicBezTo>
                    <a:pt x="213" y="4802"/>
                    <a:pt x="47" y="5102"/>
                    <a:pt x="47" y="5442"/>
                  </a:cubicBezTo>
                  <a:cubicBezTo>
                    <a:pt x="47" y="5996"/>
                    <a:pt x="494" y="6443"/>
                    <a:pt x="1047" y="6443"/>
                  </a:cubicBezTo>
                  <a:cubicBezTo>
                    <a:pt x="1127" y="6443"/>
                    <a:pt x="1214" y="6436"/>
                    <a:pt x="1287" y="6416"/>
                  </a:cubicBezTo>
                  <a:cubicBezTo>
                    <a:pt x="1420" y="7036"/>
                    <a:pt x="1967" y="7503"/>
                    <a:pt x="2627" y="7503"/>
                  </a:cubicBezTo>
                  <a:cubicBezTo>
                    <a:pt x="3054" y="7503"/>
                    <a:pt x="3428" y="7310"/>
                    <a:pt x="3681" y="7003"/>
                  </a:cubicBezTo>
                  <a:cubicBezTo>
                    <a:pt x="3294" y="6883"/>
                    <a:pt x="2981" y="6596"/>
                    <a:pt x="2821" y="6216"/>
                  </a:cubicBezTo>
                  <a:cubicBezTo>
                    <a:pt x="2767" y="6096"/>
                    <a:pt x="2647" y="6003"/>
                    <a:pt x="2501" y="6003"/>
                  </a:cubicBezTo>
                  <a:lnTo>
                    <a:pt x="2501" y="6003"/>
                  </a:lnTo>
                  <a:cubicBezTo>
                    <a:pt x="1954" y="6003"/>
                    <a:pt x="1500" y="5549"/>
                    <a:pt x="1500" y="5002"/>
                  </a:cubicBezTo>
                  <a:cubicBezTo>
                    <a:pt x="1500" y="4749"/>
                    <a:pt x="1594" y="4529"/>
                    <a:pt x="1734" y="4362"/>
                  </a:cubicBezTo>
                  <a:cubicBezTo>
                    <a:pt x="1827" y="4249"/>
                    <a:pt x="1847" y="4082"/>
                    <a:pt x="1761" y="3962"/>
                  </a:cubicBezTo>
                  <a:cubicBezTo>
                    <a:pt x="1567" y="3662"/>
                    <a:pt x="1460" y="3295"/>
                    <a:pt x="1460" y="2895"/>
                  </a:cubicBezTo>
                  <a:cubicBezTo>
                    <a:pt x="1460" y="2642"/>
                    <a:pt x="1500" y="2408"/>
                    <a:pt x="1581" y="2195"/>
                  </a:cubicBezTo>
                  <a:cubicBezTo>
                    <a:pt x="1721" y="1808"/>
                    <a:pt x="1767" y="1395"/>
                    <a:pt x="1754" y="981"/>
                  </a:cubicBezTo>
                  <a:cubicBezTo>
                    <a:pt x="1747" y="975"/>
                    <a:pt x="1747" y="961"/>
                    <a:pt x="1747" y="94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6995574" y="1201989"/>
              <a:ext cx="51306" cy="43784"/>
            </a:xfrm>
            <a:custGeom>
              <a:rect b="b" l="l" r="r" t="t"/>
              <a:pathLst>
                <a:path extrusionOk="0" h="1088" w="1275">
                  <a:moveTo>
                    <a:pt x="1274" y="654"/>
                  </a:moveTo>
                  <a:lnTo>
                    <a:pt x="1274" y="421"/>
                  </a:lnTo>
                  <a:cubicBezTo>
                    <a:pt x="1274" y="367"/>
                    <a:pt x="1268" y="327"/>
                    <a:pt x="1248" y="287"/>
                  </a:cubicBezTo>
                  <a:cubicBezTo>
                    <a:pt x="1214" y="194"/>
                    <a:pt x="1148" y="107"/>
                    <a:pt x="1068" y="60"/>
                  </a:cubicBezTo>
                  <a:cubicBezTo>
                    <a:pt x="1001" y="20"/>
                    <a:pt x="928" y="0"/>
                    <a:pt x="848" y="0"/>
                  </a:cubicBezTo>
                  <a:lnTo>
                    <a:pt x="428" y="0"/>
                  </a:lnTo>
                  <a:cubicBezTo>
                    <a:pt x="361" y="0"/>
                    <a:pt x="301" y="20"/>
                    <a:pt x="241" y="40"/>
                  </a:cubicBezTo>
                  <a:cubicBezTo>
                    <a:pt x="147" y="94"/>
                    <a:pt x="74" y="167"/>
                    <a:pt x="34" y="267"/>
                  </a:cubicBezTo>
                  <a:cubicBezTo>
                    <a:pt x="14" y="321"/>
                    <a:pt x="1" y="367"/>
                    <a:pt x="1" y="427"/>
                  </a:cubicBezTo>
                  <a:lnTo>
                    <a:pt x="1" y="661"/>
                  </a:lnTo>
                  <a:cubicBezTo>
                    <a:pt x="1" y="714"/>
                    <a:pt x="7" y="774"/>
                    <a:pt x="34" y="827"/>
                  </a:cubicBezTo>
                  <a:cubicBezTo>
                    <a:pt x="74" y="921"/>
                    <a:pt x="147" y="1001"/>
                    <a:pt x="241" y="1041"/>
                  </a:cubicBezTo>
                  <a:cubicBezTo>
                    <a:pt x="301" y="1067"/>
                    <a:pt x="361" y="1087"/>
                    <a:pt x="428" y="1087"/>
                  </a:cubicBezTo>
                  <a:lnTo>
                    <a:pt x="848" y="1087"/>
                  </a:lnTo>
                  <a:cubicBezTo>
                    <a:pt x="934" y="1087"/>
                    <a:pt x="1008" y="1061"/>
                    <a:pt x="1068" y="1027"/>
                  </a:cubicBezTo>
                  <a:cubicBezTo>
                    <a:pt x="1148" y="974"/>
                    <a:pt x="1214" y="894"/>
                    <a:pt x="1248" y="801"/>
                  </a:cubicBezTo>
                  <a:cubicBezTo>
                    <a:pt x="1268" y="741"/>
                    <a:pt x="1274" y="701"/>
                    <a:pt x="1274" y="65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6995856" y="1201707"/>
              <a:ext cx="34124" cy="43542"/>
            </a:xfrm>
            <a:custGeom>
              <a:rect b="b" l="l" r="r" t="t"/>
              <a:pathLst>
                <a:path extrusionOk="0" h="1082" w="848">
                  <a:moveTo>
                    <a:pt x="441" y="308"/>
                  </a:moveTo>
                  <a:cubicBezTo>
                    <a:pt x="441" y="294"/>
                    <a:pt x="454" y="281"/>
                    <a:pt x="461" y="268"/>
                  </a:cubicBezTo>
                  <a:cubicBezTo>
                    <a:pt x="501" y="168"/>
                    <a:pt x="574" y="81"/>
                    <a:pt x="667" y="41"/>
                  </a:cubicBezTo>
                  <a:cubicBezTo>
                    <a:pt x="727" y="14"/>
                    <a:pt x="787" y="1"/>
                    <a:pt x="847" y="1"/>
                  </a:cubicBezTo>
                  <a:lnTo>
                    <a:pt x="847" y="1"/>
                  </a:lnTo>
                  <a:lnTo>
                    <a:pt x="427" y="1"/>
                  </a:lnTo>
                  <a:cubicBezTo>
                    <a:pt x="360" y="1"/>
                    <a:pt x="300" y="14"/>
                    <a:pt x="240" y="41"/>
                  </a:cubicBezTo>
                  <a:cubicBezTo>
                    <a:pt x="154" y="94"/>
                    <a:pt x="74" y="168"/>
                    <a:pt x="34" y="268"/>
                  </a:cubicBezTo>
                  <a:cubicBezTo>
                    <a:pt x="20" y="314"/>
                    <a:pt x="0" y="368"/>
                    <a:pt x="0" y="421"/>
                  </a:cubicBezTo>
                  <a:lnTo>
                    <a:pt x="0" y="654"/>
                  </a:lnTo>
                  <a:cubicBezTo>
                    <a:pt x="0" y="714"/>
                    <a:pt x="7" y="774"/>
                    <a:pt x="34" y="821"/>
                  </a:cubicBezTo>
                  <a:cubicBezTo>
                    <a:pt x="74" y="914"/>
                    <a:pt x="154" y="1001"/>
                    <a:pt x="240" y="1041"/>
                  </a:cubicBezTo>
                  <a:cubicBezTo>
                    <a:pt x="300" y="1068"/>
                    <a:pt x="360" y="1081"/>
                    <a:pt x="427" y="1081"/>
                  </a:cubicBezTo>
                  <a:lnTo>
                    <a:pt x="847" y="1081"/>
                  </a:lnTo>
                  <a:lnTo>
                    <a:pt x="847" y="1081"/>
                  </a:lnTo>
                  <a:cubicBezTo>
                    <a:pt x="781" y="1081"/>
                    <a:pt x="727" y="1068"/>
                    <a:pt x="667" y="1041"/>
                  </a:cubicBezTo>
                  <a:cubicBezTo>
                    <a:pt x="594" y="1008"/>
                    <a:pt x="534" y="948"/>
                    <a:pt x="494" y="881"/>
                  </a:cubicBezTo>
                  <a:cubicBezTo>
                    <a:pt x="487" y="868"/>
                    <a:pt x="467" y="841"/>
                    <a:pt x="461" y="828"/>
                  </a:cubicBezTo>
                  <a:cubicBezTo>
                    <a:pt x="434" y="774"/>
                    <a:pt x="427" y="714"/>
                    <a:pt x="427" y="661"/>
                  </a:cubicBezTo>
                  <a:lnTo>
                    <a:pt x="427" y="428"/>
                  </a:lnTo>
                  <a:cubicBezTo>
                    <a:pt x="427" y="381"/>
                    <a:pt x="434" y="341"/>
                    <a:pt x="441" y="3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6994528" y="1158527"/>
              <a:ext cx="22816" cy="44830"/>
            </a:xfrm>
            <a:custGeom>
              <a:rect b="b" l="l" r="r" t="t"/>
              <a:pathLst>
                <a:path extrusionOk="0" h="1114" w="567">
                  <a:moveTo>
                    <a:pt x="567" y="1074"/>
                  </a:moveTo>
                  <a:lnTo>
                    <a:pt x="333" y="100"/>
                  </a:lnTo>
                  <a:cubicBezTo>
                    <a:pt x="213" y="74"/>
                    <a:pt x="107" y="40"/>
                    <a:pt x="0" y="0"/>
                  </a:cubicBezTo>
                  <a:lnTo>
                    <a:pt x="267" y="1114"/>
                  </a:lnTo>
                  <a:cubicBezTo>
                    <a:pt x="327" y="1087"/>
                    <a:pt x="380" y="1074"/>
                    <a:pt x="447" y="107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7005231" y="1243599"/>
              <a:ext cx="20442" cy="66843"/>
            </a:xfrm>
            <a:custGeom>
              <a:rect b="b" l="l" r="r" t="t"/>
              <a:pathLst>
                <a:path extrusionOk="0" h="1661" w="508">
                  <a:moveTo>
                    <a:pt x="301" y="1287"/>
                  </a:moveTo>
                  <a:lnTo>
                    <a:pt x="301" y="40"/>
                  </a:lnTo>
                  <a:lnTo>
                    <a:pt x="181" y="40"/>
                  </a:lnTo>
                  <a:cubicBezTo>
                    <a:pt x="114" y="40"/>
                    <a:pt x="61" y="27"/>
                    <a:pt x="1" y="0"/>
                  </a:cubicBezTo>
                  <a:lnTo>
                    <a:pt x="1" y="1240"/>
                  </a:lnTo>
                  <a:cubicBezTo>
                    <a:pt x="1" y="1467"/>
                    <a:pt x="181" y="1661"/>
                    <a:pt x="421" y="1661"/>
                  </a:cubicBezTo>
                  <a:cubicBezTo>
                    <a:pt x="454" y="1661"/>
                    <a:pt x="488" y="1661"/>
                    <a:pt x="508" y="1654"/>
                  </a:cubicBezTo>
                  <a:cubicBezTo>
                    <a:pt x="394" y="1574"/>
                    <a:pt x="301" y="1440"/>
                    <a:pt x="301" y="128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7059716" y="1044198"/>
              <a:ext cx="42453" cy="55575"/>
            </a:xfrm>
            <a:custGeom>
              <a:rect b="b" l="l" r="r" t="t"/>
              <a:pathLst>
                <a:path extrusionOk="0" h="1381" w="1055">
                  <a:moveTo>
                    <a:pt x="862" y="1"/>
                  </a:moveTo>
                  <a:cubicBezTo>
                    <a:pt x="846" y="1"/>
                    <a:pt x="830" y="3"/>
                    <a:pt x="814" y="7"/>
                  </a:cubicBezTo>
                  <a:cubicBezTo>
                    <a:pt x="321" y="120"/>
                    <a:pt x="0" y="694"/>
                    <a:pt x="121" y="1241"/>
                  </a:cubicBezTo>
                  <a:cubicBezTo>
                    <a:pt x="141" y="1321"/>
                    <a:pt x="214" y="1381"/>
                    <a:pt x="301" y="1381"/>
                  </a:cubicBezTo>
                  <a:cubicBezTo>
                    <a:pt x="314" y="1381"/>
                    <a:pt x="327" y="1381"/>
                    <a:pt x="341" y="1374"/>
                  </a:cubicBezTo>
                  <a:cubicBezTo>
                    <a:pt x="434" y="1347"/>
                    <a:pt x="501" y="1254"/>
                    <a:pt x="474" y="1154"/>
                  </a:cubicBezTo>
                  <a:cubicBezTo>
                    <a:pt x="407" y="847"/>
                    <a:pt x="574" y="427"/>
                    <a:pt x="901" y="354"/>
                  </a:cubicBezTo>
                  <a:cubicBezTo>
                    <a:pt x="1001" y="327"/>
                    <a:pt x="1054" y="240"/>
                    <a:pt x="1034" y="140"/>
                  </a:cubicBezTo>
                  <a:cubicBezTo>
                    <a:pt x="1012" y="57"/>
                    <a:pt x="942" y="1"/>
                    <a:pt x="8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6937105" y="973612"/>
              <a:ext cx="42413" cy="55575"/>
            </a:xfrm>
            <a:custGeom>
              <a:rect b="b" l="l" r="r" t="t"/>
              <a:pathLst>
                <a:path extrusionOk="0" h="1381" w="1054">
                  <a:moveTo>
                    <a:pt x="199" y="1"/>
                  </a:moveTo>
                  <a:cubicBezTo>
                    <a:pt x="118" y="1"/>
                    <a:pt x="49" y="57"/>
                    <a:pt x="27" y="141"/>
                  </a:cubicBezTo>
                  <a:cubicBezTo>
                    <a:pt x="0" y="241"/>
                    <a:pt x="60" y="334"/>
                    <a:pt x="160" y="361"/>
                  </a:cubicBezTo>
                  <a:cubicBezTo>
                    <a:pt x="493" y="434"/>
                    <a:pt x="654" y="841"/>
                    <a:pt x="587" y="1161"/>
                  </a:cubicBezTo>
                  <a:cubicBezTo>
                    <a:pt x="560" y="1261"/>
                    <a:pt x="620" y="1348"/>
                    <a:pt x="720" y="1374"/>
                  </a:cubicBezTo>
                  <a:cubicBezTo>
                    <a:pt x="734" y="1381"/>
                    <a:pt x="747" y="1381"/>
                    <a:pt x="760" y="1381"/>
                  </a:cubicBezTo>
                  <a:cubicBezTo>
                    <a:pt x="847" y="1381"/>
                    <a:pt x="920" y="1328"/>
                    <a:pt x="934" y="1241"/>
                  </a:cubicBezTo>
                  <a:cubicBezTo>
                    <a:pt x="1054" y="701"/>
                    <a:pt x="734" y="127"/>
                    <a:pt x="247" y="7"/>
                  </a:cubicBezTo>
                  <a:cubicBezTo>
                    <a:pt x="231" y="3"/>
                    <a:pt x="215" y="1"/>
                    <a:pt x="19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0"/>
          <p:cNvSpPr txBox="1"/>
          <p:nvPr>
            <p:ph type="title"/>
          </p:nvPr>
        </p:nvSpPr>
        <p:spPr>
          <a:xfrm>
            <a:off x="4047175" y="2201900"/>
            <a:ext cx="43836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Business Context</a:t>
            </a:r>
            <a:endParaRPr/>
          </a:p>
        </p:txBody>
      </p:sp>
      <p:sp>
        <p:nvSpPr>
          <p:cNvPr id="661" name="Google Shape;661;p30"/>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pic>
        <p:nvPicPr>
          <p:cNvPr id="662" name="Google Shape;662;p30"/>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31"/>
          <p:cNvSpPr/>
          <p:nvPr/>
        </p:nvSpPr>
        <p:spPr>
          <a:xfrm>
            <a:off x="4957463" y="-19362"/>
            <a:ext cx="4630825" cy="3959200"/>
          </a:xfrm>
          <a:custGeom>
            <a:rect b="b" l="l" r="r" t="t"/>
            <a:pathLst>
              <a:path extrusionOk="0" h="158368" w="185233">
                <a:moveTo>
                  <a:pt x="62194" y="0"/>
                </a:moveTo>
                <a:cubicBezTo>
                  <a:pt x="55340" y="0"/>
                  <a:pt x="49201" y="1581"/>
                  <a:pt x="42497" y="3744"/>
                </a:cubicBezTo>
                <a:cubicBezTo>
                  <a:pt x="19648" y="11116"/>
                  <a:pt x="17379" y="36367"/>
                  <a:pt x="7005" y="52812"/>
                </a:cubicBezTo>
                <a:cubicBezTo>
                  <a:pt x="1168" y="62052"/>
                  <a:pt x="0" y="74595"/>
                  <a:pt x="4704" y="84435"/>
                </a:cubicBezTo>
                <a:cubicBezTo>
                  <a:pt x="8406" y="92174"/>
                  <a:pt x="15878" y="97578"/>
                  <a:pt x="20148" y="105083"/>
                </a:cubicBezTo>
                <a:cubicBezTo>
                  <a:pt x="24017" y="111955"/>
                  <a:pt x="24851" y="120161"/>
                  <a:pt x="28254" y="127299"/>
                </a:cubicBezTo>
                <a:cubicBezTo>
                  <a:pt x="33081" y="137342"/>
                  <a:pt x="45407" y="158368"/>
                  <a:pt x="71430" y="158368"/>
                </a:cubicBezTo>
                <a:cubicBezTo>
                  <a:pt x="76697" y="158368"/>
                  <a:pt x="82524" y="157507"/>
                  <a:pt x="88964" y="155519"/>
                </a:cubicBezTo>
                <a:cubicBezTo>
                  <a:pt x="105576" y="150382"/>
                  <a:pt x="108044" y="132536"/>
                  <a:pt x="121554" y="127132"/>
                </a:cubicBezTo>
                <a:cubicBezTo>
                  <a:pt x="130493" y="123530"/>
                  <a:pt x="140801" y="126198"/>
                  <a:pt x="150174" y="123830"/>
                </a:cubicBezTo>
                <a:cubicBezTo>
                  <a:pt x="158747" y="121662"/>
                  <a:pt x="166019" y="115157"/>
                  <a:pt x="169154" y="106951"/>
                </a:cubicBezTo>
                <a:cubicBezTo>
                  <a:pt x="172357" y="98412"/>
                  <a:pt x="169421" y="84902"/>
                  <a:pt x="169955" y="75762"/>
                </a:cubicBezTo>
                <a:cubicBezTo>
                  <a:pt x="170522" y="65788"/>
                  <a:pt x="185232" y="40904"/>
                  <a:pt x="163217" y="25893"/>
                </a:cubicBezTo>
                <a:cubicBezTo>
                  <a:pt x="157676" y="22102"/>
                  <a:pt x="151628" y="21000"/>
                  <a:pt x="145612" y="21000"/>
                </a:cubicBezTo>
                <a:cubicBezTo>
                  <a:pt x="137262" y="21000"/>
                  <a:pt x="128973" y="23123"/>
                  <a:pt x="122187" y="23123"/>
                </a:cubicBezTo>
                <a:cubicBezTo>
                  <a:pt x="118763" y="23123"/>
                  <a:pt x="115721" y="22583"/>
                  <a:pt x="113248" y="20956"/>
                </a:cubicBezTo>
                <a:cubicBezTo>
                  <a:pt x="89037" y="5072"/>
                  <a:pt x="74469" y="0"/>
                  <a:pt x="62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1"/>
          <p:cNvSpPr txBox="1"/>
          <p:nvPr>
            <p:ph type="title"/>
          </p:nvPr>
        </p:nvSpPr>
        <p:spPr>
          <a:xfrm>
            <a:off x="811975" y="524550"/>
            <a:ext cx="3880800" cy="123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Company Overview</a:t>
            </a:r>
            <a:endParaRPr/>
          </a:p>
        </p:txBody>
      </p:sp>
      <p:sp>
        <p:nvSpPr>
          <p:cNvPr id="669" name="Google Shape;669;p31"/>
          <p:cNvSpPr txBox="1"/>
          <p:nvPr>
            <p:ph idx="1" type="subTitle"/>
          </p:nvPr>
        </p:nvSpPr>
        <p:spPr>
          <a:xfrm>
            <a:off x="811975" y="1819800"/>
            <a:ext cx="3658500" cy="26931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Chocolate Factory Inc. is a mid-sized confectionery company operating across five regional factories with three primary product divisions: Chocolate, Sugar-based confections, and Novelty items. Serving over 5,000 customers, the company has strong brand recognition but is currently facing significant operational challenges. These include a 43.5% year-over-year decline in sales, an average shipping delay of 3.96 days, and inefficiencies stemming from SKU proliferation and uneven factory utilization. These issues have increased cost pressures and reduced overall supply chain responsiveness.</a:t>
            </a:r>
            <a:endParaRPr/>
          </a:p>
        </p:txBody>
      </p:sp>
      <p:pic>
        <p:nvPicPr>
          <p:cNvPr id="670" name="Google Shape;670;p31"/>
          <p:cNvPicPr preferRelativeResize="0"/>
          <p:nvPr>
            <p:ph idx="2" type="pic"/>
          </p:nvPr>
        </p:nvPicPr>
        <p:blipFill rotWithShape="1">
          <a:blip r:embed="rId3">
            <a:alphaModFix/>
          </a:blip>
          <a:srcRect b="1390" l="0" r="0" t="1390"/>
          <a:stretch/>
        </p:blipFill>
        <p:spPr>
          <a:xfrm>
            <a:off x="5643775" y="539500"/>
            <a:ext cx="2787000" cy="4064400"/>
          </a:xfrm>
          <a:prstGeom prst="roundRect">
            <a:avLst>
              <a:gd fmla="val 16667" name="adj"/>
            </a:avLst>
          </a:prstGeom>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32"/>
          <p:cNvSpPr txBox="1"/>
          <p:nvPr>
            <p:ph type="title"/>
          </p:nvPr>
        </p:nvSpPr>
        <p:spPr>
          <a:xfrm>
            <a:off x="3680875" y="2182675"/>
            <a:ext cx="49239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Sales &amp; Customer Insights</a:t>
            </a:r>
            <a:endParaRPr sz="3700"/>
          </a:p>
        </p:txBody>
      </p:sp>
      <p:sp>
        <p:nvSpPr>
          <p:cNvPr id="676" name="Google Shape;676;p32"/>
          <p:cNvSpPr txBox="1"/>
          <p:nvPr>
            <p:ph idx="2" type="title"/>
          </p:nvPr>
        </p:nvSpPr>
        <p:spPr>
          <a:xfrm>
            <a:off x="5501725" y="1175950"/>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pic>
        <p:nvPicPr>
          <p:cNvPr id="677" name="Google Shape;677;p32"/>
          <p:cNvPicPr preferRelativeResize="0"/>
          <p:nvPr>
            <p:ph idx="3" type="pic"/>
          </p:nvPr>
        </p:nvPicPr>
        <p:blipFill rotWithShape="1">
          <a:blip r:embed="rId3">
            <a:alphaModFix/>
          </a:blip>
          <a:srcRect b="922" l="0" r="0" t="922"/>
          <a:stretch/>
        </p:blipFill>
        <p:spPr>
          <a:xfrm>
            <a:off x="713225" y="539500"/>
            <a:ext cx="2760600" cy="4064400"/>
          </a:xfrm>
          <a:prstGeom prst="roundRect">
            <a:avLst>
              <a:gd fmla="val 16667" name="adj"/>
            </a:avLst>
          </a:prstGeom>
        </p:spPr>
      </p:pic>
    </p:spTree>
  </p:cSld>
  <p:clrMapOvr>
    <a:masterClrMapping/>
  </p:clrMapOvr>
</p:sld>
</file>

<file path=ppt/theme/theme1.xml><?xml version="1.0" encoding="utf-8"?>
<a:theme xmlns:a="http://schemas.openxmlformats.org/drawingml/2006/main" xmlns:r="http://schemas.openxmlformats.org/officeDocument/2006/relationships" name=" Candy Factory Project Proposal by Slidesgo">
  <a:themeElements>
    <a:clrScheme name="Simple Light">
      <a:dk1>
        <a:srgbClr val="2E4441"/>
      </a:dk1>
      <a:lt1>
        <a:srgbClr val="DFF5F2"/>
      </a:lt1>
      <a:dk2>
        <a:srgbClr val="FCFCFC"/>
      </a:dk2>
      <a:lt2>
        <a:srgbClr val="FFE266"/>
      </a:lt2>
      <a:accent1>
        <a:srgbClr val="FFD522"/>
      </a:accent1>
      <a:accent2>
        <a:srgbClr val="FFA9E5"/>
      </a:accent2>
      <a:accent3>
        <a:srgbClr val="F80D90"/>
      </a:accent3>
      <a:accent4>
        <a:srgbClr val="A9EAE1"/>
      </a:accent4>
      <a:accent5>
        <a:srgbClr val="85CCC3"/>
      </a:accent5>
      <a:accent6>
        <a:srgbClr val="B26632"/>
      </a:accent6>
      <a:hlink>
        <a:srgbClr val="2E44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