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ntentcategorie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A66AA3-5B82-40C2-8C11-E37D84107C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Content categories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F98DD2-947E-4BDA-809A-8D1303E60F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8/19/2024 12:35:45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7CA9331-B06D-4647-ADA0-2B7548BFF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576262"/>
            <a:ext cx="1142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2024-08-19T12:35:45Z</dcterms:created>
  <dcterms:modified xsi:type="dcterms:W3CDTF">2024-08-19T12:35:45Z</dcterms:modified>
</cp:coreProperties>
</file>