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513" y="627823"/>
            <a:ext cx="9144000" cy="1790700"/>
          </a:xfrm>
        </p:spPr>
        <p:txBody>
          <a:bodyPr/>
          <a:lstStyle/>
          <a:p>
            <a:pPr algn="ctr"/>
            <a:r>
              <a:rPr lang="en-US" dirty="0"/>
              <a:t>Local Elections in England: </a:t>
            </a:r>
            <a:br>
              <a:rPr lang="en-US" dirty="0"/>
            </a:br>
            <a:r>
              <a:rPr lang="en-US" dirty="0"/>
              <a:t>What is the message?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1539"/>
            <a:ext cx="9144000" cy="87746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/>
              <a:t>by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Oyeleke Olaoye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79672F-FB1C-48DF-80F3-6C21E4E84635}"/>
              </a:ext>
            </a:extLst>
          </p:cNvPr>
          <p:cNvSpPr txBox="1">
            <a:spLocks/>
          </p:cNvSpPr>
          <p:nvPr/>
        </p:nvSpPr>
        <p:spPr>
          <a:xfrm>
            <a:off x="1403684" y="3875012"/>
            <a:ext cx="9144000" cy="2076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dirty="0"/>
              <a:t>A presentation in partial fulfillment of the requirements for a MSc. Biostatistics degree in the University of Glasgow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August 2019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ANALYSIS PLAN</a:t>
            </a:r>
          </a:p>
        </p:txBody>
      </p:sp>
    </p:spTree>
    <p:extLst>
      <p:ext uri="{BB962C8B-B14F-4D97-AF65-F5344CB8AC3E}">
        <p14:creationId xmlns:p14="http://schemas.microsoft.com/office/powerpoint/2010/main" val="203883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 for listening!</a:t>
            </a:r>
          </a:p>
        </p:txBody>
      </p:sp>
      <p:sp>
        <p:nvSpPr>
          <p:cNvPr id="5" name="Tell Me Text" descr="Select the Tell Me button and type what you want to know.&#10;"/>
          <p:cNvSpPr>
            <a:spLocks noGrp="1"/>
          </p:cNvSpPr>
          <p:nvPr>
            <p:ph sz="half" idx="4294967295"/>
          </p:nvPr>
        </p:nvSpPr>
        <p:spPr>
          <a:xfrm>
            <a:off x="521208" y="2679617"/>
            <a:ext cx="7766738" cy="544904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STUDY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8568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E850FFA-83C3-4D56-94AA-FFEA43F84AA8}"/>
              </a:ext>
            </a:extLst>
          </p:cNvPr>
          <p:cNvSpPr txBox="1">
            <a:spLocks/>
          </p:cNvSpPr>
          <p:nvPr/>
        </p:nvSpPr>
        <p:spPr>
          <a:xfrm>
            <a:off x="604434" y="1356402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246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</p:spTree>
    <p:extLst>
      <p:ext uri="{BB962C8B-B14F-4D97-AF65-F5344CB8AC3E}">
        <p14:creationId xmlns:p14="http://schemas.microsoft.com/office/powerpoint/2010/main" val="48060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</p:spTree>
    <p:extLst>
      <p:ext uri="{BB962C8B-B14F-4D97-AF65-F5344CB8AC3E}">
        <p14:creationId xmlns:p14="http://schemas.microsoft.com/office/powerpoint/2010/main" val="4186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1837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12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ANALYSIS PLAN</a:t>
            </a:r>
          </a:p>
        </p:txBody>
      </p:sp>
    </p:spTree>
    <p:extLst>
      <p:ext uri="{BB962C8B-B14F-4D97-AF65-F5344CB8AC3E}">
        <p14:creationId xmlns:p14="http://schemas.microsoft.com/office/powerpoint/2010/main" val="122593979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58</Words>
  <Application>Microsoft Office PowerPoint</Application>
  <PresentationFormat>Widescreen</PresentationFormat>
  <Paragraphs>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Get Started with 3D</vt:lpstr>
      <vt:lpstr>Local Elections in England:  What is the message?</vt:lpstr>
      <vt:lpstr>BACKGROUND OF THE STUDY</vt:lpstr>
      <vt:lpstr>RESEARCH QUESTIONS</vt:lpstr>
      <vt:lpstr>THE DATA</vt:lpstr>
      <vt:lpstr>INITIAL FINDINGS</vt:lpstr>
      <vt:lpstr>INITIAL FINDINGS</vt:lpstr>
      <vt:lpstr>LOGISTIC REGRESSION</vt:lpstr>
      <vt:lpstr>LOGISTIC REGRESSION</vt:lpstr>
      <vt:lpstr>ADVANCED ANALYSIS PLAN</vt:lpstr>
      <vt:lpstr>ADVANCED ANALYSIS PLAN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2019-07-31T23:40:04Z</dcterms:created>
  <dcterms:modified xsi:type="dcterms:W3CDTF">2019-08-01T00:29:38Z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