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57" r:id="rId5"/>
    <p:sldId id="263" r:id="rId6"/>
    <p:sldId id="264" r:id="rId7"/>
    <p:sldId id="259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6" r:id="rId21"/>
    <p:sldId id="287" r:id="rId22"/>
    <p:sldId id="288" r:id="rId23"/>
    <p:sldId id="289" r:id="rId24"/>
    <p:sldId id="290" r:id="rId25"/>
    <p:sldId id="282" r:id="rId26"/>
    <p:sldId id="283" r:id="rId27"/>
    <p:sldId id="258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EDE268-DEEA-48E9-8823-28E96F322AD4}">
          <p14:sldIdLst>
            <p14:sldId id="256"/>
            <p14:sldId id="284"/>
            <p14:sldId id="285"/>
          </p14:sldIdLst>
        </p14:section>
        <p14:section name="Definition" id="{87A5E1F1-A345-4EED-B804-F0A2569F3759}">
          <p14:sldIdLst>
            <p14:sldId id="257"/>
            <p14:sldId id="263"/>
            <p14:sldId id="264"/>
            <p14:sldId id="259"/>
          </p14:sldIdLst>
        </p14:section>
        <p14:section name="Objective" id="{6B5370DB-3841-495E-8DFC-62118C01C0B8}">
          <p14:sldIdLst>
            <p14:sldId id="265"/>
            <p14:sldId id="266"/>
            <p14:sldId id="267"/>
          </p14:sldIdLst>
        </p14:section>
        <p14:section name="All primes generation" id="{9A4DBBB6-BB75-4B5E-ACDE-59DAE114B82A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Proof of reduce_to_primes" id="{19F99A6D-7060-44DA-98D1-441EA4509810}">
          <p14:sldIdLst>
            <p14:sldId id="286"/>
            <p14:sldId id="287"/>
            <p14:sldId id="288"/>
          </p14:sldIdLst>
        </p14:section>
        <p14:section name="Proof of prime generator algorithm" id="{FDAFDF51-8C5B-4A00-B003-74D2D6AFC7A3}">
          <p14:sldIdLst>
            <p14:sldId id="289"/>
            <p14:sldId id="290"/>
          </p14:sldIdLst>
        </p14:section>
        <p14:section name="Conclusion &amp; Reference" id="{0E8A509B-E03A-473E-A12B-474624A960D7}">
          <p14:sldIdLst>
            <p14:sldId id="282"/>
            <p14:sldId id="283"/>
            <p14:sldId id="258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90AC5A-2ED4-4569-933B-C1C13174A592}" v="428" dt="2024-11-11T07:09:39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Kumar Verma" userId="f217d0899e64c598" providerId="LiveId" clId="{8EEF619E-4986-4036-9ADB-5C6C9CFA7FFE}"/>
    <pc:docChg chg="undo custSel modSld">
      <pc:chgData name="Abhinav Kumar Verma" userId="f217d0899e64c598" providerId="LiveId" clId="{8EEF619E-4986-4036-9ADB-5C6C9CFA7FFE}" dt="2024-11-10T13:58:11.596" v="659" actId="1036"/>
      <pc:docMkLst>
        <pc:docMk/>
      </pc:docMkLst>
      <pc:sldChg chg="modSp mod">
        <pc:chgData name="Abhinav Kumar Verma" userId="f217d0899e64c598" providerId="LiveId" clId="{8EEF619E-4986-4036-9ADB-5C6C9CFA7FFE}" dt="2024-11-10T13:38:29.614" v="91" actId="404"/>
        <pc:sldMkLst>
          <pc:docMk/>
          <pc:sldMk cId="4077245829" sldId="256"/>
        </pc:sldMkLst>
        <pc:spChg chg="mod">
          <ac:chgData name="Abhinav Kumar Verma" userId="f217d0899e64c598" providerId="LiveId" clId="{8EEF619E-4986-4036-9ADB-5C6C9CFA7FFE}" dt="2024-11-10T13:38:29.614" v="91" actId="404"/>
          <ac:spMkLst>
            <pc:docMk/>
            <pc:sldMk cId="4077245829" sldId="256"/>
            <ac:spMk id="2" creationId="{3AE669D8-5606-B360-678D-93AFFF43FF8C}"/>
          </ac:spMkLst>
        </pc:spChg>
      </pc:sldChg>
      <pc:sldChg chg="modSp mod">
        <pc:chgData name="Abhinav Kumar Verma" userId="f217d0899e64c598" providerId="LiveId" clId="{8EEF619E-4986-4036-9ADB-5C6C9CFA7FFE}" dt="2024-11-10T13:57:21.849" v="640" actId="1035"/>
        <pc:sldMkLst>
          <pc:docMk/>
          <pc:sldMk cId="4104833603" sldId="284"/>
        </pc:sldMkLst>
        <pc:spChg chg="mod">
          <ac:chgData name="Abhinav Kumar Verma" userId="f217d0899e64c598" providerId="LiveId" clId="{8EEF619E-4986-4036-9ADB-5C6C9CFA7FFE}" dt="2024-11-10T13:57:21.849" v="640" actId="1035"/>
          <ac:spMkLst>
            <pc:docMk/>
            <pc:sldMk cId="4104833603" sldId="284"/>
            <ac:spMk id="4" creationId="{71D92075-2E39-36CC-55BB-8881131ECBD9}"/>
          </ac:spMkLst>
        </pc:spChg>
        <pc:spChg chg="mod">
          <ac:chgData name="Abhinav Kumar Verma" userId="f217d0899e64c598" providerId="LiveId" clId="{8EEF619E-4986-4036-9ADB-5C6C9CFA7FFE}" dt="2024-11-10T13:57:21.849" v="640" actId="1035"/>
          <ac:spMkLst>
            <pc:docMk/>
            <pc:sldMk cId="4104833603" sldId="284"/>
            <ac:spMk id="5" creationId="{2556E777-3276-5E65-28C3-89AFA27E1139}"/>
          </ac:spMkLst>
        </pc:spChg>
        <pc:spChg chg="mod">
          <ac:chgData name="Abhinav Kumar Verma" userId="f217d0899e64c598" providerId="LiveId" clId="{8EEF619E-4986-4036-9ADB-5C6C9CFA7FFE}" dt="2024-11-10T13:57:21.849" v="640" actId="1035"/>
          <ac:spMkLst>
            <pc:docMk/>
            <pc:sldMk cId="4104833603" sldId="284"/>
            <ac:spMk id="6" creationId="{B9006A6B-2980-3C2E-A174-B44F2ECF847E}"/>
          </ac:spMkLst>
        </pc:spChg>
        <pc:spChg chg="mod">
          <ac:chgData name="Abhinav Kumar Verma" userId="f217d0899e64c598" providerId="LiveId" clId="{8EEF619E-4986-4036-9ADB-5C6C9CFA7FFE}" dt="2024-11-10T13:57:21.849" v="640" actId="1035"/>
          <ac:spMkLst>
            <pc:docMk/>
            <pc:sldMk cId="4104833603" sldId="284"/>
            <ac:spMk id="7" creationId="{49A436E5-83D4-ECF7-34E4-C5D81F619D99}"/>
          </ac:spMkLst>
        </pc:spChg>
      </pc:sldChg>
      <pc:sldChg chg="modSp mod">
        <pc:chgData name="Abhinav Kumar Verma" userId="f217d0899e64c598" providerId="LiveId" clId="{8EEF619E-4986-4036-9ADB-5C6C9CFA7FFE}" dt="2024-11-10T13:58:11.596" v="659" actId="1036"/>
        <pc:sldMkLst>
          <pc:docMk/>
          <pc:sldMk cId="2550280233" sldId="285"/>
        </pc:sldMkLst>
        <pc:spChg chg="mod">
          <ac:chgData name="Abhinav Kumar Verma" userId="f217d0899e64c598" providerId="LiveId" clId="{8EEF619E-4986-4036-9ADB-5C6C9CFA7FFE}" dt="2024-11-10T13:58:11.596" v="659" actId="1036"/>
          <ac:spMkLst>
            <pc:docMk/>
            <pc:sldMk cId="2550280233" sldId="285"/>
            <ac:spMk id="7" creationId="{49A436E5-83D4-ECF7-34E4-C5D81F619D99}"/>
          </ac:spMkLst>
        </pc:spChg>
      </pc:sldChg>
    </pc:docChg>
  </pc:docChgLst>
  <pc:docChgLst>
    <pc:chgData name="Abhinav Kumar Verma" userId="f217d0899e64c598" providerId="LiveId" clId="{C190AC5A-2ED4-4569-933B-C1C13174A592}"/>
    <pc:docChg chg="undo redo custSel addSld delSld modSld addSection delSection modSection">
      <pc:chgData name="Abhinav Kumar Verma" userId="f217d0899e64c598" providerId="LiveId" clId="{C190AC5A-2ED4-4569-933B-C1C13174A592}" dt="2024-11-12T03:14:58.405" v="3444" actId="20577"/>
      <pc:docMkLst>
        <pc:docMk/>
      </pc:docMkLst>
      <pc:sldChg chg="del">
        <pc:chgData name="Abhinav Kumar Verma" userId="f217d0899e64c598" providerId="LiveId" clId="{C190AC5A-2ED4-4569-933B-C1C13174A592}" dt="2024-11-11T05:48:26.836" v="37" actId="47"/>
        <pc:sldMkLst>
          <pc:docMk/>
          <pc:sldMk cId="206790956" sldId="260"/>
        </pc:sldMkLst>
      </pc:sldChg>
      <pc:sldChg chg="del">
        <pc:chgData name="Abhinav Kumar Verma" userId="f217d0899e64c598" providerId="LiveId" clId="{C190AC5A-2ED4-4569-933B-C1C13174A592}" dt="2024-11-11T05:48:26.836" v="37" actId="47"/>
        <pc:sldMkLst>
          <pc:docMk/>
          <pc:sldMk cId="2201505540" sldId="261"/>
        </pc:sldMkLst>
      </pc:sldChg>
      <pc:sldChg chg="del">
        <pc:chgData name="Abhinav Kumar Verma" userId="f217d0899e64c598" providerId="LiveId" clId="{C190AC5A-2ED4-4569-933B-C1C13174A592}" dt="2024-11-11T05:48:30.008" v="38" actId="47"/>
        <pc:sldMkLst>
          <pc:docMk/>
          <pc:sldMk cId="2305314739" sldId="262"/>
        </pc:sldMkLst>
      </pc:sldChg>
      <pc:sldChg chg="modSp mod">
        <pc:chgData name="Abhinav Kumar Verma" userId="f217d0899e64c598" providerId="LiveId" clId="{C190AC5A-2ED4-4569-933B-C1C13174A592}" dt="2024-11-11T05:53:05.301" v="168" actId="12"/>
        <pc:sldMkLst>
          <pc:docMk/>
          <pc:sldMk cId="2780750250" sldId="265"/>
        </pc:sldMkLst>
        <pc:spChg chg="mod">
          <ac:chgData name="Abhinav Kumar Verma" userId="f217d0899e64c598" providerId="LiveId" clId="{C190AC5A-2ED4-4569-933B-C1C13174A592}" dt="2024-11-11T05:53:05.301" v="168" actId="12"/>
          <ac:spMkLst>
            <pc:docMk/>
            <pc:sldMk cId="2780750250" sldId="265"/>
            <ac:spMk id="8" creationId="{6982CDAE-FB1B-E58F-571D-D662EB3A709C}"/>
          </ac:spMkLst>
        </pc:spChg>
      </pc:sldChg>
      <pc:sldChg chg="addSp modSp mod">
        <pc:chgData name="Abhinav Kumar Verma" userId="f217d0899e64c598" providerId="LiveId" clId="{C190AC5A-2ED4-4569-933B-C1C13174A592}" dt="2024-11-11T06:15:18.814" v="812" actId="20577"/>
        <pc:sldMkLst>
          <pc:docMk/>
          <pc:sldMk cId="3014540178" sldId="267"/>
        </pc:sldMkLst>
        <pc:spChg chg="add mod">
          <ac:chgData name="Abhinav Kumar Verma" userId="f217d0899e64c598" providerId="LiveId" clId="{C190AC5A-2ED4-4569-933B-C1C13174A592}" dt="2024-11-11T05:50:39.156" v="163" actId="20577"/>
          <ac:spMkLst>
            <pc:docMk/>
            <pc:sldMk cId="3014540178" sldId="267"/>
            <ac:spMk id="3" creationId="{123E9CC8-15A7-1797-9B96-EBCA8B75679D}"/>
          </ac:spMkLst>
        </pc:spChg>
        <pc:spChg chg="mod">
          <ac:chgData name="Abhinav Kumar Verma" userId="f217d0899e64c598" providerId="LiveId" clId="{C190AC5A-2ED4-4569-933B-C1C13174A592}" dt="2024-11-11T06:15:18.814" v="812" actId="20577"/>
          <ac:spMkLst>
            <pc:docMk/>
            <pc:sldMk cId="3014540178" sldId="267"/>
            <ac:spMk id="8" creationId="{6982CDAE-FB1B-E58F-571D-D662EB3A709C}"/>
          </ac:spMkLst>
        </pc:spChg>
      </pc:sldChg>
      <pc:sldChg chg="del">
        <pc:chgData name="Abhinav Kumar Verma" userId="f217d0899e64c598" providerId="LiveId" clId="{C190AC5A-2ED4-4569-933B-C1C13174A592}" dt="2024-11-11T05:54:59.843" v="169" actId="47"/>
        <pc:sldMkLst>
          <pc:docMk/>
          <pc:sldMk cId="1798109878" sldId="278"/>
        </pc:sldMkLst>
      </pc:sldChg>
      <pc:sldChg chg="del">
        <pc:chgData name="Abhinav Kumar Verma" userId="f217d0899e64c598" providerId="LiveId" clId="{C190AC5A-2ED4-4569-933B-C1C13174A592}" dt="2024-11-11T05:54:59.843" v="169" actId="47"/>
        <pc:sldMkLst>
          <pc:docMk/>
          <pc:sldMk cId="737483154" sldId="279"/>
        </pc:sldMkLst>
      </pc:sldChg>
      <pc:sldChg chg="del">
        <pc:chgData name="Abhinav Kumar Verma" userId="f217d0899e64c598" providerId="LiveId" clId="{C190AC5A-2ED4-4569-933B-C1C13174A592}" dt="2024-11-11T05:54:59.843" v="169" actId="47"/>
        <pc:sldMkLst>
          <pc:docMk/>
          <pc:sldMk cId="4035433705" sldId="280"/>
        </pc:sldMkLst>
      </pc:sldChg>
      <pc:sldChg chg="del">
        <pc:chgData name="Abhinav Kumar Verma" userId="f217d0899e64c598" providerId="LiveId" clId="{C190AC5A-2ED4-4569-933B-C1C13174A592}" dt="2024-11-11T05:54:59.843" v="169" actId="47"/>
        <pc:sldMkLst>
          <pc:docMk/>
          <pc:sldMk cId="2402198408" sldId="281"/>
        </pc:sldMkLst>
      </pc:sldChg>
      <pc:sldChg chg="modSp mod">
        <pc:chgData name="Abhinav Kumar Verma" userId="f217d0899e64c598" providerId="LiveId" clId="{C190AC5A-2ED4-4569-933B-C1C13174A592}" dt="2024-11-12T03:14:17.032" v="3410" actId="20577"/>
        <pc:sldMkLst>
          <pc:docMk/>
          <pc:sldMk cId="2550280233" sldId="285"/>
        </pc:sldMkLst>
        <pc:spChg chg="mod">
          <ac:chgData name="Abhinav Kumar Verma" userId="f217d0899e64c598" providerId="LiveId" clId="{C190AC5A-2ED4-4569-933B-C1C13174A592}" dt="2024-11-12T03:14:17.032" v="3410" actId="20577"/>
          <ac:spMkLst>
            <pc:docMk/>
            <pc:sldMk cId="2550280233" sldId="285"/>
            <ac:spMk id="7" creationId="{49A436E5-83D4-ECF7-34E4-C5D81F619D99}"/>
          </ac:spMkLst>
        </pc:spChg>
      </pc:sldChg>
      <pc:sldChg chg="delSp modSp add mod">
        <pc:chgData name="Abhinav Kumar Verma" userId="f217d0899e64c598" providerId="LiveId" clId="{C190AC5A-2ED4-4569-933B-C1C13174A592}" dt="2024-11-12T03:11:46.308" v="3228" actId="313"/>
        <pc:sldMkLst>
          <pc:docMk/>
          <pc:sldMk cId="2640723735" sldId="286"/>
        </pc:sldMkLst>
        <pc:spChg chg="mod">
          <ac:chgData name="Abhinav Kumar Verma" userId="f217d0899e64c598" providerId="LiveId" clId="{C190AC5A-2ED4-4569-933B-C1C13174A592}" dt="2024-11-12T03:11:33.668" v="3221" actId="20577"/>
          <ac:spMkLst>
            <pc:docMk/>
            <pc:sldMk cId="2640723735" sldId="286"/>
            <ac:spMk id="2" creationId="{6447BDD6-30B8-DDA0-74CF-8F01E617C8AE}"/>
          </ac:spMkLst>
        </pc:spChg>
        <pc:spChg chg="del">
          <ac:chgData name="Abhinav Kumar Verma" userId="f217d0899e64c598" providerId="LiveId" clId="{C190AC5A-2ED4-4569-933B-C1C13174A592}" dt="2024-11-11T06:01:10.511" v="227" actId="478"/>
          <ac:spMkLst>
            <pc:docMk/>
            <pc:sldMk cId="2640723735" sldId="286"/>
            <ac:spMk id="5" creationId="{84F83E25-4131-4366-EDEF-9DD1E5F5CCE3}"/>
          </ac:spMkLst>
        </pc:spChg>
        <pc:spChg chg="mod">
          <ac:chgData name="Abhinav Kumar Verma" userId="f217d0899e64c598" providerId="LiveId" clId="{C190AC5A-2ED4-4569-933B-C1C13174A592}" dt="2024-11-12T03:11:46.308" v="3228" actId="313"/>
          <ac:spMkLst>
            <pc:docMk/>
            <pc:sldMk cId="2640723735" sldId="286"/>
            <ac:spMk id="8" creationId="{B1DBB72C-C35E-ABD7-8671-C5C7CD63FE66}"/>
          </ac:spMkLst>
        </pc:spChg>
        <pc:picChg chg="del">
          <ac:chgData name="Abhinav Kumar Verma" userId="f217d0899e64c598" providerId="LiveId" clId="{C190AC5A-2ED4-4569-933B-C1C13174A592}" dt="2024-11-11T06:01:08.981" v="226" actId="478"/>
          <ac:picMkLst>
            <pc:docMk/>
            <pc:sldMk cId="2640723735" sldId="286"/>
            <ac:picMk id="4" creationId="{DFB624FE-D703-FB9C-5CDD-7042DB4B3605}"/>
          </ac:picMkLst>
        </pc:picChg>
      </pc:sldChg>
      <pc:sldChg chg="modSp add mod">
        <pc:chgData name="Abhinav Kumar Verma" userId="f217d0899e64c598" providerId="LiveId" clId="{C190AC5A-2ED4-4569-933B-C1C13174A592}" dt="2024-11-12T03:11:53.812" v="3229" actId="20577"/>
        <pc:sldMkLst>
          <pc:docMk/>
          <pc:sldMk cId="2266781618" sldId="287"/>
        </pc:sldMkLst>
        <pc:spChg chg="mod">
          <ac:chgData name="Abhinav Kumar Verma" userId="f217d0899e64c598" providerId="LiveId" clId="{C190AC5A-2ED4-4569-933B-C1C13174A592}" dt="2024-11-12T03:11:53.812" v="3229" actId="20577"/>
          <ac:spMkLst>
            <pc:docMk/>
            <pc:sldMk cId="2266781618" sldId="287"/>
            <ac:spMk id="2" creationId="{5485194D-84EE-6F58-ED80-1E65F3859457}"/>
          </ac:spMkLst>
        </pc:spChg>
        <pc:spChg chg="mod">
          <ac:chgData name="Abhinav Kumar Verma" userId="f217d0899e64c598" providerId="LiveId" clId="{C190AC5A-2ED4-4569-933B-C1C13174A592}" dt="2024-11-11T06:39:28.796" v="2141" actId="20577"/>
          <ac:spMkLst>
            <pc:docMk/>
            <pc:sldMk cId="2266781618" sldId="287"/>
            <ac:spMk id="8" creationId="{B849D1BB-E6DD-98DC-CF27-68E19F877D38}"/>
          </ac:spMkLst>
        </pc:spChg>
      </pc:sldChg>
      <pc:sldChg chg="modSp add mod">
        <pc:chgData name="Abhinav Kumar Verma" userId="f217d0899e64c598" providerId="LiveId" clId="{C190AC5A-2ED4-4569-933B-C1C13174A592}" dt="2024-11-12T03:12:00.107" v="3230" actId="20577"/>
        <pc:sldMkLst>
          <pc:docMk/>
          <pc:sldMk cId="1951796401" sldId="288"/>
        </pc:sldMkLst>
        <pc:spChg chg="mod">
          <ac:chgData name="Abhinav Kumar Verma" userId="f217d0899e64c598" providerId="LiveId" clId="{C190AC5A-2ED4-4569-933B-C1C13174A592}" dt="2024-11-12T03:12:00.107" v="3230" actId="20577"/>
          <ac:spMkLst>
            <pc:docMk/>
            <pc:sldMk cId="1951796401" sldId="288"/>
            <ac:spMk id="2" creationId="{9842BCF9-E708-0A78-2D24-B8FC5F47651D}"/>
          </ac:spMkLst>
        </pc:spChg>
        <pc:spChg chg="mod">
          <ac:chgData name="Abhinav Kumar Verma" userId="f217d0899e64c598" providerId="LiveId" clId="{C190AC5A-2ED4-4569-933B-C1C13174A592}" dt="2024-11-11T07:05:17.094" v="2976" actId="207"/>
          <ac:spMkLst>
            <pc:docMk/>
            <pc:sldMk cId="1951796401" sldId="288"/>
            <ac:spMk id="8" creationId="{6C209B9F-EEC3-4138-E0F2-44348427FEBE}"/>
          </ac:spMkLst>
        </pc:spChg>
      </pc:sldChg>
      <pc:sldChg chg="modSp add mod">
        <pc:chgData name="Abhinav Kumar Verma" userId="f217d0899e64c598" providerId="LiveId" clId="{C190AC5A-2ED4-4569-933B-C1C13174A592}" dt="2024-11-12T03:14:02.180" v="3408" actId="20577"/>
        <pc:sldMkLst>
          <pc:docMk/>
          <pc:sldMk cId="1045347813" sldId="289"/>
        </pc:sldMkLst>
        <pc:spChg chg="mod">
          <ac:chgData name="Abhinav Kumar Verma" userId="f217d0899e64c598" providerId="LiveId" clId="{C190AC5A-2ED4-4569-933B-C1C13174A592}" dt="2024-11-11T07:09:33.358" v="3021" actId="20577"/>
          <ac:spMkLst>
            <pc:docMk/>
            <pc:sldMk cId="1045347813" sldId="289"/>
            <ac:spMk id="2" creationId="{91BFFB38-FD7A-9D4D-0839-11CB9DDFFC24}"/>
          </ac:spMkLst>
        </pc:spChg>
        <pc:spChg chg="mod">
          <ac:chgData name="Abhinav Kumar Verma" userId="f217d0899e64c598" providerId="LiveId" clId="{C190AC5A-2ED4-4569-933B-C1C13174A592}" dt="2024-11-12T03:14:02.180" v="3408" actId="20577"/>
          <ac:spMkLst>
            <pc:docMk/>
            <pc:sldMk cId="1045347813" sldId="289"/>
            <ac:spMk id="8" creationId="{6EC69C17-A5EF-D1E1-84BA-1ED89927A653}"/>
          </ac:spMkLst>
        </pc:spChg>
      </pc:sldChg>
      <pc:sldChg chg="modSp add mod">
        <pc:chgData name="Abhinav Kumar Verma" userId="f217d0899e64c598" providerId="LiveId" clId="{C190AC5A-2ED4-4569-933B-C1C13174A592}" dt="2024-11-12T03:14:58.405" v="3444" actId="20577"/>
        <pc:sldMkLst>
          <pc:docMk/>
          <pc:sldMk cId="660026562" sldId="290"/>
        </pc:sldMkLst>
        <pc:spChg chg="mod">
          <ac:chgData name="Abhinav Kumar Verma" userId="f217d0899e64c598" providerId="LiveId" clId="{C190AC5A-2ED4-4569-933B-C1C13174A592}" dt="2024-11-12T03:14:35.056" v="3420" actId="20577"/>
          <ac:spMkLst>
            <pc:docMk/>
            <pc:sldMk cId="660026562" sldId="290"/>
            <ac:spMk id="2" creationId="{BAF2B32C-3689-F996-631D-3259B35274A3}"/>
          </ac:spMkLst>
        </pc:spChg>
        <pc:spChg chg="mod">
          <ac:chgData name="Abhinav Kumar Verma" userId="f217d0899e64c598" providerId="LiveId" clId="{C190AC5A-2ED4-4569-933B-C1C13174A592}" dt="2024-11-12T03:14:58.405" v="3444" actId="20577"/>
          <ac:spMkLst>
            <pc:docMk/>
            <pc:sldMk cId="660026562" sldId="290"/>
            <ac:spMk id="8" creationId="{D42249C8-60C3-A2E4-705B-FB5040C5306C}"/>
          </ac:spMkLst>
        </pc:spChg>
      </pc:sldChg>
    </pc:docChg>
  </pc:docChgLst>
  <pc:docChgLst>
    <pc:chgData name="Abhinav" userId="f217d0899e64c598" providerId="LiveId" clId="{DB7D8C71-4E2D-465E-9E52-B81E96197D65}"/>
    <pc:docChg chg="undo redo custSel addSld delSld modSld sldOrd addSection modSection">
      <pc:chgData name="Abhinav" userId="f217d0899e64c598" providerId="LiveId" clId="{DB7D8C71-4E2D-465E-9E52-B81E96197D65}" dt="2022-12-29T06:37:05.566" v="12830" actId="20577"/>
      <pc:docMkLst>
        <pc:docMk/>
      </pc:docMkLst>
      <pc:sldChg chg="modSp mod">
        <pc:chgData name="Abhinav" userId="f217d0899e64c598" providerId="LiveId" clId="{DB7D8C71-4E2D-465E-9E52-B81E96197D65}" dt="2022-12-27T19:59:19.279" v="2117" actId="6549"/>
        <pc:sldMkLst>
          <pc:docMk/>
          <pc:sldMk cId="3759619841" sldId="258"/>
        </pc:sldMkLst>
        <pc:spChg chg="mod">
          <ac:chgData name="Abhinav" userId="f217d0899e64c598" providerId="LiveId" clId="{DB7D8C71-4E2D-465E-9E52-B81E96197D65}" dt="2022-12-27T19:59:19.279" v="2117" actId="6549"/>
          <ac:spMkLst>
            <pc:docMk/>
            <pc:sldMk cId="3759619841" sldId="258"/>
            <ac:spMk id="2" creationId="{251616C3-9CD1-B691-215E-1AD848F04201}"/>
          </ac:spMkLst>
        </pc:spChg>
        <pc:spChg chg="mod">
          <ac:chgData name="Abhinav" userId="f217d0899e64c598" providerId="LiveId" clId="{DB7D8C71-4E2D-465E-9E52-B81E96197D65}" dt="2022-12-27T19:49:49.873" v="1532" actId="20577"/>
          <ac:spMkLst>
            <pc:docMk/>
            <pc:sldMk cId="3759619841" sldId="258"/>
            <ac:spMk id="3" creationId="{158AEC94-F695-0185-88C0-04489ACBC95E}"/>
          </ac:spMkLst>
        </pc:spChg>
      </pc:sldChg>
      <pc:sldChg chg="modSp mod">
        <pc:chgData name="Abhinav" userId="f217d0899e64c598" providerId="LiveId" clId="{DB7D8C71-4E2D-465E-9E52-B81E96197D65}" dt="2022-12-27T19:02:41.491" v="176" actId="1076"/>
        <pc:sldMkLst>
          <pc:docMk/>
          <pc:sldMk cId="1662008834" sldId="259"/>
        </pc:sldMkLst>
        <pc:spChg chg="mod">
          <ac:chgData name="Abhinav" userId="f217d0899e64c598" providerId="LiveId" clId="{DB7D8C71-4E2D-465E-9E52-B81E96197D65}" dt="2022-12-27T18:57:55.444" v="111" actId="20577"/>
          <ac:spMkLst>
            <pc:docMk/>
            <pc:sldMk cId="1662008834" sldId="259"/>
            <ac:spMk id="2" creationId="{251616C3-9CD1-B691-215E-1AD848F04201}"/>
          </ac:spMkLst>
        </pc:spChg>
        <pc:graphicFrameChg chg="mod modGraphic">
          <ac:chgData name="Abhinav" userId="f217d0899e64c598" providerId="LiveId" clId="{DB7D8C71-4E2D-465E-9E52-B81E96197D65}" dt="2022-12-27T19:02:41.491" v="176" actId="1076"/>
          <ac:graphicFrameMkLst>
            <pc:docMk/>
            <pc:sldMk cId="1662008834" sldId="259"/>
            <ac:graphicFrameMk id="6" creationId="{61B76171-357A-B73B-3739-3117CA16BF0E}"/>
          </ac:graphicFrameMkLst>
        </pc:graphicFrameChg>
      </pc:sldChg>
      <pc:sldChg chg="modSp mod">
        <pc:chgData name="Abhinav" userId="f217d0899e64c598" providerId="LiveId" clId="{DB7D8C71-4E2D-465E-9E52-B81E96197D65}" dt="2022-12-29T05:15:19.073" v="12277" actId="20577"/>
        <pc:sldMkLst>
          <pc:docMk/>
          <pc:sldMk cId="2201505540" sldId="261"/>
        </pc:sldMkLst>
        <pc:spChg chg="mod">
          <ac:chgData name="Abhinav" userId="f217d0899e64c598" providerId="LiveId" clId="{DB7D8C71-4E2D-465E-9E52-B81E96197D65}" dt="2022-12-29T05:15:19.073" v="12277" actId="20577"/>
          <ac:spMkLst>
            <pc:docMk/>
            <pc:sldMk cId="2201505540" sldId="261"/>
            <ac:spMk id="2" creationId="{251616C3-9CD1-B691-215E-1AD848F04201}"/>
          </ac:spMkLst>
        </pc:spChg>
      </pc:sldChg>
      <pc:sldChg chg="modSp mod">
        <pc:chgData name="Abhinav" userId="f217d0899e64c598" providerId="LiveId" clId="{DB7D8C71-4E2D-465E-9E52-B81E96197D65}" dt="2022-12-28T16:19:02.876" v="12184" actId="20577"/>
        <pc:sldMkLst>
          <pc:docMk/>
          <pc:sldMk cId="2305314739" sldId="262"/>
        </pc:sldMkLst>
        <pc:spChg chg="mod">
          <ac:chgData name="Abhinav" userId="f217d0899e64c598" providerId="LiveId" clId="{DB7D8C71-4E2D-465E-9E52-B81E96197D65}" dt="2022-12-28T16:19:02.876" v="12184" actId="20577"/>
          <ac:spMkLst>
            <pc:docMk/>
            <pc:sldMk cId="2305314739" sldId="262"/>
            <ac:spMk id="5" creationId="{AB4108E4-DF83-B87C-D0D6-69DA1008C6F2}"/>
          </ac:spMkLst>
        </pc:spChg>
        <pc:spChg chg="mod">
          <ac:chgData name="Abhinav" userId="f217d0899e64c598" providerId="LiveId" clId="{DB7D8C71-4E2D-465E-9E52-B81E96197D65}" dt="2022-12-27T19:00:32.315" v="133" actId="113"/>
          <ac:spMkLst>
            <pc:docMk/>
            <pc:sldMk cId="2305314739" sldId="262"/>
            <ac:spMk id="8" creationId="{6982CDAE-FB1B-E58F-571D-D662EB3A709C}"/>
          </ac:spMkLst>
        </pc:spChg>
      </pc:sldChg>
      <pc:sldChg chg="modSp mod">
        <pc:chgData name="Abhinav" userId="f217d0899e64c598" providerId="LiveId" clId="{DB7D8C71-4E2D-465E-9E52-B81E96197D65}" dt="2022-12-27T19:03:28.340" v="179" actId="20577"/>
        <pc:sldMkLst>
          <pc:docMk/>
          <pc:sldMk cId="3053954064" sldId="264"/>
        </pc:sldMkLst>
        <pc:spChg chg="mod">
          <ac:chgData name="Abhinav" userId="f217d0899e64c598" providerId="LiveId" clId="{DB7D8C71-4E2D-465E-9E52-B81E96197D65}" dt="2022-12-27T19:03:28.340" v="179" actId="20577"/>
          <ac:spMkLst>
            <pc:docMk/>
            <pc:sldMk cId="3053954064" sldId="264"/>
            <ac:spMk id="2" creationId="{251616C3-9CD1-B691-215E-1AD848F04201}"/>
          </ac:spMkLst>
        </pc:spChg>
        <pc:spChg chg="mod">
          <ac:chgData name="Abhinav" userId="f217d0899e64c598" providerId="LiveId" clId="{DB7D8C71-4E2D-465E-9E52-B81E96197D65}" dt="2022-12-27T18:55:04.744" v="103" actId="14100"/>
          <ac:spMkLst>
            <pc:docMk/>
            <pc:sldMk cId="3053954064" sldId="264"/>
            <ac:spMk id="8" creationId="{6982CDAE-FB1B-E58F-571D-D662EB3A709C}"/>
          </ac:spMkLst>
        </pc:spChg>
        <pc:spChg chg="mod">
          <ac:chgData name="Abhinav" userId="f217d0899e64c598" providerId="LiveId" clId="{DB7D8C71-4E2D-465E-9E52-B81E96197D65}" dt="2022-12-27T18:54:54.403" v="102" actId="20577"/>
          <ac:spMkLst>
            <pc:docMk/>
            <pc:sldMk cId="3053954064" sldId="264"/>
            <ac:spMk id="9" creationId="{1C1F5E97-1760-0283-335B-FBA6FB4588AB}"/>
          </ac:spMkLst>
        </pc:spChg>
        <pc:cxnChg chg="mod">
          <ac:chgData name="Abhinav" userId="f217d0899e64c598" providerId="LiveId" clId="{DB7D8C71-4E2D-465E-9E52-B81E96197D65}" dt="2022-12-27T18:51:33.964" v="0" actId="14100"/>
          <ac:cxnSpMkLst>
            <pc:docMk/>
            <pc:sldMk cId="3053954064" sldId="264"/>
            <ac:cxnSpMk id="12" creationId="{B3CC38C8-D82D-BA2C-D96B-C5451C6D30BD}"/>
          </ac:cxnSpMkLst>
        </pc:cxnChg>
      </pc:sldChg>
      <pc:sldChg chg="delSp modSp add mod ord">
        <pc:chgData name="Abhinav" userId="f217d0899e64c598" providerId="LiveId" clId="{DB7D8C71-4E2D-465E-9E52-B81E96197D65}" dt="2022-12-27T19:24:15.896" v="519" actId="12"/>
        <pc:sldMkLst>
          <pc:docMk/>
          <pc:sldMk cId="2780750250" sldId="265"/>
        </pc:sldMkLst>
        <pc:spChg chg="mod">
          <ac:chgData name="Abhinav" userId="f217d0899e64c598" providerId="LiveId" clId="{DB7D8C71-4E2D-465E-9E52-B81E96197D65}" dt="2022-12-27T19:12:29.534" v="196" actId="20577"/>
          <ac:spMkLst>
            <pc:docMk/>
            <pc:sldMk cId="2780750250" sldId="265"/>
            <ac:spMk id="2" creationId="{251616C3-9CD1-B691-215E-1AD848F04201}"/>
          </ac:spMkLst>
        </pc:spChg>
        <pc:spChg chg="mod">
          <ac:chgData name="Abhinav" userId="f217d0899e64c598" providerId="LiveId" clId="{DB7D8C71-4E2D-465E-9E52-B81E96197D65}" dt="2022-12-27T19:24:15.896" v="519" actId="12"/>
          <ac:spMkLst>
            <pc:docMk/>
            <pc:sldMk cId="2780750250" sldId="265"/>
            <ac:spMk id="8" creationId="{6982CDAE-FB1B-E58F-571D-D662EB3A709C}"/>
          </ac:spMkLst>
        </pc:spChg>
        <pc:spChg chg="del">
          <ac:chgData name="Abhinav" userId="f217d0899e64c598" providerId="LiveId" clId="{DB7D8C71-4E2D-465E-9E52-B81E96197D65}" dt="2022-12-27T19:12:37.253" v="200" actId="478"/>
          <ac:spMkLst>
            <pc:docMk/>
            <pc:sldMk cId="2780750250" sldId="265"/>
            <ac:spMk id="15" creationId="{B5E6684A-2CFC-CB70-55A9-5D5CB20E5C8D}"/>
          </ac:spMkLst>
        </pc:spChg>
        <pc:spChg chg="del mod">
          <ac:chgData name="Abhinav" userId="f217d0899e64c598" providerId="LiveId" clId="{DB7D8C71-4E2D-465E-9E52-B81E96197D65}" dt="2022-12-27T19:12:35.184" v="199" actId="478"/>
          <ac:spMkLst>
            <pc:docMk/>
            <pc:sldMk cId="2780750250" sldId="265"/>
            <ac:spMk id="17" creationId="{5E73F4FE-68E6-4C8C-0433-639D5DA72DDF}"/>
          </ac:spMkLst>
        </pc:spChg>
        <pc:picChg chg="del">
          <ac:chgData name="Abhinav" userId="f217d0899e64c598" providerId="LiveId" clId="{DB7D8C71-4E2D-465E-9E52-B81E96197D65}" dt="2022-12-27T19:12:33.112" v="197" actId="478"/>
          <ac:picMkLst>
            <pc:docMk/>
            <pc:sldMk cId="2780750250" sldId="265"/>
            <ac:picMk id="14" creationId="{1424CEC8-1C11-CC75-7B5E-319CDA374AE1}"/>
          </ac:picMkLst>
        </pc:picChg>
      </pc:sldChg>
      <pc:sldChg chg="modSp add mod">
        <pc:chgData name="Abhinav" userId="f217d0899e64c598" providerId="LiveId" clId="{DB7D8C71-4E2D-465E-9E52-B81E96197D65}" dt="2022-12-27T19:44:31.561" v="1491" actId="1076"/>
        <pc:sldMkLst>
          <pc:docMk/>
          <pc:sldMk cId="1138635382" sldId="266"/>
        </pc:sldMkLst>
        <pc:spChg chg="mod">
          <ac:chgData name="Abhinav" userId="f217d0899e64c598" providerId="LiveId" clId="{DB7D8C71-4E2D-465E-9E52-B81E96197D65}" dt="2022-12-27T19:25:27.688" v="549" actId="20577"/>
          <ac:spMkLst>
            <pc:docMk/>
            <pc:sldMk cId="1138635382" sldId="266"/>
            <ac:spMk id="2" creationId="{251616C3-9CD1-B691-215E-1AD848F04201}"/>
          </ac:spMkLst>
        </pc:spChg>
        <pc:spChg chg="mod">
          <ac:chgData name="Abhinav" userId="f217d0899e64c598" providerId="LiveId" clId="{DB7D8C71-4E2D-465E-9E52-B81E96197D65}" dt="2022-12-27T19:44:31.561" v="1491" actId="1076"/>
          <ac:spMkLst>
            <pc:docMk/>
            <pc:sldMk cId="1138635382" sldId="266"/>
            <ac:spMk id="8" creationId="{6982CDAE-FB1B-E58F-571D-D662EB3A709C}"/>
          </ac:spMkLst>
        </pc:spChg>
      </pc:sldChg>
      <pc:sldChg chg="modSp add mod">
        <pc:chgData name="Abhinav" userId="f217d0899e64c598" providerId="LiveId" clId="{DB7D8C71-4E2D-465E-9E52-B81E96197D65}" dt="2022-12-28T07:06:42.664" v="3488" actId="20577"/>
        <pc:sldMkLst>
          <pc:docMk/>
          <pc:sldMk cId="3014540178" sldId="267"/>
        </pc:sldMkLst>
        <pc:spChg chg="mod">
          <ac:chgData name="Abhinav" userId="f217d0899e64c598" providerId="LiveId" clId="{DB7D8C71-4E2D-465E-9E52-B81E96197D65}" dt="2022-12-28T07:06:42.664" v="3488" actId="20577"/>
          <ac:spMkLst>
            <pc:docMk/>
            <pc:sldMk cId="3014540178" sldId="267"/>
            <ac:spMk id="8" creationId="{6982CDAE-FB1B-E58F-571D-D662EB3A709C}"/>
          </ac:spMkLst>
        </pc:spChg>
      </pc:sldChg>
      <pc:sldChg chg="modSp add mod">
        <pc:chgData name="Abhinav" userId="f217d0899e64c598" providerId="LiveId" clId="{DB7D8C71-4E2D-465E-9E52-B81E96197D65}" dt="2022-12-28T06:40:04.190" v="3004" actId="255"/>
        <pc:sldMkLst>
          <pc:docMk/>
          <pc:sldMk cId="2014790793" sldId="268"/>
        </pc:sldMkLst>
        <pc:spChg chg="mod">
          <ac:chgData name="Abhinav" userId="f217d0899e64c598" providerId="LiveId" clId="{DB7D8C71-4E2D-465E-9E52-B81E96197D65}" dt="2022-12-27T19:59:21.483" v="2118" actId="6549"/>
          <ac:spMkLst>
            <pc:docMk/>
            <pc:sldMk cId="2014790793" sldId="268"/>
            <ac:spMk id="2" creationId="{251616C3-9CD1-B691-215E-1AD848F04201}"/>
          </ac:spMkLst>
        </pc:spChg>
        <pc:spChg chg="mod">
          <ac:chgData name="Abhinav" userId="f217d0899e64c598" providerId="LiveId" clId="{DB7D8C71-4E2D-465E-9E52-B81E96197D65}" dt="2022-12-28T06:40:04.190" v="3004" actId="255"/>
          <ac:spMkLst>
            <pc:docMk/>
            <pc:sldMk cId="2014790793" sldId="268"/>
            <ac:spMk id="3" creationId="{158AEC94-F695-0185-88C0-04489ACBC95E}"/>
          </ac:spMkLst>
        </pc:spChg>
      </pc:sldChg>
      <pc:sldChg chg="addSp delSp modSp add mod">
        <pc:chgData name="Abhinav" userId="f217d0899e64c598" providerId="LiveId" clId="{DB7D8C71-4E2D-465E-9E52-B81E96197D65}" dt="2022-12-27T20:22:52.603" v="2280" actId="20577"/>
        <pc:sldMkLst>
          <pc:docMk/>
          <pc:sldMk cId="1971424728" sldId="269"/>
        </pc:sldMkLst>
        <pc:spChg chg="mod">
          <ac:chgData name="Abhinav" userId="f217d0899e64c598" providerId="LiveId" clId="{DB7D8C71-4E2D-465E-9E52-B81E96197D65}" dt="2022-12-27T20:06:14.729" v="2232" actId="20577"/>
          <ac:spMkLst>
            <pc:docMk/>
            <pc:sldMk cId="1971424728" sldId="269"/>
            <ac:spMk id="2" creationId="{251616C3-9CD1-B691-215E-1AD848F04201}"/>
          </ac:spMkLst>
        </pc:spChg>
        <pc:spChg chg="add mod">
          <ac:chgData name="Abhinav" userId="f217d0899e64c598" providerId="LiveId" clId="{DB7D8C71-4E2D-465E-9E52-B81E96197D65}" dt="2022-12-27T20:20:51.164" v="2256" actId="14100"/>
          <ac:spMkLst>
            <pc:docMk/>
            <pc:sldMk cId="1971424728" sldId="269"/>
            <ac:spMk id="7" creationId="{70ADD089-9F24-048E-892A-946A3EC8F34E}"/>
          </ac:spMkLst>
        </pc:spChg>
        <pc:spChg chg="del mod">
          <ac:chgData name="Abhinav" userId="f217d0899e64c598" providerId="LiveId" clId="{DB7D8C71-4E2D-465E-9E52-B81E96197D65}" dt="2022-12-27T20:05:42.871" v="2221"/>
          <ac:spMkLst>
            <pc:docMk/>
            <pc:sldMk cId="1971424728" sldId="269"/>
            <ac:spMk id="8" creationId="{6982CDAE-FB1B-E58F-571D-D662EB3A709C}"/>
          </ac:spMkLst>
        </pc:spChg>
        <pc:spChg chg="add mod">
          <ac:chgData name="Abhinav" userId="f217d0899e64c598" providerId="LiveId" clId="{DB7D8C71-4E2D-465E-9E52-B81E96197D65}" dt="2022-12-27T20:21:06.422" v="2259" actId="20577"/>
          <ac:spMkLst>
            <pc:docMk/>
            <pc:sldMk cId="1971424728" sldId="269"/>
            <ac:spMk id="9" creationId="{09F85334-BA2E-4C9D-2DDF-97E67C055778}"/>
          </ac:spMkLst>
        </pc:spChg>
        <pc:spChg chg="add mod">
          <ac:chgData name="Abhinav" userId="f217d0899e64c598" providerId="LiveId" clId="{DB7D8C71-4E2D-465E-9E52-B81E96197D65}" dt="2022-12-27T20:21:33.842" v="2262" actId="20577"/>
          <ac:spMkLst>
            <pc:docMk/>
            <pc:sldMk cId="1971424728" sldId="269"/>
            <ac:spMk id="10" creationId="{B77F2ED5-CAB2-2D73-B362-A69BC9750879}"/>
          </ac:spMkLst>
        </pc:spChg>
        <pc:spChg chg="add mod">
          <ac:chgData name="Abhinav" userId="f217d0899e64c598" providerId="LiveId" clId="{DB7D8C71-4E2D-465E-9E52-B81E96197D65}" dt="2022-12-27T20:21:58.421" v="2268" actId="20577"/>
          <ac:spMkLst>
            <pc:docMk/>
            <pc:sldMk cId="1971424728" sldId="269"/>
            <ac:spMk id="11" creationId="{823EF9D8-A6EA-F68D-E473-FBF846DF93DD}"/>
          </ac:spMkLst>
        </pc:spChg>
        <pc:spChg chg="add mod">
          <ac:chgData name="Abhinav" userId="f217d0899e64c598" providerId="LiveId" clId="{DB7D8C71-4E2D-465E-9E52-B81E96197D65}" dt="2022-12-27T20:22:13.569" v="2272" actId="20577"/>
          <ac:spMkLst>
            <pc:docMk/>
            <pc:sldMk cId="1971424728" sldId="269"/>
            <ac:spMk id="12" creationId="{7AE42950-3ACD-9116-EA0D-652E835E9429}"/>
          </ac:spMkLst>
        </pc:spChg>
        <pc:spChg chg="add mod">
          <ac:chgData name="Abhinav" userId="f217d0899e64c598" providerId="LiveId" clId="{DB7D8C71-4E2D-465E-9E52-B81E96197D65}" dt="2022-12-27T20:22:32.467" v="2275" actId="20577"/>
          <ac:spMkLst>
            <pc:docMk/>
            <pc:sldMk cId="1971424728" sldId="269"/>
            <ac:spMk id="13" creationId="{EFCBEB84-EF70-EC25-2337-9499ABE3B210}"/>
          </ac:spMkLst>
        </pc:spChg>
        <pc:spChg chg="add mod">
          <ac:chgData name="Abhinav" userId="f217d0899e64c598" providerId="LiveId" clId="{DB7D8C71-4E2D-465E-9E52-B81E96197D65}" dt="2022-12-27T20:22:37.138" v="2276" actId="20577"/>
          <ac:spMkLst>
            <pc:docMk/>
            <pc:sldMk cId="1971424728" sldId="269"/>
            <ac:spMk id="14" creationId="{8F426C7A-1F46-1A51-2C2E-F7FEADC5EDF7}"/>
          </ac:spMkLst>
        </pc:spChg>
        <pc:spChg chg="add mod">
          <ac:chgData name="Abhinav" userId="f217d0899e64c598" providerId="LiveId" clId="{DB7D8C71-4E2D-465E-9E52-B81E96197D65}" dt="2022-12-27T20:22:52.603" v="2280" actId="20577"/>
          <ac:spMkLst>
            <pc:docMk/>
            <pc:sldMk cId="1971424728" sldId="269"/>
            <ac:spMk id="15" creationId="{92985E59-4025-DF14-169C-6860E501B377}"/>
          </ac:spMkLst>
        </pc:spChg>
        <pc:picChg chg="add mod">
          <ac:chgData name="Abhinav" userId="f217d0899e64c598" providerId="LiveId" clId="{DB7D8C71-4E2D-465E-9E52-B81E96197D65}" dt="2022-12-27T20:19:56.194" v="2243" actId="1076"/>
          <ac:picMkLst>
            <pc:docMk/>
            <pc:sldMk cId="1971424728" sldId="269"/>
            <ac:picMk id="4" creationId="{1FE2B8EB-DE97-195D-6195-7A4102BDE898}"/>
          </ac:picMkLst>
        </pc:picChg>
        <pc:picChg chg="add mod">
          <ac:chgData name="Abhinav" userId="f217d0899e64c598" providerId="LiveId" clId="{DB7D8C71-4E2D-465E-9E52-B81E96197D65}" dt="2022-12-27T20:21:50.081" v="2265" actId="1076"/>
          <ac:picMkLst>
            <pc:docMk/>
            <pc:sldMk cId="1971424728" sldId="269"/>
            <ac:picMk id="6" creationId="{FE74DA81-A7D9-FE55-8E5F-E5E241262EFA}"/>
          </ac:picMkLst>
        </pc:picChg>
      </pc:sldChg>
      <pc:sldChg chg="modSp add mod">
        <pc:chgData name="Abhinav" userId="f217d0899e64c598" providerId="LiveId" clId="{DB7D8C71-4E2D-465E-9E52-B81E96197D65}" dt="2022-12-27T20:36:07.295" v="3001" actId="20577"/>
        <pc:sldMkLst>
          <pc:docMk/>
          <pc:sldMk cId="669589283" sldId="270"/>
        </pc:sldMkLst>
        <pc:spChg chg="mod">
          <ac:chgData name="Abhinav" userId="f217d0899e64c598" providerId="LiveId" clId="{DB7D8C71-4E2D-465E-9E52-B81E96197D65}" dt="2022-12-27T20:36:07.295" v="3001" actId="20577"/>
          <ac:spMkLst>
            <pc:docMk/>
            <pc:sldMk cId="669589283" sldId="270"/>
            <ac:spMk id="8" creationId="{6982CDAE-FB1B-E58F-571D-D662EB3A709C}"/>
          </ac:spMkLst>
        </pc:spChg>
      </pc:sldChg>
      <pc:sldChg chg="addSp delSp modSp add mod setBg">
        <pc:chgData name="Abhinav" userId="f217d0899e64c598" providerId="LiveId" clId="{DB7D8C71-4E2D-465E-9E52-B81E96197D65}" dt="2022-12-28T07:52:31.772" v="5125" actId="20577"/>
        <pc:sldMkLst>
          <pc:docMk/>
          <pc:sldMk cId="4171310318" sldId="271"/>
        </pc:sldMkLst>
        <pc:spChg chg="mod">
          <ac:chgData name="Abhinav" userId="f217d0899e64c598" providerId="LiveId" clId="{DB7D8C71-4E2D-465E-9E52-B81E96197D65}" dt="2022-12-28T06:58:04.673" v="3266" actId="26606"/>
          <ac:spMkLst>
            <pc:docMk/>
            <pc:sldMk cId="4171310318" sldId="271"/>
            <ac:spMk id="2" creationId="{251616C3-9CD1-B691-215E-1AD848F04201}"/>
          </ac:spMkLst>
        </pc:spChg>
        <pc:spChg chg="add mod">
          <ac:chgData name="Abhinav" userId="f217d0899e64c598" providerId="LiveId" clId="{DB7D8C71-4E2D-465E-9E52-B81E96197D65}" dt="2022-12-28T07:00:57.261" v="3286" actId="1036"/>
          <ac:spMkLst>
            <pc:docMk/>
            <pc:sldMk cId="4171310318" sldId="271"/>
            <ac:spMk id="5" creationId="{9F6DE5D7-A287-6A1E-9998-45392927E8D6}"/>
          </ac:spMkLst>
        </pc:spChg>
        <pc:spChg chg="add mod">
          <ac:chgData name="Abhinav" userId="f217d0899e64c598" providerId="LiveId" clId="{DB7D8C71-4E2D-465E-9E52-B81E96197D65}" dt="2022-12-28T07:00:57.261" v="3286" actId="1036"/>
          <ac:spMkLst>
            <pc:docMk/>
            <pc:sldMk cId="4171310318" sldId="271"/>
            <ac:spMk id="6" creationId="{E8981055-77B7-30A3-EAF5-02B175CEF830}"/>
          </ac:spMkLst>
        </pc:spChg>
        <pc:spChg chg="add mod">
          <ac:chgData name="Abhinav" userId="f217d0899e64c598" providerId="LiveId" clId="{DB7D8C71-4E2D-465E-9E52-B81E96197D65}" dt="2022-12-28T07:00:57.261" v="3286" actId="1036"/>
          <ac:spMkLst>
            <pc:docMk/>
            <pc:sldMk cId="4171310318" sldId="271"/>
            <ac:spMk id="7" creationId="{EFF10E72-9F63-19C3-EFCB-64F990C11F36}"/>
          </ac:spMkLst>
        </pc:spChg>
        <pc:spChg chg="mod">
          <ac:chgData name="Abhinav" userId="f217d0899e64c598" providerId="LiveId" clId="{DB7D8C71-4E2D-465E-9E52-B81E96197D65}" dt="2022-12-28T07:52:31.772" v="5125" actId="20577"/>
          <ac:spMkLst>
            <pc:docMk/>
            <pc:sldMk cId="4171310318" sldId="271"/>
            <ac:spMk id="8" creationId="{6982CDAE-FB1B-E58F-571D-D662EB3A709C}"/>
          </ac:spMkLst>
        </pc:spChg>
        <pc:spChg chg="add mod">
          <ac:chgData name="Abhinav" userId="f217d0899e64c598" providerId="LiveId" clId="{DB7D8C71-4E2D-465E-9E52-B81E96197D65}" dt="2022-12-28T07:00:57.261" v="3286" actId="1036"/>
          <ac:spMkLst>
            <pc:docMk/>
            <pc:sldMk cId="4171310318" sldId="271"/>
            <ac:spMk id="9" creationId="{EF93F33B-FAA1-01A7-DBA5-CBC131CB3C08}"/>
          </ac:spMkLst>
        </pc:spChg>
        <pc:spChg chg="add del">
          <ac:chgData name="Abhinav" userId="f217d0899e64c598" providerId="LiveId" clId="{DB7D8C71-4E2D-465E-9E52-B81E96197D65}" dt="2022-12-28T06:58:04.673" v="3266" actId="26606"/>
          <ac:spMkLst>
            <pc:docMk/>
            <pc:sldMk cId="4171310318" sldId="271"/>
            <ac:spMk id="13" creationId="{81AEB8A9-B768-4E30-BA55-D919E6687343}"/>
          </ac:spMkLst>
        </pc:spChg>
        <pc:picChg chg="add mod">
          <ac:chgData name="Abhinav" userId="f217d0899e64c598" providerId="LiveId" clId="{DB7D8C71-4E2D-465E-9E52-B81E96197D65}" dt="2022-12-28T07:00:57.261" v="3286" actId="1036"/>
          <ac:picMkLst>
            <pc:docMk/>
            <pc:sldMk cId="4171310318" sldId="271"/>
            <ac:picMk id="4" creationId="{666530BA-3C8B-AA1A-F766-3EC6F656FBF0}"/>
          </ac:picMkLst>
        </pc:picChg>
      </pc:sldChg>
      <pc:sldChg chg="addSp delSp modSp add mod modAnim">
        <pc:chgData name="Abhinav" userId="f217d0899e64c598" providerId="LiveId" clId="{DB7D8C71-4E2D-465E-9E52-B81E96197D65}" dt="2022-12-28T08:32:28.739" v="6723" actId="20577"/>
        <pc:sldMkLst>
          <pc:docMk/>
          <pc:sldMk cId="2965349739" sldId="272"/>
        </pc:sldMkLst>
        <pc:spChg chg="add del">
          <ac:chgData name="Abhinav" userId="f217d0899e64c598" providerId="LiveId" clId="{DB7D8C71-4E2D-465E-9E52-B81E96197D65}" dt="2022-12-28T07:13:48.826" v="3791"/>
          <ac:spMkLst>
            <pc:docMk/>
            <pc:sldMk cId="2965349739" sldId="272"/>
            <ac:spMk id="3" creationId="{B8D854B8-64C9-0FEE-83EC-61D30938E985}"/>
          </ac:spMkLst>
        </pc:spChg>
        <pc:spChg chg="del">
          <ac:chgData name="Abhinav" userId="f217d0899e64c598" providerId="LiveId" clId="{DB7D8C71-4E2D-465E-9E52-B81E96197D65}" dt="2022-12-28T07:01:44.654" v="3291" actId="478"/>
          <ac:spMkLst>
            <pc:docMk/>
            <pc:sldMk cId="2965349739" sldId="272"/>
            <ac:spMk id="5" creationId="{9F6DE5D7-A287-6A1E-9998-45392927E8D6}"/>
          </ac:spMkLst>
        </pc:spChg>
        <pc:spChg chg="del">
          <ac:chgData name="Abhinav" userId="f217d0899e64c598" providerId="LiveId" clId="{DB7D8C71-4E2D-465E-9E52-B81E96197D65}" dt="2022-12-28T07:01:44.654" v="3291" actId="478"/>
          <ac:spMkLst>
            <pc:docMk/>
            <pc:sldMk cId="2965349739" sldId="272"/>
            <ac:spMk id="6" creationId="{E8981055-77B7-30A3-EAF5-02B175CEF830}"/>
          </ac:spMkLst>
        </pc:spChg>
        <pc:spChg chg="del">
          <ac:chgData name="Abhinav" userId="f217d0899e64c598" providerId="LiveId" clId="{DB7D8C71-4E2D-465E-9E52-B81E96197D65}" dt="2022-12-28T07:01:44.654" v="3291" actId="478"/>
          <ac:spMkLst>
            <pc:docMk/>
            <pc:sldMk cId="2965349739" sldId="272"/>
            <ac:spMk id="7" creationId="{EFF10E72-9F63-19C3-EFCB-64F990C11F36}"/>
          </ac:spMkLst>
        </pc:spChg>
        <pc:spChg chg="mod ord">
          <ac:chgData name="Abhinav" userId="f217d0899e64c598" providerId="LiveId" clId="{DB7D8C71-4E2D-465E-9E52-B81E96197D65}" dt="2022-12-28T08:32:28.739" v="6723" actId="20577"/>
          <ac:spMkLst>
            <pc:docMk/>
            <pc:sldMk cId="2965349739" sldId="272"/>
            <ac:spMk id="8" creationId="{6982CDAE-FB1B-E58F-571D-D662EB3A709C}"/>
          </ac:spMkLst>
        </pc:spChg>
        <pc:spChg chg="del">
          <ac:chgData name="Abhinav" userId="f217d0899e64c598" providerId="LiveId" clId="{DB7D8C71-4E2D-465E-9E52-B81E96197D65}" dt="2022-12-28T07:01:44.654" v="3291" actId="478"/>
          <ac:spMkLst>
            <pc:docMk/>
            <pc:sldMk cId="2965349739" sldId="272"/>
            <ac:spMk id="9" creationId="{EF93F33B-FAA1-01A7-DBA5-CBC131CB3C08}"/>
          </ac:spMkLst>
        </pc:spChg>
        <pc:spChg chg="add mod">
          <ac:chgData name="Abhinav" userId="f217d0899e64c598" providerId="LiveId" clId="{DB7D8C71-4E2D-465E-9E52-B81E96197D65}" dt="2022-12-28T07:24:02.883" v="4104" actId="1582"/>
          <ac:spMkLst>
            <pc:docMk/>
            <pc:sldMk cId="2965349739" sldId="272"/>
            <ac:spMk id="10" creationId="{6FAB3381-8C5A-4379-9827-0A81312D616B}"/>
          </ac:spMkLst>
        </pc:spChg>
        <pc:spChg chg="add mod">
          <ac:chgData name="Abhinav" userId="f217d0899e64c598" providerId="LiveId" clId="{DB7D8C71-4E2D-465E-9E52-B81E96197D65}" dt="2022-12-28T07:27:02.185" v="4153" actId="14100"/>
          <ac:spMkLst>
            <pc:docMk/>
            <pc:sldMk cId="2965349739" sldId="272"/>
            <ac:spMk id="11" creationId="{B6F85AD9-14D4-8C11-A40A-B4E0F5664631}"/>
          </ac:spMkLst>
        </pc:spChg>
        <pc:spChg chg="add mod">
          <ac:chgData name="Abhinav" userId="f217d0899e64c598" providerId="LiveId" clId="{DB7D8C71-4E2D-465E-9E52-B81E96197D65}" dt="2022-12-28T07:24:58.540" v="4108" actId="14100"/>
          <ac:spMkLst>
            <pc:docMk/>
            <pc:sldMk cId="2965349739" sldId="272"/>
            <ac:spMk id="12" creationId="{C02980B0-F397-D15C-B66D-F05EBA63C265}"/>
          </ac:spMkLst>
        </pc:spChg>
        <pc:spChg chg="add mod">
          <ac:chgData name="Abhinav" userId="f217d0899e64c598" providerId="LiveId" clId="{DB7D8C71-4E2D-465E-9E52-B81E96197D65}" dt="2022-12-28T07:28:17.056" v="4159" actId="20577"/>
          <ac:spMkLst>
            <pc:docMk/>
            <pc:sldMk cId="2965349739" sldId="272"/>
            <ac:spMk id="13" creationId="{9A153A06-6544-2253-8116-CB0BE431AA16}"/>
          </ac:spMkLst>
        </pc:spChg>
        <pc:picChg chg="del">
          <ac:chgData name="Abhinav" userId="f217d0899e64c598" providerId="LiveId" clId="{DB7D8C71-4E2D-465E-9E52-B81E96197D65}" dt="2022-12-28T07:01:37.908" v="3288" actId="478"/>
          <ac:picMkLst>
            <pc:docMk/>
            <pc:sldMk cId="2965349739" sldId="272"/>
            <ac:picMk id="4" creationId="{666530BA-3C8B-AA1A-F766-3EC6F656FBF0}"/>
          </ac:picMkLst>
        </pc:picChg>
      </pc:sldChg>
      <pc:sldChg chg="delSp modSp add mod ord">
        <pc:chgData name="Abhinav" userId="f217d0899e64c598" providerId="LiveId" clId="{DB7D8C71-4E2D-465E-9E52-B81E96197D65}" dt="2022-12-28T07:50:13.603" v="5064" actId="20577"/>
        <pc:sldMkLst>
          <pc:docMk/>
          <pc:sldMk cId="140898941" sldId="273"/>
        </pc:sldMkLst>
        <pc:spChg chg="mod">
          <ac:chgData name="Abhinav" userId="f217d0899e64c598" providerId="LiveId" clId="{DB7D8C71-4E2D-465E-9E52-B81E96197D65}" dt="2022-12-28T07:46:26.384" v="4829" actId="20577"/>
          <ac:spMkLst>
            <pc:docMk/>
            <pc:sldMk cId="140898941" sldId="273"/>
            <ac:spMk id="2" creationId="{251616C3-9CD1-B691-215E-1AD848F04201}"/>
          </ac:spMkLst>
        </pc:spChg>
        <pc:spChg chg="del">
          <ac:chgData name="Abhinav" userId="f217d0899e64c598" providerId="LiveId" clId="{DB7D8C71-4E2D-465E-9E52-B81E96197D65}" dt="2022-12-28T07:35:35.815" v="4178" actId="478"/>
          <ac:spMkLst>
            <pc:docMk/>
            <pc:sldMk cId="140898941" sldId="273"/>
            <ac:spMk id="5" creationId="{9F6DE5D7-A287-6A1E-9998-45392927E8D6}"/>
          </ac:spMkLst>
        </pc:spChg>
        <pc:spChg chg="del">
          <ac:chgData name="Abhinav" userId="f217d0899e64c598" providerId="LiveId" clId="{DB7D8C71-4E2D-465E-9E52-B81E96197D65}" dt="2022-12-28T07:35:35.815" v="4178" actId="478"/>
          <ac:spMkLst>
            <pc:docMk/>
            <pc:sldMk cId="140898941" sldId="273"/>
            <ac:spMk id="6" creationId="{E8981055-77B7-30A3-EAF5-02B175CEF830}"/>
          </ac:spMkLst>
        </pc:spChg>
        <pc:spChg chg="del">
          <ac:chgData name="Abhinav" userId="f217d0899e64c598" providerId="LiveId" clId="{DB7D8C71-4E2D-465E-9E52-B81E96197D65}" dt="2022-12-28T07:35:35.815" v="4178" actId="478"/>
          <ac:spMkLst>
            <pc:docMk/>
            <pc:sldMk cId="140898941" sldId="273"/>
            <ac:spMk id="7" creationId="{EFF10E72-9F63-19C3-EFCB-64F990C11F36}"/>
          </ac:spMkLst>
        </pc:spChg>
        <pc:spChg chg="mod">
          <ac:chgData name="Abhinav" userId="f217d0899e64c598" providerId="LiveId" clId="{DB7D8C71-4E2D-465E-9E52-B81E96197D65}" dt="2022-12-28T07:50:13.603" v="5064" actId="20577"/>
          <ac:spMkLst>
            <pc:docMk/>
            <pc:sldMk cId="140898941" sldId="273"/>
            <ac:spMk id="8" creationId="{6982CDAE-FB1B-E58F-571D-D662EB3A709C}"/>
          </ac:spMkLst>
        </pc:spChg>
        <pc:spChg chg="del">
          <ac:chgData name="Abhinav" userId="f217d0899e64c598" providerId="LiveId" clId="{DB7D8C71-4E2D-465E-9E52-B81E96197D65}" dt="2022-12-28T07:35:35.815" v="4178" actId="478"/>
          <ac:spMkLst>
            <pc:docMk/>
            <pc:sldMk cId="140898941" sldId="273"/>
            <ac:spMk id="9" creationId="{EF93F33B-FAA1-01A7-DBA5-CBC131CB3C08}"/>
          </ac:spMkLst>
        </pc:spChg>
        <pc:picChg chg="del">
          <ac:chgData name="Abhinav" userId="f217d0899e64c598" providerId="LiveId" clId="{DB7D8C71-4E2D-465E-9E52-B81E96197D65}" dt="2022-12-28T07:35:33.697" v="4177" actId="478"/>
          <ac:picMkLst>
            <pc:docMk/>
            <pc:sldMk cId="140898941" sldId="273"/>
            <ac:picMk id="4" creationId="{666530BA-3C8B-AA1A-F766-3EC6F656FBF0}"/>
          </ac:picMkLst>
        </pc:picChg>
      </pc:sldChg>
      <pc:sldChg chg="add del">
        <pc:chgData name="Abhinav" userId="f217d0899e64c598" providerId="LiveId" clId="{DB7D8C71-4E2D-465E-9E52-B81E96197D65}" dt="2022-12-28T07:48:41.511" v="4917" actId="47"/>
        <pc:sldMkLst>
          <pc:docMk/>
          <pc:sldMk cId="932065985" sldId="274"/>
        </pc:sldMkLst>
      </pc:sldChg>
      <pc:sldChg chg="modSp add mod ord">
        <pc:chgData name="Abhinav" userId="f217d0899e64c598" providerId="LiveId" clId="{DB7D8C71-4E2D-465E-9E52-B81E96197D65}" dt="2022-12-29T05:24:16.289" v="12490" actId="20577"/>
        <pc:sldMkLst>
          <pc:docMk/>
          <pc:sldMk cId="2771101957" sldId="274"/>
        </pc:sldMkLst>
        <pc:spChg chg="mod">
          <ac:chgData name="Abhinav" userId="f217d0899e64c598" providerId="LiveId" clId="{DB7D8C71-4E2D-465E-9E52-B81E96197D65}" dt="2022-12-29T05:24:16.289" v="12490" actId="20577"/>
          <ac:spMkLst>
            <pc:docMk/>
            <pc:sldMk cId="2771101957" sldId="274"/>
            <ac:spMk id="2" creationId="{251616C3-9CD1-B691-215E-1AD848F04201}"/>
          </ac:spMkLst>
        </pc:spChg>
        <pc:spChg chg="mod">
          <ac:chgData name="Abhinav" userId="f217d0899e64c598" providerId="LiveId" clId="{DB7D8C71-4E2D-465E-9E52-B81E96197D65}" dt="2022-12-28T09:38:40.380" v="8526" actId="16959"/>
          <ac:spMkLst>
            <pc:docMk/>
            <pc:sldMk cId="2771101957" sldId="274"/>
            <ac:spMk id="8" creationId="{6982CDAE-FB1B-E58F-571D-D662EB3A709C}"/>
          </ac:spMkLst>
        </pc:spChg>
      </pc:sldChg>
      <pc:sldChg chg="addSp modSp add mod">
        <pc:chgData name="Abhinav" userId="f217d0899e64c598" providerId="LiveId" clId="{DB7D8C71-4E2D-465E-9E52-B81E96197D65}" dt="2022-12-29T05:24:18.877" v="12491" actId="20577"/>
        <pc:sldMkLst>
          <pc:docMk/>
          <pc:sldMk cId="3801822797" sldId="275"/>
        </pc:sldMkLst>
        <pc:spChg chg="mod">
          <ac:chgData name="Abhinav" userId="f217d0899e64c598" providerId="LiveId" clId="{DB7D8C71-4E2D-465E-9E52-B81E96197D65}" dt="2022-12-29T05:24:18.877" v="12491" actId="20577"/>
          <ac:spMkLst>
            <pc:docMk/>
            <pc:sldMk cId="3801822797" sldId="275"/>
            <ac:spMk id="2" creationId="{251616C3-9CD1-B691-215E-1AD848F04201}"/>
          </ac:spMkLst>
        </pc:spChg>
        <pc:spChg chg="add mod">
          <ac:chgData name="Abhinav" userId="f217d0899e64c598" providerId="LiveId" clId="{DB7D8C71-4E2D-465E-9E52-B81E96197D65}" dt="2022-12-28T08:29:41.878" v="6664" actId="20577"/>
          <ac:spMkLst>
            <pc:docMk/>
            <pc:sldMk cId="3801822797" sldId="275"/>
            <ac:spMk id="5" creationId="{6431A700-6A41-0EE3-9A94-9C5539B7CD3E}"/>
          </ac:spMkLst>
        </pc:spChg>
        <pc:spChg chg="mod">
          <ac:chgData name="Abhinav" userId="f217d0899e64c598" providerId="LiveId" clId="{DB7D8C71-4E2D-465E-9E52-B81E96197D65}" dt="2022-12-28T08:27:34.816" v="6656" actId="20577"/>
          <ac:spMkLst>
            <pc:docMk/>
            <pc:sldMk cId="3801822797" sldId="275"/>
            <ac:spMk id="8" creationId="{6982CDAE-FB1B-E58F-571D-D662EB3A709C}"/>
          </ac:spMkLst>
        </pc:spChg>
        <pc:picChg chg="add mod">
          <ac:chgData name="Abhinav" userId="f217d0899e64c598" providerId="LiveId" clId="{DB7D8C71-4E2D-465E-9E52-B81E96197D65}" dt="2022-12-28T08:29:24.400" v="6660" actId="962"/>
          <ac:picMkLst>
            <pc:docMk/>
            <pc:sldMk cId="3801822797" sldId="275"/>
            <ac:picMk id="4" creationId="{42DFFFE8-1920-3320-08B7-A62EEBB96839}"/>
          </ac:picMkLst>
        </pc:picChg>
      </pc:sldChg>
      <pc:sldChg chg="delSp modSp add mod">
        <pc:chgData name="Abhinav" userId="f217d0899e64c598" providerId="LiveId" clId="{DB7D8C71-4E2D-465E-9E52-B81E96197D65}" dt="2022-12-29T05:24:21.481" v="12492" actId="20577"/>
        <pc:sldMkLst>
          <pc:docMk/>
          <pc:sldMk cId="758687878" sldId="276"/>
        </pc:sldMkLst>
        <pc:spChg chg="mod">
          <ac:chgData name="Abhinav" userId="f217d0899e64c598" providerId="LiveId" clId="{DB7D8C71-4E2D-465E-9E52-B81E96197D65}" dt="2022-12-29T05:24:21.481" v="12492" actId="20577"/>
          <ac:spMkLst>
            <pc:docMk/>
            <pc:sldMk cId="758687878" sldId="276"/>
            <ac:spMk id="2" creationId="{251616C3-9CD1-B691-215E-1AD848F04201}"/>
          </ac:spMkLst>
        </pc:spChg>
        <pc:spChg chg="del">
          <ac:chgData name="Abhinav" userId="f217d0899e64c598" providerId="LiveId" clId="{DB7D8C71-4E2D-465E-9E52-B81E96197D65}" dt="2022-12-28T08:30:42.281" v="6666" actId="478"/>
          <ac:spMkLst>
            <pc:docMk/>
            <pc:sldMk cId="758687878" sldId="276"/>
            <ac:spMk id="5" creationId="{6431A700-6A41-0EE3-9A94-9C5539B7CD3E}"/>
          </ac:spMkLst>
        </pc:spChg>
        <pc:spChg chg="mod">
          <ac:chgData name="Abhinav" userId="f217d0899e64c598" providerId="LiveId" clId="{DB7D8C71-4E2D-465E-9E52-B81E96197D65}" dt="2022-12-28T09:32:04.577" v="8241" actId="14100"/>
          <ac:spMkLst>
            <pc:docMk/>
            <pc:sldMk cId="758687878" sldId="276"/>
            <ac:spMk id="8" creationId="{6982CDAE-FB1B-E58F-571D-D662EB3A709C}"/>
          </ac:spMkLst>
        </pc:spChg>
        <pc:picChg chg="del">
          <ac:chgData name="Abhinav" userId="f217d0899e64c598" providerId="LiveId" clId="{DB7D8C71-4E2D-465E-9E52-B81E96197D65}" dt="2022-12-28T08:30:43.128" v="6667" actId="478"/>
          <ac:picMkLst>
            <pc:docMk/>
            <pc:sldMk cId="758687878" sldId="276"/>
            <ac:picMk id="4" creationId="{42DFFFE8-1920-3320-08B7-A62EEBB96839}"/>
          </ac:picMkLst>
        </pc:picChg>
      </pc:sldChg>
      <pc:sldChg chg="addSp delSp modSp add mod">
        <pc:chgData name="Abhinav" userId="f217d0899e64c598" providerId="LiveId" clId="{DB7D8C71-4E2D-465E-9E52-B81E96197D65}" dt="2022-12-29T05:24:24.541" v="12493" actId="20577"/>
        <pc:sldMkLst>
          <pc:docMk/>
          <pc:sldMk cId="1888499180" sldId="277"/>
        </pc:sldMkLst>
        <pc:spChg chg="mod">
          <ac:chgData name="Abhinav" userId="f217d0899e64c598" providerId="LiveId" clId="{DB7D8C71-4E2D-465E-9E52-B81E96197D65}" dt="2022-12-29T05:24:24.541" v="12493" actId="20577"/>
          <ac:spMkLst>
            <pc:docMk/>
            <pc:sldMk cId="1888499180" sldId="277"/>
            <ac:spMk id="2" creationId="{251616C3-9CD1-B691-215E-1AD848F04201}"/>
          </ac:spMkLst>
        </pc:spChg>
        <pc:spChg chg="add mod">
          <ac:chgData name="Abhinav" userId="f217d0899e64c598" providerId="LiveId" clId="{DB7D8C71-4E2D-465E-9E52-B81E96197D65}" dt="2022-12-29T05:09:46.050" v="12190" actId="20577"/>
          <ac:spMkLst>
            <pc:docMk/>
            <pc:sldMk cId="1888499180" sldId="277"/>
            <ac:spMk id="4" creationId="{178FF5D5-7381-7157-B205-739F4876B76B}"/>
          </ac:spMkLst>
        </pc:spChg>
        <pc:spChg chg="del mod">
          <ac:chgData name="Abhinav" userId="f217d0899e64c598" providerId="LiveId" clId="{DB7D8C71-4E2D-465E-9E52-B81E96197D65}" dt="2022-12-28T09:09:52.399" v="7677" actId="478"/>
          <ac:spMkLst>
            <pc:docMk/>
            <pc:sldMk cId="1888499180" sldId="277"/>
            <ac:spMk id="8" creationId="{6982CDAE-FB1B-E58F-571D-D662EB3A709C}"/>
          </ac:spMkLst>
        </pc:spChg>
        <pc:graphicFrameChg chg="add mod modGraphic">
          <ac:chgData name="Abhinav" userId="f217d0899e64c598" providerId="LiveId" clId="{DB7D8C71-4E2D-465E-9E52-B81E96197D65}" dt="2022-12-28T09:10:25.401" v="7696" actId="1076"/>
          <ac:graphicFrameMkLst>
            <pc:docMk/>
            <pc:sldMk cId="1888499180" sldId="277"/>
            <ac:graphicFrameMk id="3" creationId="{FE450A67-1B72-7B61-E2F4-B815CBD36BA0}"/>
          </ac:graphicFrameMkLst>
        </pc:graphicFrameChg>
      </pc:sldChg>
      <pc:sldChg chg="delSp modSp add mod ord">
        <pc:chgData name="Abhinav" userId="f217d0899e64c598" providerId="LiveId" clId="{DB7D8C71-4E2D-465E-9E52-B81E96197D65}" dt="2022-12-29T05:26:31.643" v="12538" actId="113"/>
        <pc:sldMkLst>
          <pc:docMk/>
          <pc:sldMk cId="1798109878" sldId="278"/>
        </pc:sldMkLst>
        <pc:spChg chg="mod">
          <ac:chgData name="Abhinav" userId="f217d0899e64c598" providerId="LiveId" clId="{DB7D8C71-4E2D-465E-9E52-B81E96197D65}" dt="2022-12-28T09:40:21.251" v="8550" actId="255"/>
          <ac:spMkLst>
            <pc:docMk/>
            <pc:sldMk cId="1798109878" sldId="278"/>
            <ac:spMk id="2" creationId="{251616C3-9CD1-B691-215E-1AD848F04201}"/>
          </ac:spMkLst>
        </pc:spChg>
        <pc:spChg chg="del">
          <ac:chgData name="Abhinav" userId="f217d0899e64c598" providerId="LiveId" clId="{DB7D8C71-4E2D-465E-9E52-B81E96197D65}" dt="2022-12-28T09:13:16.486" v="7746" actId="478"/>
          <ac:spMkLst>
            <pc:docMk/>
            <pc:sldMk cId="1798109878" sldId="278"/>
            <ac:spMk id="5" creationId="{6431A700-6A41-0EE3-9A94-9C5539B7CD3E}"/>
          </ac:spMkLst>
        </pc:spChg>
        <pc:spChg chg="mod">
          <ac:chgData name="Abhinav" userId="f217d0899e64c598" providerId="LiveId" clId="{DB7D8C71-4E2D-465E-9E52-B81E96197D65}" dt="2022-12-29T05:26:31.643" v="12538" actId="113"/>
          <ac:spMkLst>
            <pc:docMk/>
            <pc:sldMk cId="1798109878" sldId="278"/>
            <ac:spMk id="8" creationId="{6982CDAE-FB1B-E58F-571D-D662EB3A709C}"/>
          </ac:spMkLst>
        </pc:spChg>
        <pc:picChg chg="del">
          <ac:chgData name="Abhinav" userId="f217d0899e64c598" providerId="LiveId" clId="{DB7D8C71-4E2D-465E-9E52-B81E96197D65}" dt="2022-12-28T09:13:15.341" v="7745" actId="478"/>
          <ac:picMkLst>
            <pc:docMk/>
            <pc:sldMk cId="1798109878" sldId="278"/>
            <ac:picMk id="4" creationId="{42DFFFE8-1920-3320-08B7-A62EEBB96839}"/>
          </ac:picMkLst>
        </pc:picChg>
      </pc:sldChg>
      <pc:sldChg chg="modSp add mod">
        <pc:chgData name="Abhinav" userId="f217d0899e64c598" providerId="LiveId" clId="{DB7D8C71-4E2D-465E-9E52-B81E96197D65}" dt="2022-12-29T05:28:17.472" v="12564" actId="20577"/>
        <pc:sldMkLst>
          <pc:docMk/>
          <pc:sldMk cId="737483154" sldId="279"/>
        </pc:sldMkLst>
        <pc:spChg chg="mod">
          <ac:chgData name="Abhinav" userId="f217d0899e64c598" providerId="LiveId" clId="{DB7D8C71-4E2D-465E-9E52-B81E96197D65}" dt="2022-12-29T05:28:17.472" v="12564" actId="20577"/>
          <ac:spMkLst>
            <pc:docMk/>
            <pc:sldMk cId="737483154" sldId="279"/>
            <ac:spMk id="2" creationId="{251616C3-9CD1-B691-215E-1AD848F04201}"/>
          </ac:spMkLst>
        </pc:spChg>
        <pc:spChg chg="mod">
          <ac:chgData name="Abhinav" userId="f217d0899e64c598" providerId="LiveId" clId="{DB7D8C71-4E2D-465E-9E52-B81E96197D65}" dt="2022-12-28T10:02:36.212" v="9418" actId="20577"/>
          <ac:spMkLst>
            <pc:docMk/>
            <pc:sldMk cId="737483154" sldId="279"/>
            <ac:spMk id="8" creationId="{6982CDAE-FB1B-E58F-571D-D662EB3A709C}"/>
          </ac:spMkLst>
        </pc:spChg>
      </pc:sldChg>
      <pc:sldChg chg="modSp add mod">
        <pc:chgData name="Abhinav" userId="f217d0899e64c598" providerId="LiveId" clId="{DB7D8C71-4E2D-465E-9E52-B81E96197D65}" dt="2022-12-29T05:27:07.867" v="12554"/>
        <pc:sldMkLst>
          <pc:docMk/>
          <pc:sldMk cId="4035433705" sldId="280"/>
        </pc:sldMkLst>
        <pc:spChg chg="mod">
          <ac:chgData name="Abhinav" userId="f217d0899e64c598" providerId="LiveId" clId="{DB7D8C71-4E2D-465E-9E52-B81E96197D65}" dt="2022-12-29T05:27:07.867" v="12554"/>
          <ac:spMkLst>
            <pc:docMk/>
            <pc:sldMk cId="4035433705" sldId="280"/>
            <ac:spMk id="2" creationId="{251616C3-9CD1-B691-215E-1AD848F04201}"/>
          </ac:spMkLst>
        </pc:spChg>
        <pc:spChg chg="mod">
          <ac:chgData name="Abhinav" userId="f217d0899e64c598" providerId="LiveId" clId="{DB7D8C71-4E2D-465E-9E52-B81E96197D65}" dt="2022-12-28T14:51:06.496" v="9958" actId="20577"/>
          <ac:spMkLst>
            <pc:docMk/>
            <pc:sldMk cId="4035433705" sldId="280"/>
            <ac:spMk id="8" creationId="{6982CDAE-FB1B-E58F-571D-D662EB3A709C}"/>
          </ac:spMkLst>
        </pc:spChg>
      </pc:sldChg>
      <pc:sldChg chg="modSp add mod ord">
        <pc:chgData name="Abhinav" userId="f217d0899e64c598" providerId="LiveId" clId="{DB7D8C71-4E2D-465E-9E52-B81E96197D65}" dt="2022-12-29T05:27:13.076" v="12555"/>
        <pc:sldMkLst>
          <pc:docMk/>
          <pc:sldMk cId="2402198408" sldId="281"/>
        </pc:sldMkLst>
        <pc:spChg chg="mod">
          <ac:chgData name="Abhinav" userId="f217d0899e64c598" providerId="LiveId" clId="{DB7D8C71-4E2D-465E-9E52-B81E96197D65}" dt="2022-12-29T05:27:13.076" v="12555"/>
          <ac:spMkLst>
            <pc:docMk/>
            <pc:sldMk cId="2402198408" sldId="281"/>
            <ac:spMk id="2" creationId="{251616C3-9CD1-B691-215E-1AD848F04201}"/>
          </ac:spMkLst>
        </pc:spChg>
        <pc:spChg chg="mod">
          <ac:chgData name="Abhinav" userId="f217d0899e64c598" providerId="LiveId" clId="{DB7D8C71-4E2D-465E-9E52-B81E96197D65}" dt="2022-12-28T14:58:00.494" v="10855" actId="255"/>
          <ac:spMkLst>
            <pc:docMk/>
            <pc:sldMk cId="2402198408" sldId="281"/>
            <ac:spMk id="8" creationId="{6982CDAE-FB1B-E58F-571D-D662EB3A709C}"/>
          </ac:spMkLst>
        </pc:spChg>
      </pc:sldChg>
      <pc:sldChg chg="modSp add mod ord">
        <pc:chgData name="Abhinav" userId="f217d0899e64c598" providerId="LiveId" clId="{DB7D8C71-4E2D-465E-9E52-B81E96197D65}" dt="2022-12-29T06:37:05.566" v="12830" actId="20577"/>
        <pc:sldMkLst>
          <pc:docMk/>
          <pc:sldMk cId="2396614121" sldId="282"/>
        </pc:sldMkLst>
        <pc:spChg chg="mod">
          <ac:chgData name="Abhinav" userId="f217d0899e64c598" providerId="LiveId" clId="{DB7D8C71-4E2D-465E-9E52-B81E96197D65}" dt="2022-12-28T15:00:38.731" v="10868" actId="20577"/>
          <ac:spMkLst>
            <pc:docMk/>
            <pc:sldMk cId="2396614121" sldId="282"/>
            <ac:spMk id="2" creationId="{251616C3-9CD1-B691-215E-1AD848F04201}"/>
          </ac:spMkLst>
        </pc:spChg>
        <pc:spChg chg="mod">
          <ac:chgData name="Abhinav" userId="f217d0899e64c598" providerId="LiveId" clId="{DB7D8C71-4E2D-465E-9E52-B81E96197D65}" dt="2022-12-29T06:37:05.566" v="12830" actId="20577"/>
          <ac:spMkLst>
            <pc:docMk/>
            <pc:sldMk cId="2396614121" sldId="282"/>
            <ac:spMk id="8" creationId="{6982CDAE-FB1B-E58F-571D-D662EB3A709C}"/>
          </ac:spMkLst>
        </pc:spChg>
      </pc:sldChg>
      <pc:sldChg chg="modSp add mod">
        <pc:chgData name="Abhinav" userId="f217d0899e64c598" providerId="LiveId" clId="{DB7D8C71-4E2D-465E-9E52-B81E96197D65}" dt="2022-12-28T15:17:58.090" v="12182" actId="20577"/>
        <pc:sldMkLst>
          <pc:docMk/>
          <pc:sldMk cId="1786752441" sldId="283"/>
        </pc:sldMkLst>
        <pc:spChg chg="mod">
          <ac:chgData name="Abhinav" userId="f217d0899e64c598" providerId="LiveId" clId="{DB7D8C71-4E2D-465E-9E52-B81E96197D65}" dt="2022-12-28T15:13:06.547" v="11577" actId="20577"/>
          <ac:spMkLst>
            <pc:docMk/>
            <pc:sldMk cId="1786752441" sldId="283"/>
            <ac:spMk id="2" creationId="{251616C3-9CD1-B691-215E-1AD848F04201}"/>
          </ac:spMkLst>
        </pc:spChg>
        <pc:spChg chg="mod">
          <ac:chgData name="Abhinav" userId="f217d0899e64c598" providerId="LiveId" clId="{DB7D8C71-4E2D-465E-9E52-B81E96197D65}" dt="2022-12-28T15:17:58.090" v="12182" actId="20577"/>
          <ac:spMkLst>
            <pc:docMk/>
            <pc:sldMk cId="1786752441" sldId="283"/>
            <ac:spMk id="8" creationId="{6982CDAE-FB1B-E58F-571D-D662EB3A709C}"/>
          </ac:spMkLst>
        </pc:spChg>
      </pc:sldChg>
      <pc:sldChg chg="addSp delSp modSp add mod ord">
        <pc:chgData name="Abhinav" userId="f217d0899e64c598" providerId="LiveId" clId="{DB7D8C71-4E2D-465E-9E52-B81E96197D65}" dt="2022-12-29T05:33:21.952" v="12749" actId="14100"/>
        <pc:sldMkLst>
          <pc:docMk/>
          <pc:sldMk cId="4104833603" sldId="284"/>
        </pc:sldMkLst>
        <pc:spChg chg="del mod">
          <ac:chgData name="Abhinav" userId="f217d0899e64c598" providerId="LiveId" clId="{DB7D8C71-4E2D-465E-9E52-B81E96197D65}" dt="2022-12-29T05:25:30.935" v="12535" actId="478"/>
          <ac:spMkLst>
            <pc:docMk/>
            <pc:sldMk cId="4104833603" sldId="284"/>
            <ac:spMk id="2" creationId="{251616C3-9CD1-B691-215E-1AD848F04201}"/>
          </ac:spMkLst>
        </pc:spChg>
        <pc:spChg chg="add mod">
          <ac:chgData name="Abhinav" userId="f217d0899e64c598" providerId="LiveId" clId="{DB7D8C71-4E2D-465E-9E52-B81E96197D65}" dt="2022-12-29T05:25:10.871" v="12528" actId="1036"/>
          <ac:spMkLst>
            <pc:docMk/>
            <pc:sldMk cId="4104833603" sldId="284"/>
            <ac:spMk id="4" creationId="{71D92075-2E39-36CC-55BB-8881131ECBD9}"/>
          </ac:spMkLst>
        </pc:spChg>
        <pc:spChg chg="add mod">
          <ac:chgData name="Abhinav" userId="f217d0899e64c598" providerId="LiveId" clId="{DB7D8C71-4E2D-465E-9E52-B81E96197D65}" dt="2022-12-29T05:33:21.952" v="12749" actId="14100"/>
          <ac:spMkLst>
            <pc:docMk/>
            <pc:sldMk cId="4104833603" sldId="284"/>
            <ac:spMk id="5" creationId="{2556E777-3276-5E65-28C3-89AFA27E1139}"/>
          </ac:spMkLst>
        </pc:spChg>
        <pc:spChg chg="add mod">
          <ac:chgData name="Abhinav" userId="f217d0899e64c598" providerId="LiveId" clId="{DB7D8C71-4E2D-465E-9E52-B81E96197D65}" dt="2022-12-29T05:25:10.871" v="12528" actId="1036"/>
          <ac:spMkLst>
            <pc:docMk/>
            <pc:sldMk cId="4104833603" sldId="284"/>
            <ac:spMk id="6" creationId="{B9006A6B-2980-3C2E-A174-B44F2ECF847E}"/>
          </ac:spMkLst>
        </pc:spChg>
        <pc:spChg chg="add mod">
          <ac:chgData name="Abhinav" userId="f217d0899e64c598" providerId="LiveId" clId="{DB7D8C71-4E2D-465E-9E52-B81E96197D65}" dt="2022-12-29T05:25:10.871" v="12528" actId="1036"/>
          <ac:spMkLst>
            <pc:docMk/>
            <pc:sldMk cId="4104833603" sldId="284"/>
            <ac:spMk id="7" creationId="{49A436E5-83D4-ECF7-34E4-C5D81F619D99}"/>
          </ac:spMkLst>
        </pc:spChg>
        <pc:spChg chg="del mod">
          <ac:chgData name="Abhinav" userId="f217d0899e64c598" providerId="LiveId" clId="{DB7D8C71-4E2D-465E-9E52-B81E96197D65}" dt="2022-12-29T05:13:35.853" v="12227" actId="478"/>
          <ac:spMkLst>
            <pc:docMk/>
            <pc:sldMk cId="4104833603" sldId="284"/>
            <ac:spMk id="8" creationId="{6982CDAE-FB1B-E58F-571D-D662EB3A709C}"/>
          </ac:spMkLst>
        </pc:spChg>
        <pc:spChg chg="add del mod">
          <ac:chgData name="Abhinav" userId="f217d0899e64c598" providerId="LiveId" clId="{DB7D8C71-4E2D-465E-9E52-B81E96197D65}" dt="2022-12-29T05:20:50.229" v="12350" actId="478"/>
          <ac:spMkLst>
            <pc:docMk/>
            <pc:sldMk cId="4104833603" sldId="284"/>
            <ac:spMk id="9" creationId="{560F7B22-0A8F-F526-5C93-B15AB8D05370}"/>
          </ac:spMkLst>
        </pc:spChg>
        <pc:spChg chg="add del mod">
          <ac:chgData name="Abhinav" userId="f217d0899e64c598" providerId="LiveId" clId="{DB7D8C71-4E2D-465E-9E52-B81E96197D65}" dt="2022-12-29T05:20:55.798" v="12352" actId="478"/>
          <ac:spMkLst>
            <pc:docMk/>
            <pc:sldMk cId="4104833603" sldId="284"/>
            <ac:spMk id="10" creationId="{C32E25D5-5D5D-E401-B56C-CBA5CA402BBD}"/>
          </ac:spMkLst>
        </pc:spChg>
        <pc:spChg chg="add mod">
          <ac:chgData name="Abhinav" userId="f217d0899e64c598" providerId="LiveId" clId="{DB7D8C71-4E2D-465E-9E52-B81E96197D65}" dt="2022-12-29T05:25:26.355" v="12534" actId="20577"/>
          <ac:spMkLst>
            <pc:docMk/>
            <pc:sldMk cId="4104833603" sldId="284"/>
            <ac:spMk id="11" creationId="{98EA5219-CA05-E394-363B-3ED133A7B616}"/>
          </ac:spMkLst>
        </pc:spChg>
        <pc:spChg chg="add del mod">
          <ac:chgData name="Abhinav" userId="f217d0899e64c598" providerId="LiveId" clId="{DB7D8C71-4E2D-465E-9E52-B81E96197D65}" dt="2022-12-29T05:25:33.367" v="12536" actId="478"/>
          <ac:spMkLst>
            <pc:docMk/>
            <pc:sldMk cId="4104833603" sldId="284"/>
            <ac:spMk id="13" creationId="{BBC75316-C3F1-CD4D-D319-ACDB76280C14}"/>
          </ac:spMkLst>
        </pc:spChg>
        <pc:spChg chg="del">
          <ac:chgData name="Abhinav" userId="f217d0899e64c598" providerId="LiveId" clId="{DB7D8C71-4E2D-465E-9E52-B81E96197D65}" dt="2022-12-29T05:13:39.806" v="12228" actId="478"/>
          <ac:spMkLst>
            <pc:docMk/>
            <pc:sldMk cId="4104833603" sldId="284"/>
            <ac:spMk id="15" creationId="{B5E6684A-2CFC-CB70-55A9-5D5CB20E5C8D}"/>
          </ac:spMkLst>
        </pc:spChg>
        <pc:spChg chg="del mod">
          <ac:chgData name="Abhinav" userId="f217d0899e64c598" providerId="LiveId" clId="{DB7D8C71-4E2D-465E-9E52-B81E96197D65}" dt="2022-12-29T05:13:32.402" v="12225" actId="478"/>
          <ac:spMkLst>
            <pc:docMk/>
            <pc:sldMk cId="4104833603" sldId="284"/>
            <ac:spMk id="17" creationId="{5E73F4FE-68E6-4C8C-0433-639D5DA72DDF}"/>
          </ac:spMkLst>
        </pc:spChg>
        <pc:picChg chg="del">
          <ac:chgData name="Abhinav" userId="f217d0899e64c598" providerId="LiveId" clId="{DB7D8C71-4E2D-465E-9E52-B81E96197D65}" dt="2022-12-29T05:13:30.017" v="12223" actId="478"/>
          <ac:picMkLst>
            <pc:docMk/>
            <pc:sldMk cId="4104833603" sldId="284"/>
            <ac:picMk id="14" creationId="{1424CEC8-1C11-CC75-7B5E-319CDA374AE1}"/>
          </ac:picMkLst>
        </pc:picChg>
      </pc:sldChg>
      <pc:sldChg chg="delSp modSp add mod">
        <pc:chgData name="Abhinav" userId="f217d0899e64c598" providerId="LiveId" clId="{DB7D8C71-4E2D-465E-9E52-B81E96197D65}" dt="2022-12-29T05:32:04.284" v="12748" actId="20577"/>
        <pc:sldMkLst>
          <pc:docMk/>
          <pc:sldMk cId="2550280233" sldId="285"/>
        </pc:sldMkLst>
        <pc:spChg chg="del mod">
          <ac:chgData name="Abhinav" userId="f217d0899e64c598" providerId="LiveId" clId="{DB7D8C71-4E2D-465E-9E52-B81E96197D65}" dt="2022-12-29T05:28:58.075" v="12571" actId="478"/>
          <ac:spMkLst>
            <pc:docMk/>
            <pc:sldMk cId="2550280233" sldId="285"/>
            <ac:spMk id="4" creationId="{71D92075-2E39-36CC-55BB-8881131ECBD9}"/>
          </ac:spMkLst>
        </pc:spChg>
        <pc:spChg chg="del">
          <ac:chgData name="Abhinav" userId="f217d0899e64c598" providerId="LiveId" clId="{DB7D8C71-4E2D-465E-9E52-B81E96197D65}" dt="2022-12-29T05:28:38.354" v="12565" actId="478"/>
          <ac:spMkLst>
            <pc:docMk/>
            <pc:sldMk cId="2550280233" sldId="285"/>
            <ac:spMk id="5" creationId="{2556E777-3276-5E65-28C3-89AFA27E1139}"/>
          </ac:spMkLst>
        </pc:spChg>
        <pc:spChg chg="del mod">
          <ac:chgData name="Abhinav" userId="f217d0899e64c598" providerId="LiveId" clId="{DB7D8C71-4E2D-465E-9E52-B81E96197D65}" dt="2022-12-29T05:28:40.190" v="12567" actId="478"/>
          <ac:spMkLst>
            <pc:docMk/>
            <pc:sldMk cId="2550280233" sldId="285"/>
            <ac:spMk id="6" creationId="{B9006A6B-2980-3C2E-A174-B44F2ECF847E}"/>
          </ac:spMkLst>
        </pc:spChg>
        <pc:spChg chg="mod ord">
          <ac:chgData name="Abhinav" userId="f217d0899e64c598" providerId="LiveId" clId="{DB7D8C71-4E2D-465E-9E52-B81E96197D65}" dt="2022-12-29T05:32:04.284" v="12748" actId="20577"/>
          <ac:spMkLst>
            <pc:docMk/>
            <pc:sldMk cId="2550280233" sldId="285"/>
            <ac:spMk id="7" creationId="{49A436E5-83D4-ECF7-34E4-C5D81F619D99}"/>
          </ac:spMkLst>
        </pc:spChg>
      </pc:sldChg>
    </pc:docChg>
  </pc:docChgLst>
  <pc:docChgLst>
    <pc:chgData name="Abhinav Kumar Verma" userId="f217d0899e64c598" providerId="LiveId" clId="{7BA4D90A-7F75-401B-98BE-491923EACE08}"/>
    <pc:docChg chg="undo custSel modSld">
      <pc:chgData name="Abhinav Kumar Verma" userId="f217d0899e64c598" providerId="LiveId" clId="{7BA4D90A-7F75-401B-98BE-491923EACE08}" dt="2024-11-10T11:07:33.917" v="521" actId="20577"/>
      <pc:docMkLst>
        <pc:docMk/>
      </pc:docMkLst>
      <pc:sldChg chg="modSp mod">
        <pc:chgData name="Abhinav Kumar Verma" userId="f217d0899e64c598" providerId="LiveId" clId="{7BA4D90A-7F75-401B-98BE-491923EACE08}" dt="2024-11-10T10:25:53.901" v="339" actId="2"/>
        <pc:sldMkLst>
          <pc:docMk/>
          <pc:sldMk cId="3759619841" sldId="258"/>
        </pc:sldMkLst>
        <pc:spChg chg="mod">
          <ac:chgData name="Abhinav Kumar Verma" userId="f217d0899e64c598" providerId="LiveId" clId="{7BA4D90A-7F75-401B-98BE-491923EACE08}" dt="2024-11-10T10:25:53.901" v="339" actId="2"/>
          <ac:spMkLst>
            <pc:docMk/>
            <pc:sldMk cId="3759619841" sldId="258"/>
            <ac:spMk id="3" creationId="{158AEC94-F695-0185-88C0-04489ACBC95E}"/>
          </ac:spMkLst>
        </pc:spChg>
      </pc:sldChg>
      <pc:sldChg chg="addSp modSp mod">
        <pc:chgData name="Abhinav Kumar Verma" userId="f217d0899e64c598" providerId="LiveId" clId="{7BA4D90A-7F75-401B-98BE-491923EACE08}" dt="2024-11-10T09:56:06.484" v="248" actId="1076"/>
        <pc:sldMkLst>
          <pc:docMk/>
          <pc:sldMk cId="3483968309" sldId="263"/>
        </pc:sldMkLst>
        <pc:spChg chg="add mod">
          <ac:chgData name="Abhinav Kumar Verma" userId="f217d0899e64c598" providerId="LiveId" clId="{7BA4D90A-7F75-401B-98BE-491923EACE08}" dt="2024-11-10T09:56:06.484" v="248" actId="1076"/>
          <ac:spMkLst>
            <pc:docMk/>
            <pc:sldMk cId="3483968309" sldId="263"/>
            <ac:spMk id="4" creationId="{C836E722-638D-4B04-21DD-C0F910DA538A}"/>
          </ac:spMkLst>
        </pc:spChg>
        <pc:spChg chg="mod">
          <ac:chgData name="Abhinav Kumar Verma" userId="f217d0899e64c598" providerId="LiveId" clId="{7BA4D90A-7F75-401B-98BE-491923EACE08}" dt="2024-11-10T09:55:51.628" v="244" actId="14100"/>
          <ac:spMkLst>
            <pc:docMk/>
            <pc:sldMk cId="3483968309" sldId="263"/>
            <ac:spMk id="8" creationId="{6982CDAE-FB1B-E58F-571D-D662EB3A709C}"/>
          </ac:spMkLst>
        </pc:spChg>
      </pc:sldChg>
      <pc:sldChg chg="modSp mod">
        <pc:chgData name="Abhinav Kumar Verma" userId="f217d0899e64c598" providerId="LiveId" clId="{7BA4D90A-7F75-401B-98BE-491923EACE08}" dt="2024-11-10T10:26:14.668" v="345" actId="313"/>
        <pc:sldMkLst>
          <pc:docMk/>
          <pc:sldMk cId="1138635382" sldId="266"/>
        </pc:sldMkLst>
        <pc:spChg chg="mod">
          <ac:chgData name="Abhinav Kumar Verma" userId="f217d0899e64c598" providerId="LiveId" clId="{7BA4D90A-7F75-401B-98BE-491923EACE08}" dt="2024-11-10T10:26:14.668" v="345" actId="313"/>
          <ac:spMkLst>
            <pc:docMk/>
            <pc:sldMk cId="1138635382" sldId="266"/>
            <ac:spMk id="8" creationId="{6982CDAE-FB1B-E58F-571D-D662EB3A709C}"/>
          </ac:spMkLst>
        </pc:spChg>
      </pc:sldChg>
      <pc:sldChg chg="modSp mod">
        <pc:chgData name="Abhinav Kumar Verma" userId="f217d0899e64c598" providerId="LiveId" clId="{7BA4D90A-7F75-401B-98BE-491923EACE08}" dt="2024-11-10T09:59:27.988" v="270" actId="20577"/>
        <pc:sldMkLst>
          <pc:docMk/>
          <pc:sldMk cId="3014540178" sldId="267"/>
        </pc:sldMkLst>
        <pc:spChg chg="mod">
          <ac:chgData name="Abhinav Kumar Verma" userId="f217d0899e64c598" providerId="LiveId" clId="{7BA4D90A-7F75-401B-98BE-491923EACE08}" dt="2024-11-10T09:59:27.988" v="270" actId="20577"/>
          <ac:spMkLst>
            <pc:docMk/>
            <pc:sldMk cId="3014540178" sldId="267"/>
            <ac:spMk id="8" creationId="{6982CDAE-FB1B-E58F-571D-D662EB3A709C}"/>
          </ac:spMkLst>
        </pc:spChg>
      </pc:sldChg>
      <pc:sldChg chg="modSp mod">
        <pc:chgData name="Abhinav Kumar Verma" userId="f217d0899e64c598" providerId="LiveId" clId="{7BA4D90A-7F75-401B-98BE-491923EACE08}" dt="2024-11-10T10:26:09.857" v="344" actId="2"/>
        <pc:sldMkLst>
          <pc:docMk/>
          <pc:sldMk cId="2014790793" sldId="268"/>
        </pc:sldMkLst>
        <pc:spChg chg="mod">
          <ac:chgData name="Abhinav Kumar Verma" userId="f217d0899e64c598" providerId="LiveId" clId="{7BA4D90A-7F75-401B-98BE-491923EACE08}" dt="2024-11-10T10:26:09.857" v="344" actId="2"/>
          <ac:spMkLst>
            <pc:docMk/>
            <pc:sldMk cId="2014790793" sldId="268"/>
            <ac:spMk id="3" creationId="{158AEC94-F695-0185-88C0-04489ACBC95E}"/>
          </ac:spMkLst>
        </pc:spChg>
      </pc:sldChg>
      <pc:sldChg chg="modSp mod">
        <pc:chgData name="Abhinav Kumar Verma" userId="f217d0899e64c598" providerId="LiveId" clId="{7BA4D90A-7F75-401B-98BE-491923EACE08}" dt="2024-11-10T10:26:20.487" v="348" actId="2"/>
        <pc:sldMkLst>
          <pc:docMk/>
          <pc:sldMk cId="4171310318" sldId="271"/>
        </pc:sldMkLst>
        <pc:spChg chg="mod">
          <ac:chgData name="Abhinav Kumar Verma" userId="f217d0899e64c598" providerId="LiveId" clId="{7BA4D90A-7F75-401B-98BE-491923EACE08}" dt="2024-11-10T10:26:20.487" v="348" actId="2"/>
          <ac:spMkLst>
            <pc:docMk/>
            <pc:sldMk cId="4171310318" sldId="271"/>
            <ac:spMk id="8" creationId="{6982CDAE-FB1B-E58F-571D-D662EB3A709C}"/>
          </ac:spMkLst>
        </pc:spChg>
      </pc:sldChg>
      <pc:sldChg chg="modSp mod">
        <pc:chgData name="Abhinav Kumar Verma" userId="f217d0899e64c598" providerId="LiveId" clId="{7BA4D90A-7F75-401B-98BE-491923EACE08}" dt="2024-11-10T10:30:13.957" v="363" actId="14100"/>
        <pc:sldMkLst>
          <pc:docMk/>
          <pc:sldMk cId="2965349739" sldId="272"/>
        </pc:sldMkLst>
        <pc:spChg chg="mod">
          <ac:chgData name="Abhinav Kumar Verma" userId="f217d0899e64c598" providerId="LiveId" clId="{7BA4D90A-7F75-401B-98BE-491923EACE08}" dt="2024-11-10T10:30:13.957" v="363" actId="14100"/>
          <ac:spMkLst>
            <pc:docMk/>
            <pc:sldMk cId="2965349739" sldId="272"/>
            <ac:spMk id="10" creationId="{6FAB3381-8C5A-4379-9827-0A81312D616B}"/>
          </ac:spMkLst>
        </pc:spChg>
        <pc:spChg chg="mod">
          <ac:chgData name="Abhinav Kumar Verma" userId="f217d0899e64c598" providerId="LiveId" clId="{7BA4D90A-7F75-401B-98BE-491923EACE08}" dt="2024-11-10T10:28:37.036" v="361" actId="14100"/>
          <ac:spMkLst>
            <pc:docMk/>
            <pc:sldMk cId="2965349739" sldId="272"/>
            <ac:spMk id="11" creationId="{B6F85AD9-14D4-8C11-A40A-B4E0F5664631}"/>
          </ac:spMkLst>
        </pc:spChg>
        <pc:spChg chg="mod">
          <ac:chgData name="Abhinav Kumar Verma" userId="f217d0899e64c598" providerId="LiveId" clId="{7BA4D90A-7F75-401B-98BE-491923EACE08}" dt="2024-11-10T10:29:59.603" v="362" actId="14100"/>
          <ac:spMkLst>
            <pc:docMk/>
            <pc:sldMk cId="2965349739" sldId="272"/>
            <ac:spMk id="12" creationId="{C02980B0-F397-D15C-B66D-F05EBA63C265}"/>
          </ac:spMkLst>
        </pc:spChg>
        <pc:spChg chg="mod">
          <ac:chgData name="Abhinav Kumar Verma" userId="f217d0899e64c598" providerId="LiveId" clId="{7BA4D90A-7F75-401B-98BE-491923EACE08}" dt="2024-11-10T10:26:52.181" v="350" actId="14100"/>
          <ac:spMkLst>
            <pc:docMk/>
            <pc:sldMk cId="2965349739" sldId="272"/>
            <ac:spMk id="13" creationId="{9A153A06-6544-2253-8116-CB0BE431AA16}"/>
          </ac:spMkLst>
        </pc:spChg>
      </pc:sldChg>
      <pc:sldChg chg="modSp">
        <pc:chgData name="Abhinav Kumar Verma" userId="f217d0899e64c598" providerId="LiveId" clId="{7BA4D90A-7F75-401B-98BE-491923EACE08}" dt="2024-11-10T10:25:07.631" v="335" actId="20577"/>
        <pc:sldMkLst>
          <pc:docMk/>
          <pc:sldMk cId="3801822797" sldId="275"/>
        </pc:sldMkLst>
        <pc:spChg chg="mod">
          <ac:chgData name="Abhinav Kumar Verma" userId="f217d0899e64c598" providerId="LiveId" clId="{7BA4D90A-7F75-401B-98BE-491923EACE08}" dt="2024-11-10T10:25:07.631" v="335" actId="20577"/>
          <ac:spMkLst>
            <pc:docMk/>
            <pc:sldMk cId="3801822797" sldId="275"/>
            <ac:spMk id="8" creationId="{6982CDAE-FB1B-E58F-571D-D662EB3A709C}"/>
          </ac:spMkLst>
        </pc:spChg>
      </pc:sldChg>
      <pc:sldChg chg="modSp mod">
        <pc:chgData name="Abhinav Kumar Verma" userId="f217d0899e64c598" providerId="LiveId" clId="{7BA4D90A-7F75-401B-98BE-491923EACE08}" dt="2024-11-10T10:52:44.289" v="418" actId="20577"/>
        <pc:sldMkLst>
          <pc:docMk/>
          <pc:sldMk cId="4035433705" sldId="280"/>
        </pc:sldMkLst>
        <pc:spChg chg="mod">
          <ac:chgData name="Abhinav Kumar Verma" userId="f217d0899e64c598" providerId="LiveId" clId="{7BA4D90A-7F75-401B-98BE-491923EACE08}" dt="2024-11-10T10:52:44.289" v="418" actId="20577"/>
          <ac:spMkLst>
            <pc:docMk/>
            <pc:sldMk cId="4035433705" sldId="280"/>
            <ac:spMk id="8" creationId="{6982CDAE-FB1B-E58F-571D-D662EB3A709C}"/>
          </ac:spMkLst>
        </pc:spChg>
      </pc:sldChg>
      <pc:sldChg chg="modSp mod">
        <pc:chgData name="Abhinav Kumar Verma" userId="f217d0899e64c598" providerId="LiveId" clId="{7BA4D90A-7F75-401B-98BE-491923EACE08}" dt="2024-11-10T11:05:04.896" v="429" actId="20577"/>
        <pc:sldMkLst>
          <pc:docMk/>
          <pc:sldMk cId="2396614121" sldId="282"/>
        </pc:sldMkLst>
        <pc:spChg chg="mod">
          <ac:chgData name="Abhinav Kumar Verma" userId="f217d0899e64c598" providerId="LiveId" clId="{7BA4D90A-7F75-401B-98BE-491923EACE08}" dt="2024-11-10T11:05:04.896" v="429" actId="20577"/>
          <ac:spMkLst>
            <pc:docMk/>
            <pc:sldMk cId="2396614121" sldId="282"/>
            <ac:spMk id="8" creationId="{6982CDAE-FB1B-E58F-571D-D662EB3A709C}"/>
          </ac:spMkLst>
        </pc:spChg>
      </pc:sldChg>
      <pc:sldChg chg="modSp mod">
        <pc:chgData name="Abhinav Kumar Verma" userId="f217d0899e64c598" providerId="LiveId" clId="{7BA4D90A-7F75-401B-98BE-491923EACE08}" dt="2024-11-10T11:07:33.917" v="521" actId="20577"/>
        <pc:sldMkLst>
          <pc:docMk/>
          <pc:sldMk cId="1786752441" sldId="283"/>
        </pc:sldMkLst>
        <pc:spChg chg="mod">
          <ac:chgData name="Abhinav Kumar Verma" userId="f217d0899e64c598" providerId="LiveId" clId="{7BA4D90A-7F75-401B-98BE-491923EACE08}" dt="2024-11-10T11:07:33.917" v="521" actId="20577"/>
          <ac:spMkLst>
            <pc:docMk/>
            <pc:sldMk cId="1786752441" sldId="283"/>
            <ac:spMk id="8" creationId="{6982CDAE-FB1B-E58F-571D-D662EB3A70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B143-9E5A-4A77-BD01-1B3C306D1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ACF89-9FB2-A1F3-654F-3CAC38710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68F8-E314-4E44-151C-6C561E56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12-11-2024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1958A-8FB2-D708-C8C8-2EE0C326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F26E-2C6F-76B5-95F8-4F359DEA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9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F994-7593-CAF4-32F4-A89A017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3EBE0-E7A1-7132-621A-9A2DC528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BD9E-0A3F-C288-2413-625906B8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12-11-2024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320E-C49D-5938-42BC-7CA27675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1B07-5B8C-0BBC-EAEE-D1ADAB3E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01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D966C-C4C1-9BC7-4C5D-89B042CC9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EDA78-E57A-1BA3-A2FC-6FF2C397C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89B5-4890-C01A-5F89-F173F7DB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12-11-2024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9297-280D-B560-FB5F-5FC29844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6750-12D9-641B-147F-E68A161D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28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7EFB-026D-3EB3-7645-287F6F90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82F4-47DE-AF00-9970-15ECE912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2B47-40DD-B787-C45F-2B615052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12-11-2024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B4C7-D349-81D8-55B8-218E99DA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F6B3-CC65-7988-23D6-DE1B18B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8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A336-8953-E847-8139-C93B5338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7522-30AA-D923-228C-6DB025008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3F58-B50F-2338-584C-26419EB6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12-11-2024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BB47E-798C-2474-6C0E-2D5DF343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DE0C-884A-EB43-B211-1C8C68C7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36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E4B3-E994-550A-C983-C497F879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7C64-2CD1-8992-3096-273BE9EA1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A6D5F-070E-7A53-BC9F-052EBF55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2B9E7-7C92-D498-3032-BA82E4E7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12-11-2024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F9AC9-63DC-E643-745E-A42A862C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C115D-0BCC-2B55-76B6-3B7B5CCB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0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91D4-CCD5-F1EA-6272-9EDB6A5F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088E5-3025-A1FE-75DC-6809D8746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046A1-38FE-1F86-DE23-7026E1F6F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D5F72-2169-A197-1924-2440C2F44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9C6E6-F2D2-1897-1C2A-1081324D5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7F00D-3BEA-275A-84E6-813705C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12-11-2024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47DF7-FED0-F7E0-8A95-81B8AEAB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1A709-891E-265D-6BBB-140A81F8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37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7663-2388-F119-6295-153F5A04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4BEC1-A4AB-DB7A-68BF-E075AC7E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12-11-2024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881AE-E6C3-DB91-F7BD-DEE26F37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71EA0-1167-8971-C80B-28896A75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2884A-D163-8DE1-1B26-52A68081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12-11-2024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016A2-6FE0-E62C-4BF2-7B3EE47E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6666B-9FB0-CEC2-F66E-617D5C09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11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CEC-90E4-90A8-D826-12027B4C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4A10-24CD-3E83-403A-6A64CC48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B4E1B-DB1E-099E-14F1-DAD842430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40E55-E576-3ED7-6012-449C7401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12-11-2024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066EA-CF02-72A2-6081-22C9FA90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9DCBF-D10E-D6C9-439F-02E79381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4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B0AD-E39C-37DB-02FF-62C1C73D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BD9A8-1D66-78CA-C6B6-EE3673C5C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2B177-D3A6-1975-03A7-7043B8CA8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EC1AF-3AC2-582C-B1D8-19AFA29D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12-11-2024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1396B-1020-92B9-A5C6-2C3F8BCB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6EDCD-191C-BBD6-B51C-9A5DCE49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62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CDED5-8937-B0CC-CB39-B80FC9F6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0BCB2-2F90-6F7C-5F4F-8B482D233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733A-E371-8AB0-37F1-1BF747DF2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0D218-1B3A-4F42-850F-2F8F22FF924B}" type="datetimeFigureOut">
              <a:rPr lang="en-IN" smtClean="0"/>
              <a:t>12-11-2024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259F-D2CE-B7B8-90E7-F09318C66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BFF7-60D9-685B-65FE-5CD2F474C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98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hyperlink" Target="https://github.com/oyeluckydps/directed_graph/blob/master/prime_DiGraph_Generator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hub.com/oyeluckydps/directed_graph/blob/master/prime_DiGraph_Generator.p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yeluckydps/directed_graph/blob/master/using_isomorphic_hashCDG.cs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yeluckydps/directed_graph" TargetMode="External"/><Relationship Id="rId2" Type="http://schemas.openxmlformats.org/officeDocument/2006/relationships/hyperlink" Target="https://en.wikipedia.org/wiki/K-edge-connected_grap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mlr.org/papers/volume12/shervashidze11a/shervashidze11a.pdf" TargetMode="External"/><Relationship Id="rId5" Type="http://schemas.openxmlformats.org/officeDocument/2006/relationships/hyperlink" Target="https://citeseerx.ist.psu.edu/viewdoc/summary?doi=10.1.1.101.5342" TargetMode="External"/><Relationship Id="rId4" Type="http://schemas.openxmlformats.org/officeDocument/2006/relationships/hyperlink" Target="https://en.wikipedia.org/wiki/Graph_isomorphism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nyi.hu/~p_erdos/1959-1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69D8-5606-B360-678D-93AFFF43F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IN" sz="4400" dirty="0"/>
              <a:t>Proof of </a:t>
            </a:r>
            <a:r>
              <a:rPr lang="en-IN" sz="4400" u="sng" dirty="0"/>
              <a:t>edge-critical</a:t>
            </a:r>
            <a:r>
              <a:rPr lang="en-IN" sz="4400" dirty="0"/>
              <a:t> </a:t>
            </a:r>
            <a:r>
              <a:rPr lang="en-IN" sz="4400" u="sng" dirty="0"/>
              <a:t>strongly-connected</a:t>
            </a:r>
            <a:r>
              <a:rPr lang="en-IN" sz="4400" dirty="0"/>
              <a:t> digraph generator algorithm</a:t>
            </a:r>
          </a:p>
        </p:txBody>
      </p:sp>
    </p:spTree>
    <p:extLst>
      <p:ext uri="{BB962C8B-B14F-4D97-AF65-F5344CB8AC3E}">
        <p14:creationId xmlns:p14="http://schemas.microsoft.com/office/powerpoint/2010/main" val="407724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at hand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82CDAE-FB1B-E58F-571D-D662EB3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45"/>
            <a:ext cx="10515600" cy="49807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dirty="0"/>
              <a:t>strong-connection test</a:t>
            </a:r>
            <a:r>
              <a:rPr lang="en-IN" baseline="30000" dirty="0"/>
              <a:t>[9,10]</a:t>
            </a:r>
            <a:r>
              <a:rPr lang="en-IN" dirty="0"/>
              <a:t>: An algorithm that tests whether the given graph is strongly-connected or not. It does so by finding the strongly connected components using Depth First Search algorithm. It is referred as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is_strongly_connected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(digraph)</a:t>
            </a:r>
            <a:endParaRPr lang="en-IN" dirty="0"/>
          </a:p>
          <a:p>
            <a:pPr marL="514350" indent="-514350">
              <a:buFont typeface="+mj-lt"/>
              <a:buAutoNum type="arabicPeriod" startAt="3"/>
            </a:pPr>
            <a:r>
              <a:rPr lang="en-IN" dirty="0"/>
              <a:t>Prime test</a:t>
            </a:r>
            <a:r>
              <a:rPr lang="en-IN" baseline="30000" dirty="0"/>
              <a:t> [5]</a:t>
            </a:r>
            <a:r>
              <a:rPr lang="en-IN" dirty="0"/>
              <a:t>: An algorithm that tests whether given graph is edge-critical strongly-connected or not. It does so by removing an edge and checking for strong-connectedness. This is done for all edges. It is referred as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(digraph)</a:t>
            </a:r>
            <a:endParaRPr lang="en-IN" dirty="0"/>
          </a:p>
          <a:p>
            <a:pPr marL="514350" indent="-514350">
              <a:buFont typeface="+mj-lt"/>
              <a:buAutoNum type="arabicPeriod" startAt="3"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Note: Tools 1,2, and 3 are available in the networkx package. 4</a:t>
            </a:r>
            <a:r>
              <a:rPr lang="en-IN" baseline="30000" dirty="0"/>
              <a:t>th</a:t>
            </a:r>
            <a:r>
              <a:rPr lang="en-IN" dirty="0"/>
              <a:t> tool is available on link mentioned in reference.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E9CC8-15A7-1797-9B96-EBCA8B75679D}"/>
              </a:ext>
            </a:extLst>
          </p:cNvPr>
          <p:cNvSpPr txBox="1"/>
          <p:nvPr/>
        </p:nvSpPr>
        <p:spPr>
          <a:xfrm>
            <a:off x="838200" y="6482267"/>
            <a:ext cx="8865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Further Work</a:t>
            </a:r>
            <a:r>
              <a:rPr lang="en-IN" sz="1800" b="1" dirty="0">
                <a:solidFill>
                  <a:srgbClr val="FF0000"/>
                </a:solidFill>
              </a:rPr>
              <a:t>: </a:t>
            </a:r>
            <a:r>
              <a:rPr lang="en-IN" sz="1800" dirty="0">
                <a:solidFill>
                  <a:srgbClr val="FF0000"/>
                </a:solidFill>
              </a:rPr>
              <a:t>Find a better algorithm to conclude primality of directed graph.</a:t>
            </a:r>
          </a:p>
        </p:txBody>
      </p:sp>
    </p:spTree>
    <p:extLst>
      <p:ext uri="{BB962C8B-B14F-4D97-AF65-F5344CB8AC3E}">
        <p14:creationId xmlns:p14="http://schemas.microsoft.com/office/powerpoint/2010/main" val="301454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prime digraphs of 2,3, and 4 nodes</a:t>
            </a:r>
          </a:p>
        </p:txBody>
      </p:sp>
      <p:pic>
        <p:nvPicPr>
          <p:cNvPr id="4" name="Content Placeholder 3" descr="A picture containing text, pool ball, night sky&#10;&#10;Description automatically generated">
            <a:extLst>
              <a:ext uri="{FF2B5EF4-FFF2-40B4-BE49-F238E27FC236}">
                <a16:creationId xmlns:a16="http://schemas.microsoft.com/office/drawing/2014/main" id="{1FE2B8EB-DE97-195D-6195-7A4102BDE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42" y="1757363"/>
            <a:ext cx="7736633" cy="1821155"/>
          </a:xfr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E74DA81-A7D9-FE55-8E5F-E5E241262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" y="4251885"/>
            <a:ext cx="11773484" cy="1645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DD089-9F24-048E-892A-946A3EC8F34E}"/>
                  </a:ext>
                </a:extLst>
              </p:cNvPr>
              <p:cNvSpPr txBox="1"/>
              <p:nvPr/>
            </p:nvSpPr>
            <p:spPr>
              <a:xfrm>
                <a:off x="2744755" y="3284898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DD089-9F24-048E-892A-946A3EC8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55" y="3284898"/>
                <a:ext cx="726233" cy="649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85334-BA2E-4C9D-2DDF-97E67C055778}"/>
                  </a:ext>
                </a:extLst>
              </p:cNvPr>
              <p:cNvSpPr txBox="1"/>
              <p:nvPr/>
            </p:nvSpPr>
            <p:spPr>
              <a:xfrm>
                <a:off x="5145832" y="3284898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85334-BA2E-4C9D-2DDF-97E67C05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32" y="3284898"/>
                <a:ext cx="726233" cy="649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7F2ED5-CAB2-2D73-B362-A69BC9750879}"/>
                  </a:ext>
                </a:extLst>
              </p:cNvPr>
              <p:cNvSpPr txBox="1"/>
              <p:nvPr/>
            </p:nvSpPr>
            <p:spPr>
              <a:xfrm>
                <a:off x="9333625" y="3253525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7F2ED5-CAB2-2D73-B362-A69BC9750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625" y="3253525"/>
                <a:ext cx="726233" cy="6499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3EF9D8-A6EA-F68D-E473-FBF846DF93DD}"/>
                  </a:ext>
                </a:extLst>
              </p:cNvPr>
              <p:cNvSpPr txBox="1"/>
              <p:nvPr/>
            </p:nvSpPr>
            <p:spPr>
              <a:xfrm>
                <a:off x="838200" y="5920855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3EF9D8-A6EA-F68D-E473-FBF846DF9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20855"/>
                <a:ext cx="726233" cy="6499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42950-3ACD-9116-EA0D-652E835E9429}"/>
                  </a:ext>
                </a:extLst>
              </p:cNvPr>
              <p:cNvSpPr txBox="1"/>
              <p:nvPr/>
            </p:nvSpPr>
            <p:spPr>
              <a:xfrm>
                <a:off x="3489649" y="5920855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42950-3ACD-9116-EA0D-652E835E9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649" y="5920855"/>
                <a:ext cx="726233" cy="6499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CBEB84-EF70-EC25-2337-9499ABE3B210}"/>
                  </a:ext>
                </a:extLst>
              </p:cNvPr>
              <p:cNvSpPr txBox="1"/>
              <p:nvPr/>
            </p:nvSpPr>
            <p:spPr>
              <a:xfrm>
                <a:off x="5646575" y="5897474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CBEB84-EF70-EC25-2337-9499ABE3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575" y="5897474"/>
                <a:ext cx="726233" cy="6499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426C7A-1F46-1A51-2C2E-F7FEADC5EDF7}"/>
                  </a:ext>
                </a:extLst>
              </p:cNvPr>
              <p:cNvSpPr txBox="1"/>
              <p:nvPr/>
            </p:nvSpPr>
            <p:spPr>
              <a:xfrm>
                <a:off x="8298024" y="5897474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426C7A-1F46-1A51-2C2E-F7FEADC5E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024" y="5897474"/>
                <a:ext cx="726233" cy="6499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985E59-4025-DF14-169C-6860E501B377}"/>
                  </a:ext>
                </a:extLst>
              </p:cNvPr>
              <p:cNvSpPr txBox="1"/>
              <p:nvPr/>
            </p:nvSpPr>
            <p:spPr>
              <a:xfrm>
                <a:off x="10666444" y="5920855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985E59-4025-DF14-169C-6860E501B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6444" y="5920855"/>
                <a:ext cx="726233" cy="6499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42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of Prime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498070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The prime (edge-critical strongly-connected) digraphs are basic unit of construction for any strongly-connected graph.</a:t>
                </a:r>
              </a:p>
              <a:p>
                <a:r>
                  <a:rPr lang="en-IN" dirty="0"/>
                  <a:t>If even a single prime digraph is available for a given number of nodes, then one can add edges randomly with some probability p adhering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IN" dirty="0"/>
                  <a:t> Erdős–Rényi model</a:t>
                </a:r>
                <a:r>
                  <a:rPr lang="en-IN" baseline="30000" dirty="0"/>
                  <a:t>[11]</a:t>
                </a:r>
                <a:r>
                  <a:rPr lang="en-IN" dirty="0"/>
                  <a:t>. This results into a digraph that is assured to be strongly-connected.</a:t>
                </a:r>
              </a:p>
              <a:p>
                <a:r>
                  <a:rPr lang="en-IN" dirty="0"/>
                  <a:t>In order to choose a random prime digraph for reduced bias in digraph selection, it is best to have list of all prime digraphs for a given node count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4980700"/>
              </a:xfrm>
              <a:blipFill>
                <a:blip r:embed="rId2"/>
                <a:stretch>
                  <a:fillRect l="-1043" t="-1958" r="-1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58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I – Reduce to Primes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4"/>
                <a:ext cx="10515600" cy="4980701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An algorithm “reduce_to_primes” is described below that finds all prime digraphs formed by removing one or more edges of the input digraph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sz="1600" dirty="0"/>
                  <a:t>Code present at: </a:t>
                </a:r>
                <a:r>
                  <a:rPr lang="en-IN" sz="1600" dirty="0">
                    <a:hlinkClick r:id="rId2"/>
                  </a:rPr>
                  <a:t>https://github.com/oyeluckydps/directed_graph/blob/master/prime_DiGraph_Generator.py</a:t>
                </a:r>
                <a:r>
                  <a:rPr lang="en-IN" sz="1600" dirty="0"/>
                  <a:t> in 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find_primes(DG, already_checked_cdg = None) </a:t>
                </a:r>
                <a:r>
                  <a:rPr lang="en-US" sz="1600" dirty="0">
                    <a:cs typeface="Courier New" panose="02070309020205020404" pitchFamily="49" charset="0"/>
                  </a:rPr>
                  <a:t>function.</a:t>
                </a:r>
                <a:endParaRPr lang="en-IN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4"/>
                <a:ext cx="10515600" cy="4980701"/>
              </a:xfrm>
              <a:blipFill>
                <a:blip r:embed="rId3"/>
                <a:stretch>
                  <a:fillRect l="-1043" t="-19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6530BA-3C8B-AA1A-F766-3EC6F656F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940378"/>
            <a:ext cx="11268075" cy="1963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6DE5D7-A287-6A1E-9998-45392927E8D6}"/>
                  </a:ext>
                </a:extLst>
              </p:cNvPr>
              <p:cNvSpPr txBox="1"/>
              <p:nvPr/>
            </p:nvSpPr>
            <p:spPr>
              <a:xfrm>
                <a:off x="4888074" y="4971414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6DE5D7-A287-6A1E-9998-45392927E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074" y="4971414"/>
                <a:ext cx="726233" cy="649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981055-77B7-30A3-EAF5-02B175CEF830}"/>
                  </a:ext>
                </a:extLst>
              </p:cNvPr>
              <p:cNvSpPr txBox="1"/>
              <p:nvPr/>
            </p:nvSpPr>
            <p:spPr>
              <a:xfrm>
                <a:off x="10514482" y="4971414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981055-77B7-30A3-EAF5-02B175CE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482" y="4971414"/>
                <a:ext cx="726233" cy="6499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F10E72-9F63-19C3-EFCB-64F990C11F36}"/>
                  </a:ext>
                </a:extLst>
              </p:cNvPr>
              <p:cNvSpPr txBox="1"/>
              <p:nvPr/>
            </p:nvSpPr>
            <p:spPr>
              <a:xfrm>
                <a:off x="7701278" y="4971414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F10E72-9F63-19C3-EFCB-64F990C11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278" y="4971414"/>
                <a:ext cx="726233" cy="6499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93F33B-FAA1-01A7-DBA5-CBC131CB3C08}"/>
                  </a:ext>
                </a:extLst>
              </p:cNvPr>
              <p:cNvSpPr txBox="1"/>
              <p:nvPr/>
            </p:nvSpPr>
            <p:spPr>
              <a:xfrm>
                <a:off x="1669597" y="5098180"/>
                <a:ext cx="506186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93F33B-FAA1-01A7-DBA5-CBC131CB3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97" y="5098180"/>
                <a:ext cx="5061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310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82CDAE-FB1B-E58F-571D-D662EB3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7" y="1512175"/>
            <a:ext cx="11047445" cy="5345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reduce_to_primes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(digraph, already_checked_digraphs):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not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is_strongly_connected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(digraph):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([], already_checked_digraphs)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isomorphic_graph_exists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(already_checked_digraphs, digraph):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([], already_checked_digraphs)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already_checked_digraphs.append(digraph)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(digraph):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([digraph], already_checked_digraphs)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reduced_primes_on_this_digraph = []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edge in digraph.edge_list: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digraph_temp = digraph.remove_edge(edge)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primes_for_this_edge_removal, already_checked_digraphs = 				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reduce_to_primes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(DG_temp, already_checked_digraphs)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reduced_primes_on_this_digraph.add_to_list(primes_for_this_edge_removal)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(reduced_primes_on_this_digraph, already_checked_digraphs)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I – Reduce to Primes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6FAB3381-8C5A-4379-9827-0A81312D616B}"/>
              </a:ext>
            </a:extLst>
          </p:cNvPr>
          <p:cNvSpPr/>
          <p:nvPr/>
        </p:nvSpPr>
        <p:spPr>
          <a:xfrm>
            <a:off x="9142324" y="1745622"/>
            <a:ext cx="2876475" cy="711776"/>
          </a:xfrm>
          <a:prstGeom prst="borderCallout1">
            <a:avLst>
              <a:gd name="adj1" fmla="val 27382"/>
              <a:gd name="adj2" fmla="val -2494"/>
              <a:gd name="adj3" fmla="val 77970"/>
              <a:gd name="adj4" fmla="val -72350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Return empty list if digraph is not strongly connected.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B6F85AD9-14D4-8C11-A40A-B4E0F5664631}"/>
              </a:ext>
            </a:extLst>
          </p:cNvPr>
          <p:cNvSpPr/>
          <p:nvPr/>
        </p:nvSpPr>
        <p:spPr>
          <a:xfrm>
            <a:off x="8803856" y="903730"/>
            <a:ext cx="3214943" cy="353025"/>
          </a:xfrm>
          <a:prstGeom prst="borderCallout1">
            <a:avLst>
              <a:gd name="adj1" fmla="val 88901"/>
              <a:gd name="adj2" fmla="val -1284"/>
              <a:gd name="adj3" fmla="val 166127"/>
              <a:gd name="adj4" fmla="val -51916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List of already checked digraphs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C02980B0-F397-D15C-B66D-F05EBA63C265}"/>
              </a:ext>
            </a:extLst>
          </p:cNvPr>
          <p:cNvSpPr/>
          <p:nvPr/>
        </p:nvSpPr>
        <p:spPr>
          <a:xfrm>
            <a:off x="8357543" y="3206680"/>
            <a:ext cx="3661256" cy="711776"/>
          </a:xfrm>
          <a:prstGeom prst="borderCallout1">
            <a:avLst>
              <a:gd name="adj1" fmla="val 17686"/>
              <a:gd name="adj2" fmla="val -2023"/>
              <a:gd name="adj3" fmla="val -63978"/>
              <a:gd name="adj4" fmla="val -105389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True if digraph (or its isomorph) is already checked, so present in list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9A153A06-6544-2253-8116-CB0BE431AA16}"/>
              </a:ext>
            </a:extLst>
          </p:cNvPr>
          <p:cNvSpPr/>
          <p:nvPr/>
        </p:nvSpPr>
        <p:spPr>
          <a:xfrm>
            <a:off x="8803855" y="4785048"/>
            <a:ext cx="3214944" cy="386401"/>
          </a:xfrm>
          <a:prstGeom prst="borderCallout1">
            <a:avLst>
              <a:gd name="adj1" fmla="val 8263"/>
              <a:gd name="adj2" fmla="val -2818"/>
              <a:gd name="adj3" fmla="val -201792"/>
              <a:gd name="adj4" fmla="val -184878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Returns True if digraph is prime.</a:t>
            </a:r>
          </a:p>
        </p:txBody>
      </p:sp>
    </p:spTree>
    <p:extLst>
      <p:ext uri="{BB962C8B-B14F-4D97-AF65-F5344CB8AC3E}">
        <p14:creationId xmlns:p14="http://schemas.microsoft.com/office/powerpoint/2010/main" val="296534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I – Explanation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82CDAE-FB1B-E58F-571D-D662EB3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175"/>
            <a:ext cx="10515600" cy="4980700"/>
          </a:xfrm>
        </p:spPr>
        <p:txBody>
          <a:bodyPr>
            <a:normAutofit/>
          </a:bodyPr>
          <a:lstStyle/>
          <a:p>
            <a:r>
              <a:rPr lang="en-IN" dirty="0"/>
              <a:t>If the digraph is not strongly-connected or it has already been checked, an empty list is returned.</a:t>
            </a:r>
          </a:p>
          <a:p>
            <a:r>
              <a:rPr lang="en-IN" dirty="0"/>
              <a:t>If the digraph is prime, return the digraph in a list.</a:t>
            </a:r>
          </a:p>
          <a:p>
            <a:r>
              <a:rPr lang="en-US" dirty="0"/>
              <a:t>T</a:t>
            </a:r>
            <a:r>
              <a:rPr lang="en-IN" dirty="0"/>
              <a:t>he algorithm used Depth First Search to reduce input digraph into its prime if none of the above criteria is met.</a:t>
            </a:r>
          </a:p>
          <a:p>
            <a:r>
              <a:rPr lang="en-IN" dirty="0"/>
              <a:t>It removes one edge at a time and calls itself (Algorithm I) with the digraph after edge removal. The output is concatenated to a list for all edges that are removed in iteration. The list is returned in output.</a:t>
            </a:r>
          </a:p>
          <a:p>
            <a:r>
              <a:rPr lang="en-IN" dirty="0"/>
              <a:t>already_checked_digraphs may be implemented as a dict with key as the Weisfeiler Lehman hash and value being list of all graphs with given hash.</a:t>
            </a:r>
          </a:p>
        </p:txBody>
      </p:sp>
    </p:spTree>
    <p:extLst>
      <p:ext uri="{BB962C8B-B14F-4D97-AF65-F5344CB8AC3E}">
        <p14:creationId xmlns:p14="http://schemas.microsoft.com/office/powerpoint/2010/main" val="14089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II – Find all prime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49807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</a:t>
                </a:r>
                <a:r>
                  <a:rPr lang="en-IN" dirty="0"/>
                  <a:t>iven an exhaustive list of all prime digraphs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nodes, we employ Algorithm II 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𝐶𝐷𝐺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N" dirty="0"/>
                  <a:t>, a list of all prime digraphs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nodes.</a:t>
                </a:r>
              </a:p>
              <a:p>
                <a:r>
                  <a:rPr lang="en-IN" sz="1600" dirty="0"/>
                  <a:t>Code present at: </a:t>
                </a:r>
                <a:r>
                  <a:rPr lang="en-IN" sz="1600" dirty="0">
                    <a:hlinkClick r:id="rId2"/>
                  </a:rPr>
                  <a:t>https://github.com/oyeluckydps/directed_graph/blob/master/prime_DiGraph_Generator.py</a:t>
                </a:r>
                <a:endParaRPr lang="en-IN" sz="1600" dirty="0"/>
              </a:p>
              <a:p>
                <a:r>
                  <a:rPr lang="en-IN" dirty="0"/>
                  <a:t>A digraph is chosen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iteratively. It has nodes labelled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/>
                  <a:t>. </a:t>
                </a:r>
              </a:p>
              <a:p>
                <a:r>
                  <a:rPr lang="en-IN" dirty="0"/>
                  <a:t>A new digraph is generated by adding a new node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IN" dirty="0"/>
                  <a:t>. It is connected to original digraph through an in-edge and an out-edge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i.e.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edges are added to the digraph,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𝑑𝑖𝑔𝑟𝑎𝑝h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possibilities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all of them are explored for new prime generation.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4980700"/>
              </a:xfrm>
              <a:blipFill>
                <a:blip r:embed="rId3"/>
                <a:stretch>
                  <a:fillRect l="-1043" t="-2693" r="-1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10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II – Find all prime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49807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the newly generated digraph, it is reduced to all possible prime digraphs using Algorithm I – Reduce to Primes.</a:t>
                </a:r>
              </a:p>
              <a:p>
                <a:r>
                  <a:rPr lang="en-US" dirty="0"/>
                  <a:t>Newly generated primes for all possible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and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𝐶𝐷𝐺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digraphs are concatenated in a list after checking for existing isomorphic digraphs.</a:t>
                </a:r>
              </a:p>
              <a:p>
                <a:r>
                  <a:rPr lang="en-IN" dirty="0"/>
                  <a:t> </a:t>
                </a:r>
                <a:r>
                  <a:rPr lang="en-US" dirty="0"/>
                  <a:t>The correctness of Algorithm II to generate exhaustive list of all prime digraphs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is provable.</a:t>
                </a:r>
              </a:p>
              <a:p>
                <a:r>
                  <a:rPr lang="en-IN" dirty="0"/>
                  <a:t>One may start with single prime digraph of 2 nodes and generate prime digraphs for other node values iteratively.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4980700"/>
              </a:xfrm>
              <a:blipFill>
                <a:blip r:embed="rId2"/>
                <a:stretch>
                  <a:fillRect l="-1043" t="-1958" r="-1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pool ball, sport, pool table&#10;&#10;Description automatically generated">
            <a:extLst>
              <a:ext uri="{FF2B5EF4-FFF2-40B4-BE49-F238E27FC236}">
                <a16:creationId xmlns:a16="http://schemas.microsoft.com/office/drawing/2014/main" id="{42DFFFE8-1920-3320-08B7-A62EEBB9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399" y="4441317"/>
            <a:ext cx="1619250" cy="1962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31A700-6A41-0EE3-9A94-9C5539B7CD3E}"/>
                  </a:ext>
                </a:extLst>
              </p:cNvPr>
              <p:cNvSpPr txBox="1"/>
              <p:nvPr/>
            </p:nvSpPr>
            <p:spPr>
              <a:xfrm>
                <a:off x="11148608" y="5753481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31A700-6A41-0EE3-9A94-9C5539B7C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608" y="5753481"/>
                <a:ext cx="726233" cy="649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822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II – Find all prime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304" y="1512174"/>
                <a:ext cx="11896344" cy="52818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compute_next_primes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(cdg_n):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all_primes = []; already_checked_digraphs = {}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DG_n in cdg_n: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for in_edge, out_edge in </a:t>
                </a:r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new_edge_possibilities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DG_n_temp = DG_n.add_edges_from_list([in_edge, out_edge])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reduced_DGs_list, already_checked_digraphs = 			</a:t>
                </a:r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			reduce_to_primes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(DG_n_temp, already_checked_digraphs)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all_primes.add(reduced_DGs_list)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return all_primes</a:t>
                </a:r>
                <a:endParaRPr lang="en-IN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IN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new_edge_possibilities </a:t>
                </a:r>
                <a:r>
                  <a:rPr lang="en-US" sz="1600" dirty="0">
                    <a:cs typeface="Courier New" panose="02070309020205020404" pitchFamily="49" charset="0"/>
                  </a:rPr>
                  <a:t>is list of all possibilities for in_edge and out_edge in following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…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−1,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,1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,1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,1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…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−1,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,1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…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……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−1,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cs typeface="Courier New" panose="02070309020205020404" pitchFamily="49" charset="0"/>
                </a:endParaRPr>
              </a:p>
              <a:p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reduce_to_primes</a:t>
                </a:r>
                <a:r>
                  <a:rPr lang="en-US" sz="1600" dirty="0">
                    <a:cs typeface="Courier New" panose="02070309020205020404" pitchFamily="49" charset="0"/>
                  </a:rPr>
                  <a:t> is described in previous slides.</a:t>
                </a:r>
              </a:p>
              <a:p>
                <a:pPr marL="0" indent="0">
                  <a:buNone/>
                </a:pPr>
                <a:endParaRPr lang="en-US" sz="1600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304" y="1512174"/>
                <a:ext cx="11896344" cy="5281817"/>
              </a:xfrm>
              <a:blipFill>
                <a:blip r:embed="rId2"/>
                <a:stretch>
                  <a:fillRect l="-256" t="-6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687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Result: Find all prime digraphs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E450A67-1B72-7B61-E2F4-B815CBD3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84187"/>
              </p:ext>
            </p:extLst>
          </p:nvPr>
        </p:nvGraphicFramePr>
        <p:xfrm>
          <a:off x="2032000" y="3078818"/>
          <a:ext cx="8128000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710009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9840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Prime Digraphs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7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0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5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1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7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95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1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5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52021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39125"/>
                  </a:ext>
                </a:extLst>
              </a:tr>
            </a:tbl>
          </a:graphicData>
        </a:graphic>
      </p:graphicFrame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178FF5D5-7381-7157-B205-739F4876B76B}"/>
              </a:ext>
            </a:extLst>
          </p:cNvPr>
          <p:cNvSpPr txBox="1">
            <a:spLocks/>
          </p:cNvSpPr>
          <p:nvPr/>
        </p:nvSpPr>
        <p:spPr>
          <a:xfrm>
            <a:off x="838200" y="1512175"/>
            <a:ext cx="10515600" cy="176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Algorithm II was used to generate all prime digraphs for 2 to 10 nodes. It can be found at: </a:t>
            </a:r>
            <a:r>
              <a:rPr lang="en-US" sz="1600" dirty="0">
                <a:cs typeface="Courier New" panose="02070309020205020404" pitchFamily="49" charset="0"/>
                <a:hlinkClick r:id="rId2"/>
              </a:rPr>
              <a:t>https://github.com/oyeluckydps/directed_graph/blob/master/using_isomorphic_hashCDG.csv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Count of prime digraphs for given number of nodes is:</a:t>
            </a:r>
          </a:p>
        </p:txBody>
      </p:sp>
    </p:spTree>
    <p:extLst>
      <p:ext uri="{BB962C8B-B14F-4D97-AF65-F5344CB8AC3E}">
        <p14:creationId xmlns:p14="http://schemas.microsoft.com/office/powerpoint/2010/main" val="188849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92075-2E39-36CC-55BB-8881131E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38"/>
            <a:ext cx="10515600" cy="914400"/>
          </a:xfrm>
        </p:spPr>
        <p:txBody>
          <a:bodyPr numCol="2">
            <a:normAutofit/>
          </a:bodyPr>
          <a:lstStyle/>
          <a:p>
            <a:r>
              <a:rPr lang="en-IN" dirty="0"/>
              <a:t>Definition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56E777-3276-5E65-28C3-89AFA27E1139}"/>
              </a:ext>
            </a:extLst>
          </p:cNvPr>
          <p:cNvSpPr txBox="1">
            <a:spLocks/>
          </p:cNvSpPr>
          <p:nvPr/>
        </p:nvSpPr>
        <p:spPr>
          <a:xfrm>
            <a:off x="838200" y="2009952"/>
            <a:ext cx="7512170" cy="106967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IN" sz="1600" dirty="0"/>
              <a:t>Graph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/>
              <a:t>edge-critical strongly-connected digraph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/>
              <a:t>Isomorphic Graphs</a:t>
            </a:r>
          </a:p>
          <a:p>
            <a:pPr marL="914400" lvl="1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9006A6B-2980-3C2E-A174-B44F2ECF847E}"/>
              </a:ext>
            </a:extLst>
          </p:cNvPr>
          <p:cNvSpPr txBox="1">
            <a:spLocks/>
          </p:cNvSpPr>
          <p:nvPr/>
        </p:nvSpPr>
        <p:spPr>
          <a:xfrm>
            <a:off x="838200" y="2889850"/>
            <a:ext cx="10515600" cy="39681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1600" dirty="0"/>
              <a:t>Summary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A436E5-83D4-ECF7-34E4-C5D81F619D99}"/>
              </a:ext>
            </a:extLst>
          </p:cNvPr>
          <p:cNvSpPr txBox="1">
            <a:spLocks/>
          </p:cNvSpPr>
          <p:nvPr/>
        </p:nvSpPr>
        <p:spPr>
          <a:xfrm>
            <a:off x="838200" y="3252158"/>
            <a:ext cx="10515600" cy="36576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Problem Statement</a:t>
            </a:r>
          </a:p>
          <a:p>
            <a:pPr lvl="1"/>
            <a:r>
              <a:rPr lang="en-IN" sz="1600" dirty="0"/>
              <a:t>Objective</a:t>
            </a:r>
          </a:p>
          <a:p>
            <a:pPr lvl="1"/>
            <a:r>
              <a:rPr lang="en-IN" sz="1600" dirty="0"/>
              <a:t>Existing tools</a:t>
            </a:r>
          </a:p>
          <a:p>
            <a:r>
              <a:rPr lang="en-IN" dirty="0"/>
              <a:t>Prime digraph generation</a:t>
            </a:r>
          </a:p>
          <a:p>
            <a:pPr lvl="1"/>
            <a:r>
              <a:rPr lang="en-IN" sz="1600" dirty="0"/>
              <a:t>Example and Motivation</a:t>
            </a:r>
          </a:p>
          <a:p>
            <a:pPr lvl="1"/>
            <a:r>
              <a:rPr lang="en-IN" sz="1600" dirty="0"/>
              <a:t>Algorithm I – Reduce to primes</a:t>
            </a:r>
          </a:p>
          <a:p>
            <a:pPr lvl="1"/>
            <a:r>
              <a:rPr lang="en-IN" sz="1600" dirty="0"/>
              <a:t>Algorithm II - Find all prime digraphs</a:t>
            </a:r>
          </a:p>
          <a:p>
            <a:pPr lvl="1"/>
            <a:r>
              <a:rPr lang="en-IN" sz="1600" dirty="0"/>
              <a:t>Results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EA5219-CA05-E394-363B-3ED133A7B6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Index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4104833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902F3-7E51-75F3-FE4B-088CABBCA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BDD6-30B8-DDA0-74CF-8F01E617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 of </a:t>
            </a:r>
            <a:r>
              <a:rPr lang="en-IN" dirty="0" err="1"/>
              <a:t>reduce_to_primes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DBB72C-C35E-ABD7-8671-C5C7CD63F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175"/>
            <a:ext cx="10515600" cy="5065908"/>
          </a:xfrm>
        </p:spPr>
        <p:txBody>
          <a:bodyPr>
            <a:normAutofit/>
          </a:bodyPr>
          <a:lstStyle/>
          <a:p>
            <a:r>
              <a:rPr lang="en-IN" sz="2400" dirty="0"/>
              <a:t>Every graph that is a member of </a:t>
            </a:r>
            <a:r>
              <a:rPr lang="en-IN" sz="2400" dirty="0" err="1"/>
              <a:t>reduce_to_primes</a:t>
            </a:r>
            <a:r>
              <a:rPr lang="en-IN" sz="2400" dirty="0"/>
              <a:t>’ output tests positive on </a:t>
            </a:r>
            <a:r>
              <a:rPr lang="en-IN" sz="2400" dirty="0" err="1"/>
              <a:t>is_prime</a:t>
            </a:r>
            <a:r>
              <a:rPr lang="en-IN" sz="2400" dirty="0"/>
              <a:t> algorithm. Thus, showing correctness of </a:t>
            </a:r>
            <a:r>
              <a:rPr lang="en-IN" sz="2400" dirty="0" err="1"/>
              <a:t>is_prime</a:t>
            </a:r>
            <a:r>
              <a:rPr lang="en-IN" sz="2400" dirty="0"/>
              <a:t> is sufficient.</a:t>
            </a:r>
          </a:p>
          <a:p>
            <a:r>
              <a:rPr lang="en-IN" sz="2400" dirty="0"/>
              <a:t>Re: For a graph to be prime (edge-critical strongly connected digraph) it must be –</a:t>
            </a:r>
          </a:p>
          <a:p>
            <a:pPr lvl="1"/>
            <a:r>
              <a:rPr lang="en-IN" sz="2000" dirty="0"/>
              <a:t>Strongly connected: Any node is reachable from any other or itself.</a:t>
            </a:r>
          </a:p>
          <a:p>
            <a:pPr lvl="1"/>
            <a:r>
              <a:rPr lang="en-IN" sz="2000" dirty="0"/>
              <a:t>edge-critical: Removing any edge must result in a non-strongly connected graph.</a:t>
            </a:r>
          </a:p>
          <a:p>
            <a:r>
              <a:rPr lang="en-IN" sz="2400" dirty="0"/>
              <a:t>The algorithm first checks if graph is strongly connected</a:t>
            </a:r>
            <a:r>
              <a:rPr lang="en-IN" sz="2400" baseline="30000" dirty="0"/>
              <a:t>[9,10]</a:t>
            </a:r>
            <a:r>
              <a:rPr lang="en-IN" sz="2400" dirty="0"/>
              <a:t>.</a:t>
            </a:r>
          </a:p>
          <a:p>
            <a:r>
              <a:rPr lang="en-IN" sz="2400" dirty="0"/>
              <a:t>The algorithm then removes edges iteratively and checks them for non-strongly connectedness.</a:t>
            </a:r>
          </a:p>
          <a:p>
            <a:r>
              <a:rPr lang="en-IN" sz="2400" dirty="0"/>
              <a:t>These steps of algorithm follow directly from the definition of prime graphs. Thus, every graph that is a member of </a:t>
            </a:r>
            <a:r>
              <a:rPr lang="en-IN" sz="2400" dirty="0" err="1"/>
              <a:t>reduce_to_primes</a:t>
            </a:r>
            <a:r>
              <a:rPr lang="en-IN" sz="2400" dirty="0"/>
              <a:t>’ output set is prime.</a:t>
            </a:r>
          </a:p>
        </p:txBody>
      </p:sp>
    </p:spTree>
    <p:extLst>
      <p:ext uri="{BB962C8B-B14F-4D97-AF65-F5344CB8AC3E}">
        <p14:creationId xmlns:p14="http://schemas.microsoft.com/office/powerpoint/2010/main" val="2640723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E0CB8-D795-0737-F62A-2DAA9C49A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194D-84EE-6F58-ED80-1E65F385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Completeness of </a:t>
            </a:r>
            <a:r>
              <a:rPr lang="en-IN" dirty="0" err="1"/>
              <a:t>reduce_to_primes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49D1BB-E6DD-98DC-CF27-68E19F877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175"/>
            <a:ext cx="10515600" cy="5065908"/>
          </a:xfrm>
        </p:spPr>
        <p:txBody>
          <a:bodyPr>
            <a:normAutofit/>
          </a:bodyPr>
          <a:lstStyle/>
          <a:p>
            <a:r>
              <a:rPr lang="en-IN" sz="2400" dirty="0"/>
              <a:t>Now we shall prove that any graph</a:t>
            </a:r>
          </a:p>
          <a:p>
            <a:pPr lvl="1"/>
            <a:r>
              <a:rPr lang="en-IN" sz="2000" dirty="0"/>
              <a:t>whose nodes are same as that or original graph (the graph being reduced)</a:t>
            </a:r>
          </a:p>
          <a:p>
            <a:pPr lvl="1"/>
            <a:r>
              <a:rPr lang="en-IN" sz="2000" dirty="0"/>
              <a:t>whose set of edges are a subset of the set of original graph’s edges</a:t>
            </a:r>
          </a:p>
          <a:p>
            <a:pPr lvl="1"/>
            <a:r>
              <a:rPr lang="en-IN" sz="2000" dirty="0"/>
              <a:t>is prime.</a:t>
            </a:r>
          </a:p>
          <a:p>
            <a:pPr marL="457200" lvl="1" indent="0">
              <a:buNone/>
            </a:pPr>
            <a:r>
              <a:rPr lang="en-IN" dirty="0"/>
              <a:t>will be found using BFS (or DFS) on original graph.</a:t>
            </a:r>
          </a:p>
          <a:p>
            <a:r>
              <a:rPr lang="en-IN" sz="2400" dirty="0"/>
              <a:t> The algorithm removes edges iteratively in BFS mechanism and terminates on a leaf graph if either</a:t>
            </a:r>
          </a:p>
          <a:p>
            <a:pPr lvl="1"/>
            <a:r>
              <a:rPr lang="en-IN" sz="2000" dirty="0"/>
              <a:t>The leaf graph found by removing edges is not strongly connected.</a:t>
            </a:r>
          </a:p>
          <a:p>
            <a:pPr lvl="1"/>
            <a:r>
              <a:rPr lang="en-IN" sz="2000" dirty="0"/>
              <a:t>The leaf graph is prime.</a:t>
            </a:r>
          </a:p>
          <a:p>
            <a:r>
              <a:rPr lang="en-IN" sz="2400" dirty="0"/>
              <a:t>To prove the correctness, we assume the contradictory, i.e. let us assume that a graph adhering to the three conditions mentioned above is not a member of the output set.</a:t>
            </a:r>
          </a:p>
        </p:txBody>
      </p:sp>
    </p:spTree>
    <p:extLst>
      <p:ext uri="{BB962C8B-B14F-4D97-AF65-F5344CB8AC3E}">
        <p14:creationId xmlns:p14="http://schemas.microsoft.com/office/powerpoint/2010/main" val="2266781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D584C-C071-F77A-F4D7-36A59F3BB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BCF9-E708-0A78-2D24-B8FC5F47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Completeness of </a:t>
            </a:r>
            <a:r>
              <a:rPr lang="en-IN" dirty="0" err="1"/>
              <a:t>reduce_to_primes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209B9F-EEC3-4138-E0F2-44348427F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To prove the correctness, we assume the contradictory, i.e. </a:t>
                </a:r>
                <a:r>
                  <a:rPr lang="en-IN" sz="2400" dirty="0">
                    <a:solidFill>
                      <a:srgbClr val="FF0000"/>
                    </a:solidFill>
                  </a:rPr>
                  <a:t>let us assume that a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 adhering to the three conditions mentioned above is not a member of the output set of </a:t>
                </a:r>
                <a:r>
                  <a:rPr lang="en-IN" sz="2400" dirty="0" err="1">
                    <a:solidFill>
                      <a:srgbClr val="FF0000"/>
                    </a:solidFill>
                  </a:rPr>
                  <a:t>reduce_to_prime</a:t>
                </a:r>
                <a:r>
                  <a:rPr lang="en-IN" sz="2400" dirty="0">
                    <a:solidFill>
                      <a:srgbClr val="FF0000"/>
                    </a:solidFill>
                  </a:rPr>
                  <a:t> algorithm with input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IN" sz="2400" dirty="0"/>
                  <a:t>We know that adding one or more edges to a prime graph will result in a strongly connected graph that is not prime graph.</a:t>
                </a:r>
              </a:p>
              <a:p>
                <a:r>
                  <a:rPr lang="en-IN" sz="2400" dirty="0"/>
                  <a:t>First we find the difference set of edge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ℇ(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)\ℇ(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; 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ℇ(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denotes the set of edges of graph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r>
                  <a:rPr lang="en-IN" sz="2400" dirty="0"/>
                  <a:t>Then we form a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IN" sz="2400" dirty="0"/>
                  <a:t> in the search space by adding one member of D (an edge found in original graph but not in exception graph) at each step.</a:t>
                </a:r>
              </a:p>
              <a:p>
                <a:r>
                  <a:rPr lang="en-IN" sz="2400" dirty="0"/>
                  <a:t>Since all the graphs on this path are strongly connected and none of them are prime so there exists a path using BFS (or DFS)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sz="2400" dirty="0"/>
                  <a:t> i.e. from original graph to the exception graph. </a:t>
                </a:r>
                <a:r>
                  <a:rPr lang="en-IN" sz="2400" dirty="0">
                    <a:solidFill>
                      <a:srgbClr val="FF0000"/>
                    </a:solidFill>
                  </a:rPr>
                  <a:t>This is a contradiction.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209B9F-EEC3-4138-E0F2-44348427F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  <a:blipFill>
                <a:blip r:embed="rId2"/>
                <a:stretch>
                  <a:fillRect l="-812" t="-1685" r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796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AF1A3-02AE-5591-E404-4CA82FD4B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FB38-FD7A-9D4D-0839-11CB9DDF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 of prime generator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C69C17-A5EF-D1E1-84BA-1ED89927A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175"/>
            <a:ext cx="10515600" cy="5065908"/>
          </a:xfrm>
        </p:spPr>
        <p:txBody>
          <a:bodyPr>
            <a:normAutofit/>
          </a:bodyPr>
          <a:lstStyle/>
          <a:p>
            <a:r>
              <a:rPr lang="en-IN" sz="2400" dirty="0"/>
              <a:t>The prime generator algorithm output a set of prime graphs.</a:t>
            </a:r>
          </a:p>
          <a:p>
            <a:r>
              <a:rPr lang="en-IN" sz="2400" dirty="0"/>
              <a:t>In the final step of algorithm for prime generation, the </a:t>
            </a:r>
            <a:r>
              <a:rPr lang="en-IN" sz="2400" dirty="0" err="1"/>
              <a:t>reduce_to_primes</a:t>
            </a:r>
            <a:r>
              <a:rPr lang="en-IN" sz="2400" dirty="0"/>
              <a:t> algorithm is employed.</a:t>
            </a:r>
          </a:p>
          <a:p>
            <a:r>
              <a:rPr lang="en-IN" sz="2400" dirty="0"/>
              <a:t>Since, the correctness of </a:t>
            </a:r>
            <a:r>
              <a:rPr lang="en-IN" sz="2400" dirty="0" err="1"/>
              <a:t>reduce_to_primes</a:t>
            </a:r>
            <a:r>
              <a:rPr lang="en-IN" sz="2400" dirty="0"/>
              <a:t> is established, we can be sure that any prime in the output of prime generator is also a prime.</a:t>
            </a:r>
          </a:p>
        </p:txBody>
      </p:sp>
    </p:spTree>
    <p:extLst>
      <p:ext uri="{BB962C8B-B14F-4D97-AF65-F5344CB8AC3E}">
        <p14:creationId xmlns:p14="http://schemas.microsoft.com/office/powerpoint/2010/main" val="104534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D4680-7DCF-6A3D-08A1-3A9A64FFF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B32C-3689-F996-631D-3259B352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Completeness of prime generator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249C8-60C3-A2E4-705B-FB5040C5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175"/>
            <a:ext cx="10515600" cy="5065908"/>
          </a:xfrm>
        </p:spPr>
        <p:txBody>
          <a:bodyPr>
            <a:normAutofit/>
          </a:bodyPr>
          <a:lstStyle/>
          <a:p>
            <a:r>
              <a:rPr lang="en-IN" sz="2400"/>
              <a:t>To prove that all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0026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4"/>
                <a:ext cx="10515600" cy="5217810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cs typeface="Courier New" panose="02070309020205020404" pitchFamily="49" charset="0"/>
                  </a:rPr>
                  <a:t>An algorithm to find the set of all prime (edge-critical strongly-connected) digraphs for any given number of nodes is found. The algorithm is iterative in nature.</a:t>
                </a:r>
              </a:p>
              <a:p>
                <a:r>
                  <a:rPr lang="en-IN" dirty="0">
                    <a:cs typeface="Courier New" panose="02070309020205020404" pitchFamily="49" charset="0"/>
                  </a:rPr>
                  <a:t>An algorithm to generate one random prime digraph for any given number of nodes is found which is computationally more efficient than the above-mentioned algorithm.</a:t>
                </a:r>
              </a:p>
              <a:p>
                <a:r>
                  <a:rPr lang="en-IN" dirty="0">
                    <a:cs typeface="Courier New" panose="02070309020205020404" pitchFamily="49" charset="0"/>
                  </a:rPr>
                  <a:t>A random strongly-connected directed graph can be generated by using any of the above method to generate a prime digraph and then employing </a:t>
                </a:r>
                <a:r>
                  <a:rPr lang="en-IN" dirty="0"/>
                  <a:t>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IN" dirty="0"/>
                  <a:t> Erdős–Rényi model</a:t>
                </a:r>
                <a:r>
                  <a:rPr lang="en-IN" baseline="30000" dirty="0"/>
                  <a:t>[11]</a:t>
                </a:r>
                <a:r>
                  <a:rPr lang="en-IN" dirty="0"/>
                  <a:t> to add edges.</a:t>
                </a:r>
              </a:p>
              <a:p>
                <a:r>
                  <a:rPr lang="en-US" dirty="0"/>
                  <a:t>A theoretical proof of correctness for Alorithm II to generate exhaustive list of all prime digraphs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nodes is found.</a:t>
                </a:r>
              </a:p>
              <a:p>
                <a:endParaRPr lang="en-IN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4"/>
                <a:ext cx="10515600" cy="5217810"/>
              </a:xfrm>
              <a:blipFill>
                <a:blip r:embed="rId2"/>
                <a:stretch>
                  <a:fillRect l="-1043" t="-1869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614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Further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4"/>
                <a:ext cx="10515600" cy="5217810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cs typeface="Courier New" panose="02070309020205020404" pitchFamily="49" charset="0"/>
                  </a:rPr>
                  <a:t>This is the first step in study of random strongly-connected directed graphs and further study may be conducted in following direction: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cs typeface="Courier New" panose="02070309020205020404" pitchFamily="49" charset="0"/>
                  </a:rPr>
                  <a:t>Study of time/space complexity of the mentioned algorithms.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cs typeface="Courier New" panose="02070309020205020404" pitchFamily="49" charset="0"/>
                  </a:rPr>
                  <a:t>Optimization of the mentioned algorithms.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cs typeface="Courier New" panose="02070309020205020404" pitchFamily="49" charset="0"/>
                  </a:rPr>
                  <a:t>Optimization of the reduce_to_primes and is_prime algorithms.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cs typeface="Courier New" panose="02070309020205020404" pitchFamily="49" charset="0"/>
                  </a:rPr>
                  <a:t>Peer review of correctness and completeness of Algorithm II - </a:t>
                </a:r>
                <a:r>
                  <a:rPr lang="en-US" dirty="0"/>
                  <a:t>to generate exhaustive list of all prime digraphs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is provable.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cs typeface="Courier New" panose="02070309020205020404" pitchFamily="49" charset="0"/>
                  </a:rPr>
                  <a:t>Deployment of strongly-connected digraphs in network studies.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cs typeface="Courier New" panose="02070309020205020404" pitchFamily="49" charset="0"/>
                  </a:rPr>
                  <a:t>Resilience test of AI agents on games with underlying strongly-connected digraphs as playground.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4"/>
                <a:ext cx="10515600" cy="5217810"/>
              </a:xfrm>
              <a:blipFill>
                <a:blip r:embed="rId2"/>
                <a:stretch>
                  <a:fillRect l="-1043" t="-18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752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EC94-F695-0185-88C0-04489ACB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1600" dirty="0"/>
              <a:t>Douglas B West (2001). 1.1.2 Introduction to Graph Theory. Pearson Education, Inc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Douglas B West (2001). 1.4.2 Introduction to Graph Theory. Pearson Education, Inc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Douglas B West (2001). 1.4.12 Introduction to Graph Theory. Pearson Education, Inc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Wikipedia contributors (2022a, June 25). K-edge-connected graph. </a:t>
            </a:r>
            <a:r>
              <a:rPr lang="en-US" sz="1600" dirty="0">
                <a:hlinkClick r:id="rId2"/>
              </a:rPr>
              <a:t>https://en.wikipedia.org/wiki/K-edge-connected_graph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Verma, A. Kumar (2022, December 11). Directed Graph and analysis. GitHub. </a:t>
            </a:r>
            <a:r>
              <a:rPr lang="en-US" sz="1600" dirty="0">
                <a:hlinkClick r:id="rId3"/>
              </a:rPr>
              <a:t>https://github.com/oyeluckydps/directed_graph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Wikipedia contributors (2022c, November 28). Graph isomorphism. Wikipedia. </a:t>
            </a:r>
            <a:r>
              <a:rPr lang="en-US" sz="1600" dirty="0">
                <a:hlinkClick r:id="rId4"/>
              </a:rPr>
              <a:t>https://en.wikipedia.org/wiki/Graph_isomorphism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L. P. Cordella, P. Foggia, C. Sansone, M. Vento (2001). “An Improved Algorithm for Matching Large Graphs”, 3rd IAPR-TC15 Workshop on Graph-based Representations in Pattern Recognition, Cuen, pp. 149-159. </a:t>
            </a:r>
            <a:r>
              <a:rPr lang="en-IN" sz="1600" dirty="0">
                <a:hlinkClick r:id="rId5"/>
              </a:rPr>
              <a:t>https://citeseerx.ist.psu.edu/viewdoc/summary?doi=10.1.1.101.5342</a:t>
            </a: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Shervashidze, Nino, Pascal Schweitzer, Erik Jan Van Leeuwen, Kurt Mehlhorn, and Karsten M. Borgwardt (2011). Weisfeiler Lehman Graph Kernels. Journal of Machine Learning Research. </a:t>
            </a:r>
            <a:r>
              <a:rPr lang="en-IN" sz="1600" dirty="0">
                <a:hlinkClick r:id="rId6"/>
              </a:rPr>
              <a:t>http://www.jmlr.org/papers/volume12/shervashidze11a/shervashidze11a.pdf</a:t>
            </a:r>
            <a:endParaRPr lang="en-IN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59619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EC94-F695-0185-88C0-04489ACB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sz="1600" dirty="0"/>
              <a:t>R. Tarjan (1972). Depth-first search and linear graph algorithms. SIAM Journal of Computing 1(2):146-160.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1600" dirty="0"/>
              <a:t>E. Nuutila and E. Soisalon-Soinen (1994). On finding the strongly connected components in a directed graph. Information Processing Letters 49(1): 9-14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1600" dirty="0"/>
              <a:t>Erdős, P.; Rényi, A. (1959). </a:t>
            </a:r>
            <a:r>
              <a:rPr lang="en-US" sz="1600" dirty="0">
                <a:hlinkClick r:id="rId2"/>
              </a:rPr>
              <a:t>"On Random Graphs. I"</a:t>
            </a:r>
            <a:r>
              <a:rPr lang="en-US" sz="1600" dirty="0"/>
              <a:t> (PDF). Publications Mathematicae. </a:t>
            </a:r>
            <a:r>
              <a:rPr lang="en-US" sz="1600" b="1" dirty="0"/>
              <a:t>6</a:t>
            </a:r>
            <a:r>
              <a:rPr lang="en-US" sz="1600" dirty="0"/>
              <a:t>: 290–297.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1479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A436E5-83D4-ECF7-34E4-C5D81F619D99}"/>
              </a:ext>
            </a:extLst>
          </p:cNvPr>
          <p:cNvSpPr txBox="1">
            <a:spLocks/>
          </p:cNvSpPr>
          <p:nvPr/>
        </p:nvSpPr>
        <p:spPr>
          <a:xfrm>
            <a:off x="838200" y="1561377"/>
            <a:ext cx="10515600" cy="523623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Proof of reduce_to_primes</a:t>
            </a:r>
          </a:p>
          <a:p>
            <a:pPr lvl="1"/>
            <a:r>
              <a:rPr lang="en-IN" sz="1600" dirty="0"/>
              <a:t>Correctness of reduce_to_primes</a:t>
            </a:r>
          </a:p>
          <a:p>
            <a:pPr lvl="1"/>
            <a:r>
              <a:rPr lang="en-IN" sz="1600" dirty="0"/>
              <a:t>Completeness of reduce_to_primes</a:t>
            </a:r>
          </a:p>
          <a:p>
            <a:r>
              <a:rPr lang="en-IN" dirty="0"/>
              <a:t>Proof of prime generator algorithm</a:t>
            </a:r>
          </a:p>
          <a:p>
            <a:pPr lvl="1"/>
            <a:r>
              <a:rPr lang="en-IN" sz="1600" dirty="0"/>
              <a:t>Correctness of prime_generator</a:t>
            </a:r>
          </a:p>
          <a:p>
            <a:pPr lvl="1"/>
            <a:r>
              <a:rPr lang="en-IN" sz="1600" dirty="0"/>
              <a:t>Completeness of </a:t>
            </a:r>
            <a:r>
              <a:rPr lang="en-IN" sz="1600" dirty="0" err="1"/>
              <a:t>prime_generator</a:t>
            </a:r>
            <a:endParaRPr lang="en-IN" sz="1600" dirty="0"/>
          </a:p>
          <a:p>
            <a:pPr lvl="1"/>
            <a:r>
              <a:rPr lang="en-IN" sz="1600" dirty="0"/>
              <a:t>Construction of BFS tree</a:t>
            </a:r>
          </a:p>
          <a:p>
            <a:pPr lvl="1"/>
            <a:r>
              <a:rPr lang="en-IN" sz="1600" dirty="0"/>
              <a:t>Separation into three cases</a:t>
            </a:r>
          </a:p>
          <a:p>
            <a:pPr lvl="1"/>
            <a:r>
              <a:rPr lang="en-IN" sz="1600" dirty="0"/>
              <a:t>Case I – No in-edge</a:t>
            </a:r>
          </a:p>
          <a:p>
            <a:pPr lvl="1"/>
            <a:r>
              <a:rPr lang="en-IN" sz="1600" dirty="0"/>
              <a:t>Case II – At least two in-edges</a:t>
            </a:r>
          </a:p>
          <a:p>
            <a:pPr lvl="1"/>
            <a:r>
              <a:rPr lang="en-IN" sz="1600" dirty="0"/>
              <a:t>Case III – At least two out-edges</a:t>
            </a:r>
          </a:p>
          <a:p>
            <a:pPr lvl="1"/>
            <a:r>
              <a:rPr lang="en-IN" sz="1600" dirty="0"/>
              <a:t>Conclusion</a:t>
            </a:r>
          </a:p>
          <a:p>
            <a:r>
              <a:rPr lang="en-IN" dirty="0"/>
              <a:t>Conclusion</a:t>
            </a:r>
          </a:p>
          <a:p>
            <a:pPr lvl="1"/>
            <a:r>
              <a:rPr lang="en-IN" sz="1600" dirty="0"/>
              <a:t>Conclusion</a:t>
            </a:r>
          </a:p>
          <a:p>
            <a:pPr lvl="1"/>
            <a:r>
              <a:rPr lang="en-IN" sz="1600" dirty="0"/>
              <a:t>Further study</a:t>
            </a:r>
          </a:p>
          <a:p>
            <a:pPr lvl="1"/>
            <a:r>
              <a:rPr lang="en-IN" sz="1600" dirty="0"/>
              <a:t>Reference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EA5219-CA05-E394-363B-3ED133A7B6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Index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55028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</a:t>
            </a:r>
            <a:r>
              <a:rPr lang="en-IN" baseline="30000" dirty="0"/>
              <a:t>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3320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triple consisting of a </a:t>
                </a:r>
                <a:r>
                  <a:rPr lang="en-US" b="1" dirty="0"/>
                  <a:t>vertex set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 </a:t>
                </a:r>
                <a:r>
                  <a:rPr lang="en-US" b="1" dirty="0"/>
                  <a:t>edge set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a relation that associates with each edge two vertices (not necessarily distinct) called its endpoints.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terms </a:t>
                </a:r>
                <a:r>
                  <a:rPr lang="en-US" b="1" dirty="0"/>
                  <a:t>vertex</a:t>
                </a:r>
                <a:r>
                  <a:rPr lang="en-US" dirty="0"/>
                  <a:t> and </a:t>
                </a:r>
                <a:r>
                  <a:rPr lang="en-US" b="1" dirty="0"/>
                  <a:t>node</a:t>
                </a:r>
                <a:r>
                  <a:rPr lang="en-US" dirty="0"/>
                  <a:t> may be used interchangeably.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33204" cy="4351338"/>
              </a:xfrm>
              <a:blipFill>
                <a:blip r:embed="rId2"/>
                <a:stretch>
                  <a:fillRect l="-2357" t="-2241" r="-1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pplication, background pattern&#10;&#10;Description automatically generated">
            <a:extLst>
              <a:ext uri="{FF2B5EF4-FFF2-40B4-BE49-F238E27FC236}">
                <a16:creationId xmlns:a16="http://schemas.microsoft.com/office/drawing/2014/main" id="{1424CEC8-1C11-CC75-7B5E-319CDA374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7" y="1208744"/>
            <a:ext cx="4828369" cy="4116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E6684A-2CFC-CB70-55A9-5D5CB20E5C8D}"/>
                  </a:ext>
                </a:extLst>
              </p:cNvPr>
              <p:cNvSpPr txBox="1"/>
              <p:nvPr/>
            </p:nvSpPr>
            <p:spPr>
              <a:xfrm>
                <a:off x="6493120" y="5477754"/>
                <a:ext cx="527180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𝐻𝑒𝑟𝑒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0, 1, 2, 3, 4, 5, 6, 7, 8, 9, 10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2,5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2,6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r>
                  <a:rPr lang="en-IN" b="0" dirty="0"/>
                  <a:t>	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4,8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5,9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6,9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7,10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8,9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IN" b="0" dirty="0"/>
              </a:p>
              <a:p>
                <a:r>
                  <a:rPr lang="en-IN" b="0" dirty="0"/>
                  <a:t>	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9,10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E6684A-2CFC-CB70-55A9-5D5CB20E5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120" y="5477754"/>
                <a:ext cx="5271802" cy="1107996"/>
              </a:xfrm>
              <a:prstGeom prst="rect">
                <a:avLst/>
              </a:prstGeom>
              <a:blipFill>
                <a:blip r:embed="rId4"/>
                <a:stretch>
                  <a:fillRect l="-1618" b="-8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73F4FE-68E6-4C8C-0433-639D5DA72DDF}"/>
                  </a:ext>
                </a:extLst>
              </p:cNvPr>
              <p:cNvSpPr txBox="1"/>
              <p:nvPr/>
            </p:nvSpPr>
            <p:spPr>
              <a:xfrm>
                <a:off x="7163578" y="1167468"/>
                <a:ext cx="506186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73F4FE-68E6-4C8C-0433-639D5DA72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578" y="1167468"/>
                <a:ext cx="5061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31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edge-critical strongly-connected digraph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82CDAE-FB1B-E58F-571D-D662EB3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33204" cy="444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strongly-connected digraph that ceases to be strongly-connected if </a:t>
            </a:r>
            <a:r>
              <a:rPr lang="en-US" b="1" dirty="0"/>
              <a:t>any of its edge is removed</a:t>
            </a:r>
            <a:r>
              <a:rPr lang="en-US" dirty="0"/>
              <a:t> is called edge-critical strongly-connected digraph.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Note: In the codebase</a:t>
            </a:r>
            <a:r>
              <a:rPr lang="en-IN" baseline="30000" dirty="0"/>
              <a:t> [5]</a:t>
            </a:r>
            <a:r>
              <a:rPr lang="en-IN" dirty="0"/>
              <a:t>, an edge-critical strongly-connected digraph is called </a:t>
            </a:r>
            <a:r>
              <a:rPr lang="en-IN" b="1" dirty="0"/>
              <a:t>prime digraph.</a:t>
            </a:r>
            <a:r>
              <a:rPr lang="en-IN" dirty="0"/>
              <a:t> We may use the terms interchangeably.</a:t>
            </a:r>
          </a:p>
          <a:p>
            <a:pPr marL="0" indent="0">
              <a:buNone/>
            </a:pPr>
            <a:endParaRPr lang="en-IN" sz="1200" b="1" dirty="0"/>
          </a:p>
        </p:txBody>
      </p:sp>
      <p:pic>
        <p:nvPicPr>
          <p:cNvPr id="6" name="Picture 5" descr="A picture containing text, pool ball, vector graphics&#10;&#10;Description automatically generated">
            <a:extLst>
              <a:ext uri="{FF2B5EF4-FFF2-40B4-BE49-F238E27FC236}">
                <a16:creationId xmlns:a16="http://schemas.microsoft.com/office/drawing/2014/main" id="{357DDE44-E054-CEBF-D25B-6D1FAE73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306" y="1623236"/>
            <a:ext cx="3112642" cy="4264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70141-8CB0-7115-BB82-91758C60C511}"/>
                  </a:ext>
                </a:extLst>
              </p:cNvPr>
              <p:cNvSpPr txBox="1"/>
              <p:nvPr/>
            </p:nvSpPr>
            <p:spPr>
              <a:xfrm>
                <a:off x="7583455" y="1755652"/>
                <a:ext cx="506186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70141-8CB0-7115-BB82-91758C60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455" y="1755652"/>
                <a:ext cx="5061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DF32A5-F2F6-08C2-1B03-67B9A58B3B5B}"/>
                  </a:ext>
                </a:extLst>
              </p:cNvPr>
              <p:cNvSpPr txBox="1"/>
              <p:nvPr/>
            </p:nvSpPr>
            <p:spPr>
              <a:xfrm>
                <a:off x="7330362" y="4573144"/>
                <a:ext cx="506186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DF32A5-F2F6-08C2-1B03-67B9A58B3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362" y="4573144"/>
                <a:ext cx="5061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0807B00-25BB-5485-462D-B58846778EB7}"/>
              </a:ext>
            </a:extLst>
          </p:cNvPr>
          <p:cNvSpPr txBox="1"/>
          <p:nvPr/>
        </p:nvSpPr>
        <p:spPr>
          <a:xfrm>
            <a:off x="8030389" y="6100008"/>
            <a:ext cx="2876475" cy="2821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G and H are prime digraphs.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6E722-638D-4B04-21DD-C0F910DA538A}"/>
              </a:ext>
            </a:extLst>
          </p:cNvPr>
          <p:cNvSpPr txBox="1"/>
          <p:nvPr/>
        </p:nvSpPr>
        <p:spPr>
          <a:xfrm>
            <a:off x="838200" y="6482267"/>
            <a:ext cx="8865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Note:</a:t>
            </a:r>
            <a:r>
              <a:rPr lang="en-IN" sz="1800" dirty="0">
                <a:solidFill>
                  <a:srgbClr val="FF0000"/>
                </a:solidFill>
              </a:rPr>
              <a:t> All edge-critical graphs are 1-edge-connected graphs but not necessarily vice versa.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6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Isomorphic Graphs</a:t>
            </a:r>
            <a:r>
              <a:rPr lang="en-IN" baseline="30000" dirty="0"/>
              <a:t> [6]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09122" cy="2382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/>
                  <a:t>Two graphs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dirty="0"/>
                  <a:t> are said to be isomorphic if there exists a function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from nodes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/>
                  <a:t> to nodes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N" dirty="0"/>
                  <a:t>, such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is an edge of G if and only 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IN" dirty="0"/>
                  <a:t> is an edge of H.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09122" cy="2382481"/>
              </a:xfrm>
              <a:blipFill>
                <a:blip r:embed="rId2"/>
                <a:stretch>
                  <a:fillRect l="-2096" t="-40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pool ball, vector graphics&#10;&#10;Description automatically generated">
            <a:extLst>
              <a:ext uri="{FF2B5EF4-FFF2-40B4-BE49-F238E27FC236}">
                <a16:creationId xmlns:a16="http://schemas.microsoft.com/office/drawing/2014/main" id="{8735D211-76BC-82EC-1001-B54DF2502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94" y="1154335"/>
            <a:ext cx="2906913" cy="4582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4C67A5-7ACE-A78D-D445-0BC175C5427A}"/>
                  </a:ext>
                </a:extLst>
              </p:cNvPr>
              <p:cNvSpPr txBox="1"/>
              <p:nvPr/>
            </p:nvSpPr>
            <p:spPr>
              <a:xfrm>
                <a:off x="7583455" y="999868"/>
                <a:ext cx="506186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4C67A5-7ACE-A78D-D445-0BC175C54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455" y="999868"/>
                <a:ext cx="5061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E1024A-89F2-750C-E151-8A4E77E08DEF}"/>
                  </a:ext>
                </a:extLst>
              </p:cNvPr>
              <p:cNvSpPr txBox="1"/>
              <p:nvPr/>
            </p:nvSpPr>
            <p:spPr>
              <a:xfrm>
                <a:off x="7583455" y="3561735"/>
                <a:ext cx="506186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E1024A-89F2-750C-E151-8A4E77E08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455" y="3561735"/>
                <a:ext cx="5061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1F5E97-1760-0283-335B-FBA6FB4588AB}"/>
                  </a:ext>
                </a:extLst>
              </p:cNvPr>
              <p:cNvSpPr txBox="1"/>
              <p:nvPr/>
            </p:nvSpPr>
            <p:spPr>
              <a:xfrm>
                <a:off x="7425299" y="5750491"/>
                <a:ext cx="417265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dirty="0"/>
                  <a:t>G and H are isomorphic as the following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function suffices: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=2;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1F5E97-1760-0283-335B-FBA6FB458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299" y="5750491"/>
                <a:ext cx="4172652" cy="830997"/>
              </a:xfrm>
              <a:prstGeom prst="rect">
                <a:avLst/>
              </a:prstGeom>
              <a:blipFill>
                <a:blip r:embed="rId6"/>
                <a:stretch>
                  <a:fillRect l="-3358" t="-9489" b="-10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llout: Line 9">
            <a:extLst>
              <a:ext uri="{FF2B5EF4-FFF2-40B4-BE49-F238E27FC236}">
                <a16:creationId xmlns:a16="http://schemas.microsoft.com/office/drawing/2014/main" id="{46B51003-B91A-F38A-9239-4B297AC714AE}"/>
              </a:ext>
            </a:extLst>
          </p:cNvPr>
          <p:cNvSpPr/>
          <p:nvPr/>
        </p:nvSpPr>
        <p:spPr>
          <a:xfrm>
            <a:off x="8863537" y="143754"/>
            <a:ext cx="2876475" cy="711776"/>
          </a:xfrm>
          <a:prstGeom prst="borderCallout1">
            <a:avLst>
              <a:gd name="adj1" fmla="val 52833"/>
              <a:gd name="adj2" fmla="val -2494"/>
              <a:gd name="adj3" fmla="val 240967"/>
              <a:gd name="adj4" fmla="val -175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Note the difference in tail and head of edge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CC38C8-D82D-BA2C-D96B-C5451C6D30BD}"/>
              </a:ext>
            </a:extLst>
          </p:cNvPr>
          <p:cNvCxnSpPr>
            <a:cxnSpLocks/>
          </p:cNvCxnSpPr>
          <p:nvPr/>
        </p:nvCxnSpPr>
        <p:spPr>
          <a:xfrm flipH="1">
            <a:off x="8322906" y="933061"/>
            <a:ext cx="951723" cy="33496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5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Definitions-Summary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1B76171-357A-B73B-3739-3117CA16BF0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539037"/>
                  </p:ext>
                </p:extLst>
              </p:nvPr>
            </p:nvGraphicFramePr>
            <p:xfrm>
              <a:off x="838200" y="1620352"/>
              <a:ext cx="10515600" cy="475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804">
                      <a:extLst>
                        <a:ext uri="{9D8B030D-6E8A-4147-A177-3AD203B41FA5}">
                          <a16:colId xmlns:a16="http://schemas.microsoft.com/office/drawing/2014/main" val="1950117188"/>
                        </a:ext>
                      </a:extLst>
                    </a:gridCol>
                    <a:gridCol w="8282796">
                      <a:extLst>
                        <a:ext uri="{9D8B030D-6E8A-4147-A177-3AD203B41FA5}">
                          <a16:colId xmlns:a16="http://schemas.microsoft.com/office/drawing/2014/main" val="21800387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7937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graph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US" dirty="0"/>
                            <a:t> is a triple consisting of a </a:t>
                          </a:r>
                          <a:r>
                            <a:rPr lang="en-US" b="1" dirty="0"/>
                            <a:t>vertex set </a:t>
                          </a:r>
                          <a14:m>
                            <m:oMath xmlns:m="http://schemas.openxmlformats.org/officeDocument/2006/math"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, an </a:t>
                          </a:r>
                          <a:r>
                            <a:rPr lang="en-US" b="1" dirty="0"/>
                            <a:t>edge set </a:t>
                          </a:r>
                          <a14:m>
                            <m:oMath xmlns:m="http://schemas.openxmlformats.org/officeDocument/2006/math"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, and a relation that associates with each edge two vertices (not necessarily distinct) called its endpoints.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2451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Directed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directed graph or digraph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US" dirty="0"/>
                            <a:t> is a triple consisting of a vertex set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, an edge set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, and a function assigning each edge an </a:t>
                          </a:r>
                          <a:r>
                            <a:rPr lang="en-US" b="1" dirty="0"/>
                            <a:t>ordered pair of vertices</a:t>
                          </a:r>
                          <a:r>
                            <a:rPr lang="en-US" dirty="0"/>
                            <a:t>. 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3584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strongly-connected Directed Graphs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digraph is strongly connected or strong if for each ordered pair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dirty="0"/>
                            <a:t> of vertices, there is a path from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dirty="0"/>
                            <a:t>.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9144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k-edge-connected digraph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strongly-connected digraph is k-edge-connected directed graph if it remains strongly-connected whenever fewer than k edges are removed.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692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edge-critical strongly-connected digraph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strongly-connected digraph that ceases to be strongly-connected if any of its edge is removed is called edge-critical strongly-connected digraph.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84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Isomorphic Graphs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Two graphs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IN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oMath>
                          </a14:m>
                          <a:r>
                            <a:rPr lang="en-IN" dirty="0"/>
                            <a:t> are said to be isomorphic if there exists a function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IN" b="1" dirty="0"/>
                            <a:t> </a:t>
                          </a:r>
                          <a:r>
                            <a:rPr lang="en-IN" dirty="0"/>
                            <a:t>from nodes of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IN" dirty="0"/>
                            <a:t> to nodes of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oMath>
                          </a14:m>
                          <a:r>
                            <a:rPr lang="en-IN" dirty="0"/>
                            <a:t>, such that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dirty="0"/>
                            <a:t> is an edge of G if and only if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oMath>
                          </a14:m>
                          <a:r>
                            <a:rPr lang="en-IN" dirty="0"/>
                            <a:t> is an edge of H.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18517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1B76171-357A-B73B-3739-3117CA16BF0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539037"/>
                  </p:ext>
                </p:extLst>
              </p:nvPr>
            </p:nvGraphicFramePr>
            <p:xfrm>
              <a:off x="838200" y="1620352"/>
              <a:ext cx="10515600" cy="475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804">
                      <a:extLst>
                        <a:ext uri="{9D8B030D-6E8A-4147-A177-3AD203B41FA5}">
                          <a16:colId xmlns:a16="http://schemas.microsoft.com/office/drawing/2014/main" val="1950117188"/>
                        </a:ext>
                      </a:extLst>
                    </a:gridCol>
                    <a:gridCol w="8282796">
                      <a:extLst>
                        <a:ext uri="{9D8B030D-6E8A-4147-A177-3AD203B41FA5}">
                          <a16:colId xmlns:a16="http://schemas.microsoft.com/office/drawing/2014/main" val="21800387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793734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985" t="-44000" r="-294" b="-39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24519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Directed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985" t="-205714" r="-294" b="-4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358439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strongly-connected Directed Graphs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985" t="-305714" r="-294" b="-3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914477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k-edge-connected digraph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strongly-connected digraph is k-edge-connected directed graph if it remains strongly-connected whenever fewer than k edges are removed.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6926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edge-critical strongly-connected digraph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strongly-connected digraph that ceases to be strongly-connected if any of its edge is removed is called edge-critical strongly-connected digraph.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8462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Isomorphic Graphs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985" t="-424667" r="-294" b="-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8517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200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lang="en-IN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r>
                  <a:rPr lang="en-IN" dirty="0"/>
                  <a:t>Find an algorithm to generate all prime (edge-critical strongly-connected) directed graphs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nodes given a set of all prime digraphs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nodes.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75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at hand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82CDAE-FB1B-E58F-571D-D662EB3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45"/>
            <a:ext cx="10515600" cy="4980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Following algorithms/tools that have been studied in detail is assumed to be present at hand for achieving the mentioned objectives.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Isomorphism test</a:t>
            </a:r>
            <a:r>
              <a:rPr lang="en-IN" baseline="30000" dirty="0"/>
              <a:t>[7]</a:t>
            </a:r>
            <a:r>
              <a:rPr lang="en-IN" dirty="0"/>
              <a:t>: An algorithm that tests whether the two input graphs are isomorphic to each other or not. It does so by finding all matching node candidates for a given node and then running isomorphism test on the remaining subgraph iteratively.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Weisfeiler Lehman Isomorphism hash</a:t>
            </a:r>
            <a:r>
              <a:rPr lang="en-IN" baseline="30000" dirty="0"/>
              <a:t>[8]</a:t>
            </a:r>
            <a:r>
              <a:rPr lang="en-IN" dirty="0"/>
              <a:t> – A hashing algorithm on graph such that different hash for two graphs implies non-isomorphism among the graphs with very high probability. However, the converse is not true i.e. two non-isomorphic graph can have same hash.</a:t>
            </a:r>
          </a:p>
        </p:txBody>
      </p:sp>
    </p:spTree>
    <p:extLst>
      <p:ext uri="{BB962C8B-B14F-4D97-AF65-F5344CB8AC3E}">
        <p14:creationId xmlns:p14="http://schemas.microsoft.com/office/powerpoint/2010/main" val="113863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3118</Words>
  <Application>Microsoft Office PowerPoint</Application>
  <PresentationFormat>Widescreen</PresentationFormat>
  <Paragraphs>239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Office Theme</vt:lpstr>
      <vt:lpstr>Proof of edge-critical strongly-connected digraph generator algorithm</vt:lpstr>
      <vt:lpstr>PowerPoint Presentation</vt:lpstr>
      <vt:lpstr>PowerPoint Presentation</vt:lpstr>
      <vt:lpstr>Graph[1]</vt:lpstr>
      <vt:lpstr>edge-critical strongly-connected digraph</vt:lpstr>
      <vt:lpstr>Isomorphic Graphs [6]</vt:lpstr>
      <vt:lpstr>Definitions-Summary</vt:lpstr>
      <vt:lpstr>Objective</vt:lpstr>
      <vt:lpstr>Tools at hand</vt:lpstr>
      <vt:lpstr>Tools at hand</vt:lpstr>
      <vt:lpstr>All prime digraphs of 2,3, and 4 nodes</vt:lpstr>
      <vt:lpstr>Motivation of Prime digraphs</vt:lpstr>
      <vt:lpstr>Algorithm I – Reduce to Primes</vt:lpstr>
      <vt:lpstr>Algorithm I – Reduce to Primes</vt:lpstr>
      <vt:lpstr>Algorithm I – Explanation</vt:lpstr>
      <vt:lpstr>Algorithm II – Find all prime digraphs</vt:lpstr>
      <vt:lpstr>Algorithm II – Find all prime digraphs</vt:lpstr>
      <vt:lpstr>Algorithm II – Find all prime digraphs</vt:lpstr>
      <vt:lpstr>Result: Find all prime digraphs</vt:lpstr>
      <vt:lpstr>Correctness of reduce_to_primes</vt:lpstr>
      <vt:lpstr>Completeness of reduce_to_primes</vt:lpstr>
      <vt:lpstr>Completeness of reduce_to_primes</vt:lpstr>
      <vt:lpstr>Correctness of prime generator</vt:lpstr>
      <vt:lpstr>Completeness of prime generator</vt:lpstr>
      <vt:lpstr>Conclusion</vt:lpstr>
      <vt:lpstr>Further study</vt:lpstr>
      <vt:lpstr>Reference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 random strongly-connected Directed Graphs</dc:title>
  <dc:creator>Abhinav</dc:creator>
  <cp:lastModifiedBy>Abhinav Kumar Verma</cp:lastModifiedBy>
  <cp:revision>5</cp:revision>
  <dcterms:created xsi:type="dcterms:W3CDTF">2022-12-27T15:16:20Z</dcterms:created>
  <dcterms:modified xsi:type="dcterms:W3CDTF">2024-11-12T03:15:03Z</dcterms:modified>
</cp:coreProperties>
</file>