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57" r:id="rId5"/>
    <p:sldId id="260" r:id="rId6"/>
    <p:sldId id="261" r:id="rId7"/>
    <p:sldId id="262" r:id="rId8"/>
    <p:sldId id="263" r:id="rId9"/>
    <p:sldId id="264" r:id="rId10"/>
    <p:sldId id="259"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58"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EDE268-DEEA-48E9-8823-28E96F322AD4}">
          <p14:sldIdLst>
            <p14:sldId id="256"/>
            <p14:sldId id="284"/>
            <p14:sldId id="285"/>
          </p14:sldIdLst>
        </p14:section>
        <p14:section name="Definition" id="{87A5E1F1-A345-4EED-B804-F0A2569F3759}">
          <p14:sldIdLst>
            <p14:sldId id="257"/>
            <p14:sldId id="260"/>
            <p14:sldId id="261"/>
            <p14:sldId id="262"/>
            <p14:sldId id="263"/>
            <p14:sldId id="264"/>
            <p14:sldId id="259"/>
          </p14:sldIdLst>
        </p14:section>
        <p14:section name="Objective" id="{6B5370DB-3841-495E-8DFC-62118C01C0B8}">
          <p14:sldIdLst>
            <p14:sldId id="265"/>
            <p14:sldId id="266"/>
            <p14:sldId id="267"/>
          </p14:sldIdLst>
        </p14:section>
        <p14:section name="All primes generation" id="{9A4DBBB6-BB75-4B5E-ACDE-59DAE114B82A}">
          <p14:sldIdLst>
            <p14:sldId id="269"/>
            <p14:sldId id="270"/>
            <p14:sldId id="271"/>
            <p14:sldId id="272"/>
            <p14:sldId id="273"/>
            <p14:sldId id="274"/>
            <p14:sldId id="275"/>
            <p14:sldId id="276"/>
            <p14:sldId id="277"/>
          </p14:sldIdLst>
        </p14:section>
        <p14:section name="Random SC digraph" id="{19F99A6D-7060-44DA-98D1-441EA4509810}">
          <p14:sldIdLst>
            <p14:sldId id="278"/>
            <p14:sldId id="279"/>
            <p14:sldId id="280"/>
            <p14:sldId id="281"/>
          </p14:sldIdLst>
        </p14:section>
        <p14:section name="Conclusion &amp; Reference" id="{0E8A509B-E03A-473E-A12B-474624A960D7}">
          <p14:sldIdLst>
            <p14:sldId id="282"/>
            <p14:sldId id="283"/>
            <p14:sldId id="258"/>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7D8C71-4E2D-465E-9E52-B81E96197D65}" v="1850" dt="2022-12-29T06:37:05.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serId="f217d0899e64c598" providerId="LiveId" clId="{DB7D8C71-4E2D-465E-9E52-B81E96197D65}"/>
    <pc:docChg chg="undo redo custSel addSld delSld modSld sldOrd addSection modSection">
      <pc:chgData name="Abhinav" userId="f217d0899e64c598" providerId="LiveId" clId="{DB7D8C71-4E2D-465E-9E52-B81E96197D65}" dt="2022-12-29T06:37:05.566" v="12830" actId="20577"/>
      <pc:docMkLst>
        <pc:docMk/>
      </pc:docMkLst>
      <pc:sldChg chg="modSp mod">
        <pc:chgData name="Abhinav" userId="f217d0899e64c598" providerId="LiveId" clId="{DB7D8C71-4E2D-465E-9E52-B81E96197D65}" dt="2022-12-27T19:59:19.279" v="2117" actId="6549"/>
        <pc:sldMkLst>
          <pc:docMk/>
          <pc:sldMk cId="3759619841" sldId="258"/>
        </pc:sldMkLst>
        <pc:spChg chg="mod">
          <ac:chgData name="Abhinav" userId="f217d0899e64c598" providerId="LiveId" clId="{DB7D8C71-4E2D-465E-9E52-B81E96197D65}" dt="2022-12-27T19:59:19.279" v="2117" actId="6549"/>
          <ac:spMkLst>
            <pc:docMk/>
            <pc:sldMk cId="3759619841" sldId="258"/>
            <ac:spMk id="2" creationId="{251616C3-9CD1-B691-215E-1AD848F04201}"/>
          </ac:spMkLst>
        </pc:spChg>
        <pc:spChg chg="mod">
          <ac:chgData name="Abhinav" userId="f217d0899e64c598" providerId="LiveId" clId="{DB7D8C71-4E2D-465E-9E52-B81E96197D65}" dt="2022-12-27T19:49:49.873" v="1532" actId="20577"/>
          <ac:spMkLst>
            <pc:docMk/>
            <pc:sldMk cId="3759619841" sldId="258"/>
            <ac:spMk id="3" creationId="{158AEC94-F695-0185-88C0-04489ACBC95E}"/>
          </ac:spMkLst>
        </pc:spChg>
      </pc:sldChg>
      <pc:sldChg chg="modSp mod">
        <pc:chgData name="Abhinav" userId="f217d0899e64c598" providerId="LiveId" clId="{DB7D8C71-4E2D-465E-9E52-B81E96197D65}" dt="2022-12-27T19:02:41.491" v="176" actId="1076"/>
        <pc:sldMkLst>
          <pc:docMk/>
          <pc:sldMk cId="1662008834" sldId="259"/>
        </pc:sldMkLst>
        <pc:spChg chg="mod">
          <ac:chgData name="Abhinav" userId="f217d0899e64c598" providerId="LiveId" clId="{DB7D8C71-4E2D-465E-9E52-B81E96197D65}" dt="2022-12-27T18:57:55.444" v="111" actId="20577"/>
          <ac:spMkLst>
            <pc:docMk/>
            <pc:sldMk cId="1662008834" sldId="259"/>
            <ac:spMk id="2" creationId="{251616C3-9CD1-B691-215E-1AD848F04201}"/>
          </ac:spMkLst>
        </pc:spChg>
        <pc:graphicFrameChg chg="mod modGraphic">
          <ac:chgData name="Abhinav" userId="f217d0899e64c598" providerId="LiveId" clId="{DB7D8C71-4E2D-465E-9E52-B81E96197D65}" dt="2022-12-27T19:02:41.491" v="176" actId="1076"/>
          <ac:graphicFrameMkLst>
            <pc:docMk/>
            <pc:sldMk cId="1662008834" sldId="259"/>
            <ac:graphicFrameMk id="6" creationId="{61B76171-357A-B73B-3739-3117CA16BF0E}"/>
          </ac:graphicFrameMkLst>
        </pc:graphicFrameChg>
      </pc:sldChg>
      <pc:sldChg chg="modSp mod">
        <pc:chgData name="Abhinav" userId="f217d0899e64c598" providerId="LiveId" clId="{DB7D8C71-4E2D-465E-9E52-B81E96197D65}" dt="2022-12-29T05:15:19.073" v="12277" actId="20577"/>
        <pc:sldMkLst>
          <pc:docMk/>
          <pc:sldMk cId="2201505540" sldId="261"/>
        </pc:sldMkLst>
        <pc:spChg chg="mod">
          <ac:chgData name="Abhinav" userId="f217d0899e64c598" providerId="LiveId" clId="{DB7D8C71-4E2D-465E-9E52-B81E96197D65}" dt="2022-12-29T05:15:19.073" v="12277" actId="20577"/>
          <ac:spMkLst>
            <pc:docMk/>
            <pc:sldMk cId="2201505540" sldId="261"/>
            <ac:spMk id="2" creationId="{251616C3-9CD1-B691-215E-1AD848F04201}"/>
          </ac:spMkLst>
        </pc:spChg>
      </pc:sldChg>
      <pc:sldChg chg="modSp mod">
        <pc:chgData name="Abhinav" userId="f217d0899e64c598" providerId="LiveId" clId="{DB7D8C71-4E2D-465E-9E52-B81E96197D65}" dt="2022-12-28T16:19:02.876" v="12184" actId="20577"/>
        <pc:sldMkLst>
          <pc:docMk/>
          <pc:sldMk cId="2305314739" sldId="262"/>
        </pc:sldMkLst>
        <pc:spChg chg="mod">
          <ac:chgData name="Abhinav" userId="f217d0899e64c598" providerId="LiveId" clId="{DB7D8C71-4E2D-465E-9E52-B81E96197D65}" dt="2022-12-28T16:19:02.876" v="12184" actId="20577"/>
          <ac:spMkLst>
            <pc:docMk/>
            <pc:sldMk cId="2305314739" sldId="262"/>
            <ac:spMk id="5" creationId="{AB4108E4-DF83-B87C-D0D6-69DA1008C6F2}"/>
          </ac:spMkLst>
        </pc:spChg>
        <pc:spChg chg="mod">
          <ac:chgData name="Abhinav" userId="f217d0899e64c598" providerId="LiveId" clId="{DB7D8C71-4E2D-465E-9E52-B81E96197D65}" dt="2022-12-27T19:00:32.315" v="133" actId="113"/>
          <ac:spMkLst>
            <pc:docMk/>
            <pc:sldMk cId="2305314739" sldId="262"/>
            <ac:spMk id="8" creationId="{6982CDAE-FB1B-E58F-571D-D662EB3A709C}"/>
          </ac:spMkLst>
        </pc:spChg>
      </pc:sldChg>
      <pc:sldChg chg="modSp mod">
        <pc:chgData name="Abhinav" userId="f217d0899e64c598" providerId="LiveId" clId="{DB7D8C71-4E2D-465E-9E52-B81E96197D65}" dt="2022-12-27T19:03:28.340" v="179" actId="20577"/>
        <pc:sldMkLst>
          <pc:docMk/>
          <pc:sldMk cId="3053954064" sldId="264"/>
        </pc:sldMkLst>
        <pc:spChg chg="mod">
          <ac:chgData name="Abhinav" userId="f217d0899e64c598" providerId="LiveId" clId="{DB7D8C71-4E2D-465E-9E52-B81E96197D65}" dt="2022-12-27T19:03:28.340" v="179" actId="20577"/>
          <ac:spMkLst>
            <pc:docMk/>
            <pc:sldMk cId="3053954064" sldId="264"/>
            <ac:spMk id="2" creationId="{251616C3-9CD1-B691-215E-1AD848F04201}"/>
          </ac:spMkLst>
        </pc:spChg>
        <pc:spChg chg="mod">
          <ac:chgData name="Abhinav" userId="f217d0899e64c598" providerId="LiveId" clId="{DB7D8C71-4E2D-465E-9E52-B81E96197D65}" dt="2022-12-27T18:55:04.744" v="103" actId="14100"/>
          <ac:spMkLst>
            <pc:docMk/>
            <pc:sldMk cId="3053954064" sldId="264"/>
            <ac:spMk id="8" creationId="{6982CDAE-FB1B-E58F-571D-D662EB3A709C}"/>
          </ac:spMkLst>
        </pc:spChg>
        <pc:spChg chg="mod">
          <ac:chgData name="Abhinav" userId="f217d0899e64c598" providerId="LiveId" clId="{DB7D8C71-4E2D-465E-9E52-B81E96197D65}" dt="2022-12-27T18:54:54.403" v="102" actId="20577"/>
          <ac:spMkLst>
            <pc:docMk/>
            <pc:sldMk cId="3053954064" sldId="264"/>
            <ac:spMk id="9" creationId="{1C1F5E97-1760-0283-335B-FBA6FB4588AB}"/>
          </ac:spMkLst>
        </pc:spChg>
        <pc:cxnChg chg="mod">
          <ac:chgData name="Abhinav" userId="f217d0899e64c598" providerId="LiveId" clId="{DB7D8C71-4E2D-465E-9E52-B81E96197D65}" dt="2022-12-27T18:51:33.964" v="0" actId="14100"/>
          <ac:cxnSpMkLst>
            <pc:docMk/>
            <pc:sldMk cId="3053954064" sldId="264"/>
            <ac:cxnSpMk id="12" creationId="{B3CC38C8-D82D-BA2C-D96B-C5451C6D30BD}"/>
          </ac:cxnSpMkLst>
        </pc:cxnChg>
      </pc:sldChg>
      <pc:sldChg chg="delSp modSp add mod ord">
        <pc:chgData name="Abhinav" userId="f217d0899e64c598" providerId="LiveId" clId="{DB7D8C71-4E2D-465E-9E52-B81E96197D65}" dt="2022-12-27T19:24:15.896" v="519" actId="12"/>
        <pc:sldMkLst>
          <pc:docMk/>
          <pc:sldMk cId="2780750250" sldId="265"/>
        </pc:sldMkLst>
        <pc:spChg chg="mod">
          <ac:chgData name="Abhinav" userId="f217d0899e64c598" providerId="LiveId" clId="{DB7D8C71-4E2D-465E-9E52-B81E96197D65}" dt="2022-12-27T19:12:29.534" v="196" actId="20577"/>
          <ac:spMkLst>
            <pc:docMk/>
            <pc:sldMk cId="2780750250" sldId="265"/>
            <ac:spMk id="2" creationId="{251616C3-9CD1-B691-215E-1AD848F04201}"/>
          </ac:spMkLst>
        </pc:spChg>
        <pc:spChg chg="mod">
          <ac:chgData name="Abhinav" userId="f217d0899e64c598" providerId="LiveId" clId="{DB7D8C71-4E2D-465E-9E52-B81E96197D65}" dt="2022-12-27T19:24:15.896" v="519" actId="12"/>
          <ac:spMkLst>
            <pc:docMk/>
            <pc:sldMk cId="2780750250" sldId="265"/>
            <ac:spMk id="8" creationId="{6982CDAE-FB1B-E58F-571D-D662EB3A709C}"/>
          </ac:spMkLst>
        </pc:spChg>
        <pc:spChg chg="del">
          <ac:chgData name="Abhinav" userId="f217d0899e64c598" providerId="LiveId" clId="{DB7D8C71-4E2D-465E-9E52-B81E96197D65}" dt="2022-12-27T19:12:37.253" v="200" actId="478"/>
          <ac:spMkLst>
            <pc:docMk/>
            <pc:sldMk cId="2780750250" sldId="265"/>
            <ac:spMk id="15" creationId="{B5E6684A-2CFC-CB70-55A9-5D5CB20E5C8D}"/>
          </ac:spMkLst>
        </pc:spChg>
        <pc:spChg chg="del mod">
          <ac:chgData name="Abhinav" userId="f217d0899e64c598" providerId="LiveId" clId="{DB7D8C71-4E2D-465E-9E52-B81E96197D65}" dt="2022-12-27T19:12:35.184" v="199" actId="478"/>
          <ac:spMkLst>
            <pc:docMk/>
            <pc:sldMk cId="2780750250" sldId="265"/>
            <ac:spMk id="17" creationId="{5E73F4FE-68E6-4C8C-0433-639D5DA72DDF}"/>
          </ac:spMkLst>
        </pc:spChg>
        <pc:picChg chg="del">
          <ac:chgData name="Abhinav" userId="f217d0899e64c598" providerId="LiveId" clId="{DB7D8C71-4E2D-465E-9E52-B81E96197D65}" dt="2022-12-27T19:12:33.112" v="197" actId="478"/>
          <ac:picMkLst>
            <pc:docMk/>
            <pc:sldMk cId="2780750250" sldId="265"/>
            <ac:picMk id="14" creationId="{1424CEC8-1C11-CC75-7B5E-319CDA374AE1}"/>
          </ac:picMkLst>
        </pc:picChg>
      </pc:sldChg>
      <pc:sldChg chg="modSp add mod">
        <pc:chgData name="Abhinav" userId="f217d0899e64c598" providerId="LiveId" clId="{DB7D8C71-4E2D-465E-9E52-B81E96197D65}" dt="2022-12-27T19:44:31.561" v="1491" actId="1076"/>
        <pc:sldMkLst>
          <pc:docMk/>
          <pc:sldMk cId="1138635382" sldId="266"/>
        </pc:sldMkLst>
        <pc:spChg chg="mod">
          <ac:chgData name="Abhinav" userId="f217d0899e64c598" providerId="LiveId" clId="{DB7D8C71-4E2D-465E-9E52-B81E96197D65}" dt="2022-12-27T19:25:27.688" v="549" actId="20577"/>
          <ac:spMkLst>
            <pc:docMk/>
            <pc:sldMk cId="1138635382" sldId="266"/>
            <ac:spMk id="2" creationId="{251616C3-9CD1-B691-215E-1AD848F04201}"/>
          </ac:spMkLst>
        </pc:spChg>
        <pc:spChg chg="mod">
          <ac:chgData name="Abhinav" userId="f217d0899e64c598" providerId="LiveId" clId="{DB7D8C71-4E2D-465E-9E52-B81E96197D65}" dt="2022-12-27T19:44:31.561" v="1491" actId="1076"/>
          <ac:spMkLst>
            <pc:docMk/>
            <pc:sldMk cId="1138635382" sldId="266"/>
            <ac:spMk id="8" creationId="{6982CDAE-FB1B-E58F-571D-D662EB3A709C}"/>
          </ac:spMkLst>
        </pc:spChg>
      </pc:sldChg>
      <pc:sldChg chg="modSp add mod">
        <pc:chgData name="Abhinav" userId="f217d0899e64c598" providerId="LiveId" clId="{DB7D8C71-4E2D-465E-9E52-B81E96197D65}" dt="2022-12-28T07:06:42.664" v="3488" actId="20577"/>
        <pc:sldMkLst>
          <pc:docMk/>
          <pc:sldMk cId="3014540178" sldId="267"/>
        </pc:sldMkLst>
        <pc:spChg chg="mod">
          <ac:chgData name="Abhinav" userId="f217d0899e64c598" providerId="LiveId" clId="{DB7D8C71-4E2D-465E-9E52-B81E96197D65}" dt="2022-12-28T07:06:42.664" v="3488" actId="20577"/>
          <ac:spMkLst>
            <pc:docMk/>
            <pc:sldMk cId="3014540178" sldId="267"/>
            <ac:spMk id="8" creationId="{6982CDAE-FB1B-E58F-571D-D662EB3A709C}"/>
          </ac:spMkLst>
        </pc:spChg>
      </pc:sldChg>
      <pc:sldChg chg="modSp add mod">
        <pc:chgData name="Abhinav" userId="f217d0899e64c598" providerId="LiveId" clId="{DB7D8C71-4E2D-465E-9E52-B81E96197D65}" dt="2022-12-28T06:40:04.190" v="3004" actId="255"/>
        <pc:sldMkLst>
          <pc:docMk/>
          <pc:sldMk cId="2014790793" sldId="268"/>
        </pc:sldMkLst>
        <pc:spChg chg="mod">
          <ac:chgData name="Abhinav" userId="f217d0899e64c598" providerId="LiveId" clId="{DB7D8C71-4E2D-465E-9E52-B81E96197D65}" dt="2022-12-27T19:59:21.483" v="2118" actId="6549"/>
          <ac:spMkLst>
            <pc:docMk/>
            <pc:sldMk cId="2014790793" sldId="268"/>
            <ac:spMk id="2" creationId="{251616C3-9CD1-B691-215E-1AD848F04201}"/>
          </ac:spMkLst>
        </pc:spChg>
        <pc:spChg chg="mod">
          <ac:chgData name="Abhinav" userId="f217d0899e64c598" providerId="LiveId" clId="{DB7D8C71-4E2D-465E-9E52-B81E96197D65}" dt="2022-12-28T06:40:04.190" v="3004" actId="255"/>
          <ac:spMkLst>
            <pc:docMk/>
            <pc:sldMk cId="2014790793" sldId="268"/>
            <ac:spMk id="3" creationId="{158AEC94-F695-0185-88C0-04489ACBC95E}"/>
          </ac:spMkLst>
        </pc:spChg>
      </pc:sldChg>
      <pc:sldChg chg="addSp delSp modSp add mod">
        <pc:chgData name="Abhinav" userId="f217d0899e64c598" providerId="LiveId" clId="{DB7D8C71-4E2D-465E-9E52-B81E96197D65}" dt="2022-12-27T20:22:52.603" v="2280" actId="20577"/>
        <pc:sldMkLst>
          <pc:docMk/>
          <pc:sldMk cId="1971424728" sldId="269"/>
        </pc:sldMkLst>
        <pc:spChg chg="mod">
          <ac:chgData name="Abhinav" userId="f217d0899e64c598" providerId="LiveId" clId="{DB7D8C71-4E2D-465E-9E52-B81E96197D65}" dt="2022-12-27T20:06:14.729" v="2232" actId="20577"/>
          <ac:spMkLst>
            <pc:docMk/>
            <pc:sldMk cId="1971424728" sldId="269"/>
            <ac:spMk id="2" creationId="{251616C3-9CD1-B691-215E-1AD848F04201}"/>
          </ac:spMkLst>
        </pc:spChg>
        <pc:spChg chg="add mod">
          <ac:chgData name="Abhinav" userId="f217d0899e64c598" providerId="LiveId" clId="{DB7D8C71-4E2D-465E-9E52-B81E96197D65}" dt="2022-12-27T20:20:51.164" v="2256" actId="14100"/>
          <ac:spMkLst>
            <pc:docMk/>
            <pc:sldMk cId="1971424728" sldId="269"/>
            <ac:spMk id="7" creationId="{70ADD089-9F24-048E-892A-946A3EC8F34E}"/>
          </ac:spMkLst>
        </pc:spChg>
        <pc:spChg chg="del mod">
          <ac:chgData name="Abhinav" userId="f217d0899e64c598" providerId="LiveId" clId="{DB7D8C71-4E2D-465E-9E52-B81E96197D65}" dt="2022-12-27T20:05:42.871" v="2221"/>
          <ac:spMkLst>
            <pc:docMk/>
            <pc:sldMk cId="1971424728" sldId="269"/>
            <ac:spMk id="8" creationId="{6982CDAE-FB1B-E58F-571D-D662EB3A709C}"/>
          </ac:spMkLst>
        </pc:spChg>
        <pc:spChg chg="add mod">
          <ac:chgData name="Abhinav" userId="f217d0899e64c598" providerId="LiveId" clId="{DB7D8C71-4E2D-465E-9E52-B81E96197D65}" dt="2022-12-27T20:21:06.422" v="2259" actId="20577"/>
          <ac:spMkLst>
            <pc:docMk/>
            <pc:sldMk cId="1971424728" sldId="269"/>
            <ac:spMk id="9" creationId="{09F85334-BA2E-4C9D-2DDF-97E67C055778}"/>
          </ac:spMkLst>
        </pc:spChg>
        <pc:spChg chg="add mod">
          <ac:chgData name="Abhinav" userId="f217d0899e64c598" providerId="LiveId" clId="{DB7D8C71-4E2D-465E-9E52-B81E96197D65}" dt="2022-12-27T20:21:33.842" v="2262" actId="20577"/>
          <ac:spMkLst>
            <pc:docMk/>
            <pc:sldMk cId="1971424728" sldId="269"/>
            <ac:spMk id="10" creationId="{B77F2ED5-CAB2-2D73-B362-A69BC9750879}"/>
          </ac:spMkLst>
        </pc:spChg>
        <pc:spChg chg="add mod">
          <ac:chgData name="Abhinav" userId="f217d0899e64c598" providerId="LiveId" clId="{DB7D8C71-4E2D-465E-9E52-B81E96197D65}" dt="2022-12-27T20:21:58.421" v="2268" actId="20577"/>
          <ac:spMkLst>
            <pc:docMk/>
            <pc:sldMk cId="1971424728" sldId="269"/>
            <ac:spMk id="11" creationId="{823EF9D8-A6EA-F68D-E473-FBF846DF93DD}"/>
          </ac:spMkLst>
        </pc:spChg>
        <pc:spChg chg="add mod">
          <ac:chgData name="Abhinav" userId="f217d0899e64c598" providerId="LiveId" clId="{DB7D8C71-4E2D-465E-9E52-B81E96197D65}" dt="2022-12-27T20:22:13.569" v="2272" actId="20577"/>
          <ac:spMkLst>
            <pc:docMk/>
            <pc:sldMk cId="1971424728" sldId="269"/>
            <ac:spMk id="12" creationId="{7AE42950-3ACD-9116-EA0D-652E835E9429}"/>
          </ac:spMkLst>
        </pc:spChg>
        <pc:spChg chg="add mod">
          <ac:chgData name="Abhinav" userId="f217d0899e64c598" providerId="LiveId" clId="{DB7D8C71-4E2D-465E-9E52-B81E96197D65}" dt="2022-12-27T20:22:32.467" v="2275" actId="20577"/>
          <ac:spMkLst>
            <pc:docMk/>
            <pc:sldMk cId="1971424728" sldId="269"/>
            <ac:spMk id="13" creationId="{EFCBEB84-EF70-EC25-2337-9499ABE3B210}"/>
          </ac:spMkLst>
        </pc:spChg>
        <pc:spChg chg="add mod">
          <ac:chgData name="Abhinav" userId="f217d0899e64c598" providerId="LiveId" clId="{DB7D8C71-4E2D-465E-9E52-B81E96197D65}" dt="2022-12-27T20:22:37.138" v="2276" actId="20577"/>
          <ac:spMkLst>
            <pc:docMk/>
            <pc:sldMk cId="1971424728" sldId="269"/>
            <ac:spMk id="14" creationId="{8F426C7A-1F46-1A51-2C2E-F7FEADC5EDF7}"/>
          </ac:spMkLst>
        </pc:spChg>
        <pc:spChg chg="add mod">
          <ac:chgData name="Abhinav" userId="f217d0899e64c598" providerId="LiveId" clId="{DB7D8C71-4E2D-465E-9E52-B81E96197D65}" dt="2022-12-27T20:22:52.603" v="2280" actId="20577"/>
          <ac:spMkLst>
            <pc:docMk/>
            <pc:sldMk cId="1971424728" sldId="269"/>
            <ac:spMk id="15" creationId="{92985E59-4025-DF14-169C-6860E501B377}"/>
          </ac:spMkLst>
        </pc:spChg>
        <pc:picChg chg="add mod">
          <ac:chgData name="Abhinav" userId="f217d0899e64c598" providerId="LiveId" clId="{DB7D8C71-4E2D-465E-9E52-B81E96197D65}" dt="2022-12-27T20:19:56.194" v="2243" actId="1076"/>
          <ac:picMkLst>
            <pc:docMk/>
            <pc:sldMk cId="1971424728" sldId="269"/>
            <ac:picMk id="4" creationId="{1FE2B8EB-DE97-195D-6195-7A4102BDE898}"/>
          </ac:picMkLst>
        </pc:picChg>
        <pc:picChg chg="add mod">
          <ac:chgData name="Abhinav" userId="f217d0899e64c598" providerId="LiveId" clId="{DB7D8C71-4E2D-465E-9E52-B81E96197D65}" dt="2022-12-27T20:21:50.081" v="2265" actId="1076"/>
          <ac:picMkLst>
            <pc:docMk/>
            <pc:sldMk cId="1971424728" sldId="269"/>
            <ac:picMk id="6" creationId="{FE74DA81-A7D9-FE55-8E5F-E5E241262EFA}"/>
          </ac:picMkLst>
        </pc:picChg>
      </pc:sldChg>
      <pc:sldChg chg="modSp add mod">
        <pc:chgData name="Abhinav" userId="f217d0899e64c598" providerId="LiveId" clId="{DB7D8C71-4E2D-465E-9E52-B81E96197D65}" dt="2022-12-27T20:36:07.295" v="3001" actId="20577"/>
        <pc:sldMkLst>
          <pc:docMk/>
          <pc:sldMk cId="669589283" sldId="270"/>
        </pc:sldMkLst>
        <pc:spChg chg="mod">
          <ac:chgData name="Abhinav" userId="f217d0899e64c598" providerId="LiveId" clId="{DB7D8C71-4E2D-465E-9E52-B81E96197D65}" dt="2022-12-27T20:36:07.295" v="3001" actId="20577"/>
          <ac:spMkLst>
            <pc:docMk/>
            <pc:sldMk cId="669589283" sldId="270"/>
            <ac:spMk id="8" creationId="{6982CDAE-FB1B-E58F-571D-D662EB3A709C}"/>
          </ac:spMkLst>
        </pc:spChg>
      </pc:sldChg>
      <pc:sldChg chg="addSp delSp modSp add mod setBg">
        <pc:chgData name="Abhinav" userId="f217d0899e64c598" providerId="LiveId" clId="{DB7D8C71-4E2D-465E-9E52-B81E96197D65}" dt="2022-12-28T07:52:31.772" v="5125" actId="20577"/>
        <pc:sldMkLst>
          <pc:docMk/>
          <pc:sldMk cId="4171310318" sldId="271"/>
        </pc:sldMkLst>
        <pc:spChg chg="mod">
          <ac:chgData name="Abhinav" userId="f217d0899e64c598" providerId="LiveId" clId="{DB7D8C71-4E2D-465E-9E52-B81E96197D65}" dt="2022-12-28T06:58:04.673" v="3266" actId="26606"/>
          <ac:spMkLst>
            <pc:docMk/>
            <pc:sldMk cId="4171310318" sldId="271"/>
            <ac:spMk id="2" creationId="{251616C3-9CD1-B691-215E-1AD848F04201}"/>
          </ac:spMkLst>
        </pc:spChg>
        <pc:spChg chg="add mod">
          <ac:chgData name="Abhinav" userId="f217d0899e64c598" providerId="LiveId" clId="{DB7D8C71-4E2D-465E-9E52-B81E96197D65}" dt="2022-12-28T07:00:57.261" v="3286" actId="1036"/>
          <ac:spMkLst>
            <pc:docMk/>
            <pc:sldMk cId="4171310318" sldId="271"/>
            <ac:spMk id="5" creationId="{9F6DE5D7-A287-6A1E-9998-45392927E8D6}"/>
          </ac:spMkLst>
        </pc:spChg>
        <pc:spChg chg="add mod">
          <ac:chgData name="Abhinav" userId="f217d0899e64c598" providerId="LiveId" clId="{DB7D8C71-4E2D-465E-9E52-B81E96197D65}" dt="2022-12-28T07:00:57.261" v="3286" actId="1036"/>
          <ac:spMkLst>
            <pc:docMk/>
            <pc:sldMk cId="4171310318" sldId="271"/>
            <ac:spMk id="6" creationId="{E8981055-77B7-30A3-EAF5-02B175CEF830}"/>
          </ac:spMkLst>
        </pc:spChg>
        <pc:spChg chg="add mod">
          <ac:chgData name="Abhinav" userId="f217d0899e64c598" providerId="LiveId" clId="{DB7D8C71-4E2D-465E-9E52-B81E96197D65}" dt="2022-12-28T07:00:57.261" v="3286" actId="1036"/>
          <ac:spMkLst>
            <pc:docMk/>
            <pc:sldMk cId="4171310318" sldId="271"/>
            <ac:spMk id="7" creationId="{EFF10E72-9F63-19C3-EFCB-64F990C11F36}"/>
          </ac:spMkLst>
        </pc:spChg>
        <pc:spChg chg="mod">
          <ac:chgData name="Abhinav" userId="f217d0899e64c598" providerId="LiveId" clId="{DB7D8C71-4E2D-465E-9E52-B81E96197D65}" dt="2022-12-28T07:52:31.772" v="5125" actId="20577"/>
          <ac:spMkLst>
            <pc:docMk/>
            <pc:sldMk cId="4171310318" sldId="271"/>
            <ac:spMk id="8" creationId="{6982CDAE-FB1B-E58F-571D-D662EB3A709C}"/>
          </ac:spMkLst>
        </pc:spChg>
        <pc:spChg chg="add mod">
          <ac:chgData name="Abhinav" userId="f217d0899e64c598" providerId="LiveId" clId="{DB7D8C71-4E2D-465E-9E52-B81E96197D65}" dt="2022-12-28T07:00:57.261" v="3286" actId="1036"/>
          <ac:spMkLst>
            <pc:docMk/>
            <pc:sldMk cId="4171310318" sldId="271"/>
            <ac:spMk id="9" creationId="{EF93F33B-FAA1-01A7-DBA5-CBC131CB3C08}"/>
          </ac:spMkLst>
        </pc:spChg>
        <pc:spChg chg="add del">
          <ac:chgData name="Abhinav" userId="f217d0899e64c598" providerId="LiveId" clId="{DB7D8C71-4E2D-465E-9E52-B81E96197D65}" dt="2022-12-28T06:58:04.673" v="3266" actId="26606"/>
          <ac:spMkLst>
            <pc:docMk/>
            <pc:sldMk cId="4171310318" sldId="271"/>
            <ac:spMk id="13" creationId="{81AEB8A9-B768-4E30-BA55-D919E6687343}"/>
          </ac:spMkLst>
        </pc:spChg>
        <pc:picChg chg="add mod">
          <ac:chgData name="Abhinav" userId="f217d0899e64c598" providerId="LiveId" clId="{DB7D8C71-4E2D-465E-9E52-B81E96197D65}" dt="2022-12-28T07:00:57.261" v="3286" actId="1036"/>
          <ac:picMkLst>
            <pc:docMk/>
            <pc:sldMk cId="4171310318" sldId="271"/>
            <ac:picMk id="4" creationId="{666530BA-3C8B-AA1A-F766-3EC6F656FBF0}"/>
          </ac:picMkLst>
        </pc:picChg>
      </pc:sldChg>
      <pc:sldChg chg="addSp delSp modSp add mod modAnim">
        <pc:chgData name="Abhinav" userId="f217d0899e64c598" providerId="LiveId" clId="{DB7D8C71-4E2D-465E-9E52-B81E96197D65}" dt="2022-12-28T08:32:28.739" v="6723" actId="20577"/>
        <pc:sldMkLst>
          <pc:docMk/>
          <pc:sldMk cId="2965349739" sldId="272"/>
        </pc:sldMkLst>
        <pc:spChg chg="add del">
          <ac:chgData name="Abhinav" userId="f217d0899e64c598" providerId="LiveId" clId="{DB7D8C71-4E2D-465E-9E52-B81E96197D65}" dt="2022-12-28T07:13:48.826" v="3791"/>
          <ac:spMkLst>
            <pc:docMk/>
            <pc:sldMk cId="2965349739" sldId="272"/>
            <ac:spMk id="3" creationId="{B8D854B8-64C9-0FEE-83EC-61D30938E985}"/>
          </ac:spMkLst>
        </pc:spChg>
        <pc:spChg chg="del">
          <ac:chgData name="Abhinav" userId="f217d0899e64c598" providerId="LiveId" clId="{DB7D8C71-4E2D-465E-9E52-B81E96197D65}" dt="2022-12-28T07:01:44.654" v="3291" actId="478"/>
          <ac:spMkLst>
            <pc:docMk/>
            <pc:sldMk cId="2965349739" sldId="272"/>
            <ac:spMk id="5" creationId="{9F6DE5D7-A287-6A1E-9998-45392927E8D6}"/>
          </ac:spMkLst>
        </pc:spChg>
        <pc:spChg chg="del">
          <ac:chgData name="Abhinav" userId="f217d0899e64c598" providerId="LiveId" clId="{DB7D8C71-4E2D-465E-9E52-B81E96197D65}" dt="2022-12-28T07:01:44.654" v="3291" actId="478"/>
          <ac:spMkLst>
            <pc:docMk/>
            <pc:sldMk cId="2965349739" sldId="272"/>
            <ac:spMk id="6" creationId="{E8981055-77B7-30A3-EAF5-02B175CEF830}"/>
          </ac:spMkLst>
        </pc:spChg>
        <pc:spChg chg="del">
          <ac:chgData name="Abhinav" userId="f217d0899e64c598" providerId="LiveId" clId="{DB7D8C71-4E2D-465E-9E52-B81E96197D65}" dt="2022-12-28T07:01:44.654" v="3291" actId="478"/>
          <ac:spMkLst>
            <pc:docMk/>
            <pc:sldMk cId="2965349739" sldId="272"/>
            <ac:spMk id="7" creationId="{EFF10E72-9F63-19C3-EFCB-64F990C11F36}"/>
          </ac:spMkLst>
        </pc:spChg>
        <pc:spChg chg="mod ord">
          <ac:chgData name="Abhinav" userId="f217d0899e64c598" providerId="LiveId" clId="{DB7D8C71-4E2D-465E-9E52-B81E96197D65}" dt="2022-12-28T08:32:28.739" v="6723" actId="20577"/>
          <ac:spMkLst>
            <pc:docMk/>
            <pc:sldMk cId="2965349739" sldId="272"/>
            <ac:spMk id="8" creationId="{6982CDAE-FB1B-E58F-571D-D662EB3A709C}"/>
          </ac:spMkLst>
        </pc:spChg>
        <pc:spChg chg="del">
          <ac:chgData name="Abhinav" userId="f217d0899e64c598" providerId="LiveId" clId="{DB7D8C71-4E2D-465E-9E52-B81E96197D65}" dt="2022-12-28T07:01:44.654" v="3291" actId="478"/>
          <ac:spMkLst>
            <pc:docMk/>
            <pc:sldMk cId="2965349739" sldId="272"/>
            <ac:spMk id="9" creationId="{EF93F33B-FAA1-01A7-DBA5-CBC131CB3C08}"/>
          </ac:spMkLst>
        </pc:spChg>
        <pc:spChg chg="add mod">
          <ac:chgData name="Abhinav" userId="f217d0899e64c598" providerId="LiveId" clId="{DB7D8C71-4E2D-465E-9E52-B81E96197D65}" dt="2022-12-28T07:24:02.883" v="4104" actId="1582"/>
          <ac:spMkLst>
            <pc:docMk/>
            <pc:sldMk cId="2965349739" sldId="272"/>
            <ac:spMk id="10" creationId="{6FAB3381-8C5A-4379-9827-0A81312D616B}"/>
          </ac:spMkLst>
        </pc:spChg>
        <pc:spChg chg="add mod">
          <ac:chgData name="Abhinav" userId="f217d0899e64c598" providerId="LiveId" clId="{DB7D8C71-4E2D-465E-9E52-B81E96197D65}" dt="2022-12-28T07:27:02.185" v="4153" actId="14100"/>
          <ac:spMkLst>
            <pc:docMk/>
            <pc:sldMk cId="2965349739" sldId="272"/>
            <ac:spMk id="11" creationId="{B6F85AD9-14D4-8C11-A40A-B4E0F5664631}"/>
          </ac:spMkLst>
        </pc:spChg>
        <pc:spChg chg="add mod">
          <ac:chgData name="Abhinav" userId="f217d0899e64c598" providerId="LiveId" clId="{DB7D8C71-4E2D-465E-9E52-B81E96197D65}" dt="2022-12-28T07:24:58.540" v="4108" actId="14100"/>
          <ac:spMkLst>
            <pc:docMk/>
            <pc:sldMk cId="2965349739" sldId="272"/>
            <ac:spMk id="12" creationId="{C02980B0-F397-D15C-B66D-F05EBA63C265}"/>
          </ac:spMkLst>
        </pc:spChg>
        <pc:spChg chg="add mod">
          <ac:chgData name="Abhinav" userId="f217d0899e64c598" providerId="LiveId" clId="{DB7D8C71-4E2D-465E-9E52-B81E96197D65}" dt="2022-12-28T07:28:17.056" v="4159" actId="20577"/>
          <ac:spMkLst>
            <pc:docMk/>
            <pc:sldMk cId="2965349739" sldId="272"/>
            <ac:spMk id="13" creationId="{9A153A06-6544-2253-8116-CB0BE431AA16}"/>
          </ac:spMkLst>
        </pc:spChg>
        <pc:picChg chg="del">
          <ac:chgData name="Abhinav" userId="f217d0899e64c598" providerId="LiveId" clId="{DB7D8C71-4E2D-465E-9E52-B81E96197D65}" dt="2022-12-28T07:01:37.908" v="3288" actId="478"/>
          <ac:picMkLst>
            <pc:docMk/>
            <pc:sldMk cId="2965349739" sldId="272"/>
            <ac:picMk id="4" creationId="{666530BA-3C8B-AA1A-F766-3EC6F656FBF0}"/>
          </ac:picMkLst>
        </pc:picChg>
      </pc:sldChg>
      <pc:sldChg chg="delSp modSp add mod ord">
        <pc:chgData name="Abhinav" userId="f217d0899e64c598" providerId="LiveId" clId="{DB7D8C71-4E2D-465E-9E52-B81E96197D65}" dt="2022-12-28T07:50:13.603" v="5064" actId="20577"/>
        <pc:sldMkLst>
          <pc:docMk/>
          <pc:sldMk cId="140898941" sldId="273"/>
        </pc:sldMkLst>
        <pc:spChg chg="mod">
          <ac:chgData name="Abhinav" userId="f217d0899e64c598" providerId="LiveId" clId="{DB7D8C71-4E2D-465E-9E52-B81E96197D65}" dt="2022-12-28T07:46:26.384" v="4829" actId="20577"/>
          <ac:spMkLst>
            <pc:docMk/>
            <pc:sldMk cId="140898941" sldId="273"/>
            <ac:spMk id="2" creationId="{251616C3-9CD1-B691-215E-1AD848F04201}"/>
          </ac:spMkLst>
        </pc:spChg>
        <pc:spChg chg="del">
          <ac:chgData name="Abhinav" userId="f217d0899e64c598" providerId="LiveId" clId="{DB7D8C71-4E2D-465E-9E52-B81E96197D65}" dt="2022-12-28T07:35:35.815" v="4178" actId="478"/>
          <ac:spMkLst>
            <pc:docMk/>
            <pc:sldMk cId="140898941" sldId="273"/>
            <ac:spMk id="5" creationId="{9F6DE5D7-A287-6A1E-9998-45392927E8D6}"/>
          </ac:spMkLst>
        </pc:spChg>
        <pc:spChg chg="del">
          <ac:chgData name="Abhinav" userId="f217d0899e64c598" providerId="LiveId" clId="{DB7D8C71-4E2D-465E-9E52-B81E96197D65}" dt="2022-12-28T07:35:35.815" v="4178" actId="478"/>
          <ac:spMkLst>
            <pc:docMk/>
            <pc:sldMk cId="140898941" sldId="273"/>
            <ac:spMk id="6" creationId="{E8981055-77B7-30A3-EAF5-02B175CEF830}"/>
          </ac:spMkLst>
        </pc:spChg>
        <pc:spChg chg="del">
          <ac:chgData name="Abhinav" userId="f217d0899e64c598" providerId="LiveId" clId="{DB7D8C71-4E2D-465E-9E52-B81E96197D65}" dt="2022-12-28T07:35:35.815" v="4178" actId="478"/>
          <ac:spMkLst>
            <pc:docMk/>
            <pc:sldMk cId="140898941" sldId="273"/>
            <ac:spMk id="7" creationId="{EFF10E72-9F63-19C3-EFCB-64F990C11F36}"/>
          </ac:spMkLst>
        </pc:spChg>
        <pc:spChg chg="mod">
          <ac:chgData name="Abhinav" userId="f217d0899e64c598" providerId="LiveId" clId="{DB7D8C71-4E2D-465E-9E52-B81E96197D65}" dt="2022-12-28T07:50:13.603" v="5064" actId="20577"/>
          <ac:spMkLst>
            <pc:docMk/>
            <pc:sldMk cId="140898941" sldId="273"/>
            <ac:spMk id="8" creationId="{6982CDAE-FB1B-E58F-571D-D662EB3A709C}"/>
          </ac:spMkLst>
        </pc:spChg>
        <pc:spChg chg="del">
          <ac:chgData name="Abhinav" userId="f217d0899e64c598" providerId="LiveId" clId="{DB7D8C71-4E2D-465E-9E52-B81E96197D65}" dt="2022-12-28T07:35:35.815" v="4178" actId="478"/>
          <ac:spMkLst>
            <pc:docMk/>
            <pc:sldMk cId="140898941" sldId="273"/>
            <ac:spMk id="9" creationId="{EF93F33B-FAA1-01A7-DBA5-CBC131CB3C08}"/>
          </ac:spMkLst>
        </pc:spChg>
        <pc:picChg chg="del">
          <ac:chgData name="Abhinav" userId="f217d0899e64c598" providerId="LiveId" clId="{DB7D8C71-4E2D-465E-9E52-B81E96197D65}" dt="2022-12-28T07:35:33.697" v="4177" actId="478"/>
          <ac:picMkLst>
            <pc:docMk/>
            <pc:sldMk cId="140898941" sldId="273"/>
            <ac:picMk id="4" creationId="{666530BA-3C8B-AA1A-F766-3EC6F656FBF0}"/>
          </ac:picMkLst>
        </pc:picChg>
      </pc:sldChg>
      <pc:sldChg chg="add del">
        <pc:chgData name="Abhinav" userId="f217d0899e64c598" providerId="LiveId" clId="{DB7D8C71-4E2D-465E-9E52-B81E96197D65}" dt="2022-12-28T07:48:41.511" v="4917" actId="47"/>
        <pc:sldMkLst>
          <pc:docMk/>
          <pc:sldMk cId="932065985" sldId="274"/>
        </pc:sldMkLst>
      </pc:sldChg>
      <pc:sldChg chg="modSp add mod ord">
        <pc:chgData name="Abhinav" userId="f217d0899e64c598" providerId="LiveId" clId="{DB7D8C71-4E2D-465E-9E52-B81E96197D65}" dt="2022-12-29T05:24:16.289" v="12490" actId="20577"/>
        <pc:sldMkLst>
          <pc:docMk/>
          <pc:sldMk cId="2771101957" sldId="274"/>
        </pc:sldMkLst>
        <pc:spChg chg="mod">
          <ac:chgData name="Abhinav" userId="f217d0899e64c598" providerId="LiveId" clId="{DB7D8C71-4E2D-465E-9E52-B81E96197D65}" dt="2022-12-29T05:24:16.289" v="12490" actId="20577"/>
          <ac:spMkLst>
            <pc:docMk/>
            <pc:sldMk cId="2771101957" sldId="274"/>
            <ac:spMk id="2" creationId="{251616C3-9CD1-B691-215E-1AD848F04201}"/>
          </ac:spMkLst>
        </pc:spChg>
        <pc:spChg chg="mod">
          <ac:chgData name="Abhinav" userId="f217d0899e64c598" providerId="LiveId" clId="{DB7D8C71-4E2D-465E-9E52-B81E96197D65}" dt="2022-12-28T09:38:40.380" v="8526" actId="16959"/>
          <ac:spMkLst>
            <pc:docMk/>
            <pc:sldMk cId="2771101957" sldId="274"/>
            <ac:spMk id="8" creationId="{6982CDAE-FB1B-E58F-571D-D662EB3A709C}"/>
          </ac:spMkLst>
        </pc:spChg>
      </pc:sldChg>
      <pc:sldChg chg="addSp modSp add mod">
        <pc:chgData name="Abhinav" userId="f217d0899e64c598" providerId="LiveId" clId="{DB7D8C71-4E2D-465E-9E52-B81E96197D65}" dt="2022-12-29T05:24:18.877" v="12491" actId="20577"/>
        <pc:sldMkLst>
          <pc:docMk/>
          <pc:sldMk cId="3801822797" sldId="275"/>
        </pc:sldMkLst>
        <pc:spChg chg="mod">
          <ac:chgData name="Abhinav" userId="f217d0899e64c598" providerId="LiveId" clId="{DB7D8C71-4E2D-465E-9E52-B81E96197D65}" dt="2022-12-29T05:24:18.877" v="12491" actId="20577"/>
          <ac:spMkLst>
            <pc:docMk/>
            <pc:sldMk cId="3801822797" sldId="275"/>
            <ac:spMk id="2" creationId="{251616C3-9CD1-B691-215E-1AD848F04201}"/>
          </ac:spMkLst>
        </pc:spChg>
        <pc:spChg chg="add mod">
          <ac:chgData name="Abhinav" userId="f217d0899e64c598" providerId="LiveId" clId="{DB7D8C71-4E2D-465E-9E52-B81E96197D65}" dt="2022-12-28T08:29:41.878" v="6664" actId="20577"/>
          <ac:spMkLst>
            <pc:docMk/>
            <pc:sldMk cId="3801822797" sldId="275"/>
            <ac:spMk id="5" creationId="{6431A700-6A41-0EE3-9A94-9C5539B7CD3E}"/>
          </ac:spMkLst>
        </pc:spChg>
        <pc:spChg chg="mod">
          <ac:chgData name="Abhinav" userId="f217d0899e64c598" providerId="LiveId" clId="{DB7D8C71-4E2D-465E-9E52-B81E96197D65}" dt="2022-12-28T08:27:34.816" v="6656" actId="20577"/>
          <ac:spMkLst>
            <pc:docMk/>
            <pc:sldMk cId="3801822797" sldId="275"/>
            <ac:spMk id="8" creationId="{6982CDAE-FB1B-E58F-571D-D662EB3A709C}"/>
          </ac:spMkLst>
        </pc:spChg>
        <pc:picChg chg="add mod">
          <ac:chgData name="Abhinav" userId="f217d0899e64c598" providerId="LiveId" clId="{DB7D8C71-4E2D-465E-9E52-B81E96197D65}" dt="2022-12-28T08:29:24.400" v="6660" actId="962"/>
          <ac:picMkLst>
            <pc:docMk/>
            <pc:sldMk cId="3801822797" sldId="275"/>
            <ac:picMk id="4" creationId="{42DFFFE8-1920-3320-08B7-A62EEBB96839}"/>
          </ac:picMkLst>
        </pc:picChg>
      </pc:sldChg>
      <pc:sldChg chg="delSp modSp add mod">
        <pc:chgData name="Abhinav" userId="f217d0899e64c598" providerId="LiveId" clId="{DB7D8C71-4E2D-465E-9E52-B81E96197D65}" dt="2022-12-29T05:24:21.481" v="12492" actId="20577"/>
        <pc:sldMkLst>
          <pc:docMk/>
          <pc:sldMk cId="758687878" sldId="276"/>
        </pc:sldMkLst>
        <pc:spChg chg="mod">
          <ac:chgData name="Abhinav" userId="f217d0899e64c598" providerId="LiveId" clId="{DB7D8C71-4E2D-465E-9E52-B81E96197D65}" dt="2022-12-29T05:24:21.481" v="12492" actId="20577"/>
          <ac:spMkLst>
            <pc:docMk/>
            <pc:sldMk cId="758687878" sldId="276"/>
            <ac:spMk id="2" creationId="{251616C3-9CD1-B691-215E-1AD848F04201}"/>
          </ac:spMkLst>
        </pc:spChg>
        <pc:spChg chg="del">
          <ac:chgData name="Abhinav" userId="f217d0899e64c598" providerId="LiveId" clId="{DB7D8C71-4E2D-465E-9E52-B81E96197D65}" dt="2022-12-28T08:30:42.281" v="6666" actId="478"/>
          <ac:spMkLst>
            <pc:docMk/>
            <pc:sldMk cId="758687878" sldId="276"/>
            <ac:spMk id="5" creationId="{6431A700-6A41-0EE3-9A94-9C5539B7CD3E}"/>
          </ac:spMkLst>
        </pc:spChg>
        <pc:spChg chg="mod">
          <ac:chgData name="Abhinav" userId="f217d0899e64c598" providerId="LiveId" clId="{DB7D8C71-4E2D-465E-9E52-B81E96197D65}" dt="2022-12-28T09:32:04.577" v="8241" actId="14100"/>
          <ac:spMkLst>
            <pc:docMk/>
            <pc:sldMk cId="758687878" sldId="276"/>
            <ac:spMk id="8" creationId="{6982CDAE-FB1B-E58F-571D-D662EB3A709C}"/>
          </ac:spMkLst>
        </pc:spChg>
        <pc:picChg chg="del">
          <ac:chgData name="Abhinav" userId="f217d0899e64c598" providerId="LiveId" clId="{DB7D8C71-4E2D-465E-9E52-B81E96197D65}" dt="2022-12-28T08:30:43.128" v="6667" actId="478"/>
          <ac:picMkLst>
            <pc:docMk/>
            <pc:sldMk cId="758687878" sldId="276"/>
            <ac:picMk id="4" creationId="{42DFFFE8-1920-3320-08B7-A62EEBB96839}"/>
          </ac:picMkLst>
        </pc:picChg>
      </pc:sldChg>
      <pc:sldChg chg="addSp delSp modSp add mod">
        <pc:chgData name="Abhinav" userId="f217d0899e64c598" providerId="LiveId" clId="{DB7D8C71-4E2D-465E-9E52-B81E96197D65}" dt="2022-12-29T05:24:24.541" v="12493" actId="20577"/>
        <pc:sldMkLst>
          <pc:docMk/>
          <pc:sldMk cId="1888499180" sldId="277"/>
        </pc:sldMkLst>
        <pc:spChg chg="mod">
          <ac:chgData name="Abhinav" userId="f217d0899e64c598" providerId="LiveId" clId="{DB7D8C71-4E2D-465E-9E52-B81E96197D65}" dt="2022-12-29T05:24:24.541" v="12493" actId="20577"/>
          <ac:spMkLst>
            <pc:docMk/>
            <pc:sldMk cId="1888499180" sldId="277"/>
            <ac:spMk id="2" creationId="{251616C3-9CD1-B691-215E-1AD848F04201}"/>
          </ac:spMkLst>
        </pc:spChg>
        <pc:spChg chg="add mod">
          <ac:chgData name="Abhinav" userId="f217d0899e64c598" providerId="LiveId" clId="{DB7D8C71-4E2D-465E-9E52-B81E96197D65}" dt="2022-12-29T05:09:46.050" v="12190" actId="20577"/>
          <ac:spMkLst>
            <pc:docMk/>
            <pc:sldMk cId="1888499180" sldId="277"/>
            <ac:spMk id="4" creationId="{178FF5D5-7381-7157-B205-739F4876B76B}"/>
          </ac:spMkLst>
        </pc:spChg>
        <pc:spChg chg="del mod">
          <ac:chgData name="Abhinav" userId="f217d0899e64c598" providerId="LiveId" clId="{DB7D8C71-4E2D-465E-9E52-B81E96197D65}" dt="2022-12-28T09:09:52.399" v="7677" actId="478"/>
          <ac:spMkLst>
            <pc:docMk/>
            <pc:sldMk cId="1888499180" sldId="277"/>
            <ac:spMk id="8" creationId="{6982CDAE-FB1B-E58F-571D-D662EB3A709C}"/>
          </ac:spMkLst>
        </pc:spChg>
        <pc:graphicFrameChg chg="add mod modGraphic">
          <ac:chgData name="Abhinav" userId="f217d0899e64c598" providerId="LiveId" clId="{DB7D8C71-4E2D-465E-9E52-B81E96197D65}" dt="2022-12-28T09:10:25.401" v="7696" actId="1076"/>
          <ac:graphicFrameMkLst>
            <pc:docMk/>
            <pc:sldMk cId="1888499180" sldId="277"/>
            <ac:graphicFrameMk id="3" creationId="{FE450A67-1B72-7B61-E2F4-B815CBD36BA0}"/>
          </ac:graphicFrameMkLst>
        </pc:graphicFrameChg>
      </pc:sldChg>
      <pc:sldChg chg="delSp modSp add mod ord">
        <pc:chgData name="Abhinav" userId="f217d0899e64c598" providerId="LiveId" clId="{DB7D8C71-4E2D-465E-9E52-B81E96197D65}" dt="2022-12-29T05:26:31.643" v="12538" actId="113"/>
        <pc:sldMkLst>
          <pc:docMk/>
          <pc:sldMk cId="1798109878" sldId="278"/>
        </pc:sldMkLst>
        <pc:spChg chg="mod">
          <ac:chgData name="Abhinav" userId="f217d0899e64c598" providerId="LiveId" clId="{DB7D8C71-4E2D-465E-9E52-B81E96197D65}" dt="2022-12-28T09:40:21.251" v="8550" actId="255"/>
          <ac:spMkLst>
            <pc:docMk/>
            <pc:sldMk cId="1798109878" sldId="278"/>
            <ac:spMk id="2" creationId="{251616C3-9CD1-B691-215E-1AD848F04201}"/>
          </ac:spMkLst>
        </pc:spChg>
        <pc:spChg chg="del">
          <ac:chgData name="Abhinav" userId="f217d0899e64c598" providerId="LiveId" clId="{DB7D8C71-4E2D-465E-9E52-B81E96197D65}" dt="2022-12-28T09:13:16.486" v="7746" actId="478"/>
          <ac:spMkLst>
            <pc:docMk/>
            <pc:sldMk cId="1798109878" sldId="278"/>
            <ac:spMk id="5" creationId="{6431A700-6A41-0EE3-9A94-9C5539B7CD3E}"/>
          </ac:spMkLst>
        </pc:spChg>
        <pc:spChg chg="mod">
          <ac:chgData name="Abhinav" userId="f217d0899e64c598" providerId="LiveId" clId="{DB7D8C71-4E2D-465E-9E52-B81E96197D65}" dt="2022-12-29T05:26:31.643" v="12538" actId="113"/>
          <ac:spMkLst>
            <pc:docMk/>
            <pc:sldMk cId="1798109878" sldId="278"/>
            <ac:spMk id="8" creationId="{6982CDAE-FB1B-E58F-571D-D662EB3A709C}"/>
          </ac:spMkLst>
        </pc:spChg>
        <pc:picChg chg="del">
          <ac:chgData name="Abhinav" userId="f217d0899e64c598" providerId="LiveId" clId="{DB7D8C71-4E2D-465E-9E52-B81E96197D65}" dt="2022-12-28T09:13:15.341" v="7745" actId="478"/>
          <ac:picMkLst>
            <pc:docMk/>
            <pc:sldMk cId="1798109878" sldId="278"/>
            <ac:picMk id="4" creationId="{42DFFFE8-1920-3320-08B7-A62EEBB96839}"/>
          </ac:picMkLst>
        </pc:picChg>
      </pc:sldChg>
      <pc:sldChg chg="modSp add mod">
        <pc:chgData name="Abhinav" userId="f217d0899e64c598" providerId="LiveId" clId="{DB7D8C71-4E2D-465E-9E52-B81E96197D65}" dt="2022-12-29T05:28:17.472" v="12564" actId="20577"/>
        <pc:sldMkLst>
          <pc:docMk/>
          <pc:sldMk cId="737483154" sldId="279"/>
        </pc:sldMkLst>
        <pc:spChg chg="mod">
          <ac:chgData name="Abhinav" userId="f217d0899e64c598" providerId="LiveId" clId="{DB7D8C71-4E2D-465E-9E52-B81E96197D65}" dt="2022-12-29T05:28:17.472" v="12564" actId="20577"/>
          <ac:spMkLst>
            <pc:docMk/>
            <pc:sldMk cId="737483154" sldId="279"/>
            <ac:spMk id="2" creationId="{251616C3-9CD1-B691-215E-1AD848F04201}"/>
          </ac:spMkLst>
        </pc:spChg>
        <pc:spChg chg="mod">
          <ac:chgData name="Abhinav" userId="f217d0899e64c598" providerId="LiveId" clId="{DB7D8C71-4E2D-465E-9E52-B81E96197D65}" dt="2022-12-28T10:02:36.212" v="9418" actId="20577"/>
          <ac:spMkLst>
            <pc:docMk/>
            <pc:sldMk cId="737483154" sldId="279"/>
            <ac:spMk id="8" creationId="{6982CDAE-FB1B-E58F-571D-D662EB3A709C}"/>
          </ac:spMkLst>
        </pc:spChg>
      </pc:sldChg>
      <pc:sldChg chg="modSp add mod">
        <pc:chgData name="Abhinav" userId="f217d0899e64c598" providerId="LiveId" clId="{DB7D8C71-4E2D-465E-9E52-B81E96197D65}" dt="2022-12-29T05:27:07.867" v="12554"/>
        <pc:sldMkLst>
          <pc:docMk/>
          <pc:sldMk cId="4035433705" sldId="280"/>
        </pc:sldMkLst>
        <pc:spChg chg="mod">
          <ac:chgData name="Abhinav" userId="f217d0899e64c598" providerId="LiveId" clId="{DB7D8C71-4E2D-465E-9E52-B81E96197D65}" dt="2022-12-29T05:27:07.867" v="12554"/>
          <ac:spMkLst>
            <pc:docMk/>
            <pc:sldMk cId="4035433705" sldId="280"/>
            <ac:spMk id="2" creationId="{251616C3-9CD1-B691-215E-1AD848F04201}"/>
          </ac:spMkLst>
        </pc:spChg>
        <pc:spChg chg="mod">
          <ac:chgData name="Abhinav" userId="f217d0899e64c598" providerId="LiveId" clId="{DB7D8C71-4E2D-465E-9E52-B81E96197D65}" dt="2022-12-28T14:51:06.496" v="9958" actId="20577"/>
          <ac:spMkLst>
            <pc:docMk/>
            <pc:sldMk cId="4035433705" sldId="280"/>
            <ac:spMk id="8" creationId="{6982CDAE-FB1B-E58F-571D-D662EB3A709C}"/>
          </ac:spMkLst>
        </pc:spChg>
      </pc:sldChg>
      <pc:sldChg chg="modSp add mod ord">
        <pc:chgData name="Abhinav" userId="f217d0899e64c598" providerId="LiveId" clId="{DB7D8C71-4E2D-465E-9E52-B81E96197D65}" dt="2022-12-29T05:27:13.076" v="12555"/>
        <pc:sldMkLst>
          <pc:docMk/>
          <pc:sldMk cId="2402198408" sldId="281"/>
        </pc:sldMkLst>
        <pc:spChg chg="mod">
          <ac:chgData name="Abhinav" userId="f217d0899e64c598" providerId="LiveId" clId="{DB7D8C71-4E2D-465E-9E52-B81E96197D65}" dt="2022-12-29T05:27:13.076" v="12555"/>
          <ac:spMkLst>
            <pc:docMk/>
            <pc:sldMk cId="2402198408" sldId="281"/>
            <ac:spMk id="2" creationId="{251616C3-9CD1-B691-215E-1AD848F04201}"/>
          </ac:spMkLst>
        </pc:spChg>
        <pc:spChg chg="mod">
          <ac:chgData name="Abhinav" userId="f217d0899e64c598" providerId="LiveId" clId="{DB7D8C71-4E2D-465E-9E52-B81E96197D65}" dt="2022-12-28T14:58:00.494" v="10855" actId="255"/>
          <ac:spMkLst>
            <pc:docMk/>
            <pc:sldMk cId="2402198408" sldId="281"/>
            <ac:spMk id="8" creationId="{6982CDAE-FB1B-E58F-571D-D662EB3A709C}"/>
          </ac:spMkLst>
        </pc:spChg>
      </pc:sldChg>
      <pc:sldChg chg="modSp add mod ord">
        <pc:chgData name="Abhinav" userId="f217d0899e64c598" providerId="LiveId" clId="{DB7D8C71-4E2D-465E-9E52-B81E96197D65}" dt="2022-12-29T06:37:05.566" v="12830" actId="20577"/>
        <pc:sldMkLst>
          <pc:docMk/>
          <pc:sldMk cId="2396614121" sldId="282"/>
        </pc:sldMkLst>
        <pc:spChg chg="mod">
          <ac:chgData name="Abhinav" userId="f217d0899e64c598" providerId="LiveId" clId="{DB7D8C71-4E2D-465E-9E52-B81E96197D65}" dt="2022-12-28T15:00:38.731" v="10868" actId="20577"/>
          <ac:spMkLst>
            <pc:docMk/>
            <pc:sldMk cId="2396614121" sldId="282"/>
            <ac:spMk id="2" creationId="{251616C3-9CD1-B691-215E-1AD848F04201}"/>
          </ac:spMkLst>
        </pc:spChg>
        <pc:spChg chg="mod">
          <ac:chgData name="Abhinav" userId="f217d0899e64c598" providerId="LiveId" clId="{DB7D8C71-4E2D-465E-9E52-B81E96197D65}" dt="2022-12-29T06:37:05.566" v="12830" actId="20577"/>
          <ac:spMkLst>
            <pc:docMk/>
            <pc:sldMk cId="2396614121" sldId="282"/>
            <ac:spMk id="8" creationId="{6982CDAE-FB1B-E58F-571D-D662EB3A709C}"/>
          </ac:spMkLst>
        </pc:spChg>
      </pc:sldChg>
      <pc:sldChg chg="modSp add mod">
        <pc:chgData name="Abhinav" userId="f217d0899e64c598" providerId="LiveId" clId="{DB7D8C71-4E2D-465E-9E52-B81E96197D65}" dt="2022-12-28T15:17:58.090" v="12182" actId="20577"/>
        <pc:sldMkLst>
          <pc:docMk/>
          <pc:sldMk cId="1786752441" sldId="283"/>
        </pc:sldMkLst>
        <pc:spChg chg="mod">
          <ac:chgData name="Abhinav" userId="f217d0899e64c598" providerId="LiveId" clId="{DB7D8C71-4E2D-465E-9E52-B81E96197D65}" dt="2022-12-28T15:13:06.547" v="11577" actId="20577"/>
          <ac:spMkLst>
            <pc:docMk/>
            <pc:sldMk cId="1786752441" sldId="283"/>
            <ac:spMk id="2" creationId="{251616C3-9CD1-B691-215E-1AD848F04201}"/>
          </ac:spMkLst>
        </pc:spChg>
        <pc:spChg chg="mod">
          <ac:chgData name="Abhinav" userId="f217d0899e64c598" providerId="LiveId" clId="{DB7D8C71-4E2D-465E-9E52-B81E96197D65}" dt="2022-12-28T15:17:58.090" v="12182" actId="20577"/>
          <ac:spMkLst>
            <pc:docMk/>
            <pc:sldMk cId="1786752441" sldId="283"/>
            <ac:spMk id="8" creationId="{6982CDAE-FB1B-E58F-571D-D662EB3A709C}"/>
          </ac:spMkLst>
        </pc:spChg>
      </pc:sldChg>
      <pc:sldChg chg="addSp delSp modSp add mod ord">
        <pc:chgData name="Abhinav" userId="f217d0899e64c598" providerId="LiveId" clId="{DB7D8C71-4E2D-465E-9E52-B81E96197D65}" dt="2022-12-29T05:33:21.952" v="12749" actId="14100"/>
        <pc:sldMkLst>
          <pc:docMk/>
          <pc:sldMk cId="4104833603" sldId="284"/>
        </pc:sldMkLst>
        <pc:spChg chg="del mod">
          <ac:chgData name="Abhinav" userId="f217d0899e64c598" providerId="LiveId" clId="{DB7D8C71-4E2D-465E-9E52-B81E96197D65}" dt="2022-12-29T05:25:30.935" v="12535" actId="478"/>
          <ac:spMkLst>
            <pc:docMk/>
            <pc:sldMk cId="4104833603" sldId="284"/>
            <ac:spMk id="2" creationId="{251616C3-9CD1-B691-215E-1AD848F04201}"/>
          </ac:spMkLst>
        </pc:spChg>
        <pc:spChg chg="add mod">
          <ac:chgData name="Abhinav" userId="f217d0899e64c598" providerId="LiveId" clId="{DB7D8C71-4E2D-465E-9E52-B81E96197D65}" dt="2022-12-29T05:25:10.871" v="12528" actId="1036"/>
          <ac:spMkLst>
            <pc:docMk/>
            <pc:sldMk cId="4104833603" sldId="284"/>
            <ac:spMk id="4" creationId="{71D92075-2E39-36CC-55BB-8881131ECBD9}"/>
          </ac:spMkLst>
        </pc:spChg>
        <pc:spChg chg="add mod">
          <ac:chgData name="Abhinav" userId="f217d0899e64c598" providerId="LiveId" clId="{DB7D8C71-4E2D-465E-9E52-B81E96197D65}" dt="2022-12-29T05:33:21.952" v="12749" actId="14100"/>
          <ac:spMkLst>
            <pc:docMk/>
            <pc:sldMk cId="4104833603" sldId="284"/>
            <ac:spMk id="5" creationId="{2556E777-3276-5E65-28C3-89AFA27E1139}"/>
          </ac:spMkLst>
        </pc:spChg>
        <pc:spChg chg="add mod">
          <ac:chgData name="Abhinav" userId="f217d0899e64c598" providerId="LiveId" clId="{DB7D8C71-4E2D-465E-9E52-B81E96197D65}" dt="2022-12-29T05:25:10.871" v="12528" actId="1036"/>
          <ac:spMkLst>
            <pc:docMk/>
            <pc:sldMk cId="4104833603" sldId="284"/>
            <ac:spMk id="6" creationId="{B9006A6B-2980-3C2E-A174-B44F2ECF847E}"/>
          </ac:spMkLst>
        </pc:spChg>
        <pc:spChg chg="add mod">
          <ac:chgData name="Abhinav" userId="f217d0899e64c598" providerId="LiveId" clId="{DB7D8C71-4E2D-465E-9E52-B81E96197D65}" dt="2022-12-29T05:25:10.871" v="12528" actId="1036"/>
          <ac:spMkLst>
            <pc:docMk/>
            <pc:sldMk cId="4104833603" sldId="284"/>
            <ac:spMk id="7" creationId="{49A436E5-83D4-ECF7-34E4-C5D81F619D99}"/>
          </ac:spMkLst>
        </pc:spChg>
        <pc:spChg chg="del mod">
          <ac:chgData name="Abhinav" userId="f217d0899e64c598" providerId="LiveId" clId="{DB7D8C71-4E2D-465E-9E52-B81E96197D65}" dt="2022-12-29T05:13:35.853" v="12227" actId="478"/>
          <ac:spMkLst>
            <pc:docMk/>
            <pc:sldMk cId="4104833603" sldId="284"/>
            <ac:spMk id="8" creationId="{6982CDAE-FB1B-E58F-571D-D662EB3A709C}"/>
          </ac:spMkLst>
        </pc:spChg>
        <pc:spChg chg="add del mod">
          <ac:chgData name="Abhinav" userId="f217d0899e64c598" providerId="LiveId" clId="{DB7D8C71-4E2D-465E-9E52-B81E96197D65}" dt="2022-12-29T05:20:50.229" v="12350" actId="478"/>
          <ac:spMkLst>
            <pc:docMk/>
            <pc:sldMk cId="4104833603" sldId="284"/>
            <ac:spMk id="9" creationId="{560F7B22-0A8F-F526-5C93-B15AB8D05370}"/>
          </ac:spMkLst>
        </pc:spChg>
        <pc:spChg chg="add del mod">
          <ac:chgData name="Abhinav" userId="f217d0899e64c598" providerId="LiveId" clId="{DB7D8C71-4E2D-465E-9E52-B81E96197D65}" dt="2022-12-29T05:20:55.798" v="12352" actId="478"/>
          <ac:spMkLst>
            <pc:docMk/>
            <pc:sldMk cId="4104833603" sldId="284"/>
            <ac:spMk id="10" creationId="{C32E25D5-5D5D-E401-B56C-CBA5CA402BBD}"/>
          </ac:spMkLst>
        </pc:spChg>
        <pc:spChg chg="add mod">
          <ac:chgData name="Abhinav" userId="f217d0899e64c598" providerId="LiveId" clId="{DB7D8C71-4E2D-465E-9E52-B81E96197D65}" dt="2022-12-29T05:25:26.355" v="12534" actId="20577"/>
          <ac:spMkLst>
            <pc:docMk/>
            <pc:sldMk cId="4104833603" sldId="284"/>
            <ac:spMk id="11" creationId="{98EA5219-CA05-E394-363B-3ED133A7B616}"/>
          </ac:spMkLst>
        </pc:spChg>
        <pc:spChg chg="add del mod">
          <ac:chgData name="Abhinav" userId="f217d0899e64c598" providerId="LiveId" clId="{DB7D8C71-4E2D-465E-9E52-B81E96197D65}" dt="2022-12-29T05:25:33.367" v="12536" actId="478"/>
          <ac:spMkLst>
            <pc:docMk/>
            <pc:sldMk cId="4104833603" sldId="284"/>
            <ac:spMk id="13" creationId="{BBC75316-C3F1-CD4D-D319-ACDB76280C14}"/>
          </ac:spMkLst>
        </pc:spChg>
        <pc:spChg chg="del">
          <ac:chgData name="Abhinav" userId="f217d0899e64c598" providerId="LiveId" clId="{DB7D8C71-4E2D-465E-9E52-B81E96197D65}" dt="2022-12-29T05:13:39.806" v="12228" actId="478"/>
          <ac:spMkLst>
            <pc:docMk/>
            <pc:sldMk cId="4104833603" sldId="284"/>
            <ac:spMk id="15" creationId="{B5E6684A-2CFC-CB70-55A9-5D5CB20E5C8D}"/>
          </ac:spMkLst>
        </pc:spChg>
        <pc:spChg chg="del mod">
          <ac:chgData name="Abhinav" userId="f217d0899e64c598" providerId="LiveId" clId="{DB7D8C71-4E2D-465E-9E52-B81E96197D65}" dt="2022-12-29T05:13:32.402" v="12225" actId="478"/>
          <ac:spMkLst>
            <pc:docMk/>
            <pc:sldMk cId="4104833603" sldId="284"/>
            <ac:spMk id="17" creationId="{5E73F4FE-68E6-4C8C-0433-639D5DA72DDF}"/>
          </ac:spMkLst>
        </pc:spChg>
        <pc:picChg chg="del">
          <ac:chgData name="Abhinav" userId="f217d0899e64c598" providerId="LiveId" clId="{DB7D8C71-4E2D-465E-9E52-B81E96197D65}" dt="2022-12-29T05:13:30.017" v="12223" actId="478"/>
          <ac:picMkLst>
            <pc:docMk/>
            <pc:sldMk cId="4104833603" sldId="284"/>
            <ac:picMk id="14" creationId="{1424CEC8-1C11-CC75-7B5E-319CDA374AE1}"/>
          </ac:picMkLst>
        </pc:picChg>
      </pc:sldChg>
      <pc:sldChg chg="delSp modSp add mod">
        <pc:chgData name="Abhinav" userId="f217d0899e64c598" providerId="LiveId" clId="{DB7D8C71-4E2D-465E-9E52-B81E96197D65}" dt="2022-12-29T05:32:04.284" v="12748" actId="20577"/>
        <pc:sldMkLst>
          <pc:docMk/>
          <pc:sldMk cId="2550280233" sldId="285"/>
        </pc:sldMkLst>
        <pc:spChg chg="del mod">
          <ac:chgData name="Abhinav" userId="f217d0899e64c598" providerId="LiveId" clId="{DB7D8C71-4E2D-465E-9E52-B81E96197D65}" dt="2022-12-29T05:28:58.075" v="12571" actId="478"/>
          <ac:spMkLst>
            <pc:docMk/>
            <pc:sldMk cId="2550280233" sldId="285"/>
            <ac:spMk id="4" creationId="{71D92075-2E39-36CC-55BB-8881131ECBD9}"/>
          </ac:spMkLst>
        </pc:spChg>
        <pc:spChg chg="del">
          <ac:chgData name="Abhinav" userId="f217d0899e64c598" providerId="LiveId" clId="{DB7D8C71-4E2D-465E-9E52-B81E96197D65}" dt="2022-12-29T05:28:38.354" v="12565" actId="478"/>
          <ac:spMkLst>
            <pc:docMk/>
            <pc:sldMk cId="2550280233" sldId="285"/>
            <ac:spMk id="5" creationId="{2556E777-3276-5E65-28C3-89AFA27E1139}"/>
          </ac:spMkLst>
        </pc:spChg>
        <pc:spChg chg="del mod">
          <ac:chgData name="Abhinav" userId="f217d0899e64c598" providerId="LiveId" clId="{DB7D8C71-4E2D-465E-9E52-B81E96197D65}" dt="2022-12-29T05:28:40.190" v="12567" actId="478"/>
          <ac:spMkLst>
            <pc:docMk/>
            <pc:sldMk cId="2550280233" sldId="285"/>
            <ac:spMk id="6" creationId="{B9006A6B-2980-3C2E-A174-B44F2ECF847E}"/>
          </ac:spMkLst>
        </pc:spChg>
        <pc:spChg chg="mod ord">
          <ac:chgData name="Abhinav" userId="f217d0899e64c598" providerId="LiveId" clId="{DB7D8C71-4E2D-465E-9E52-B81E96197D65}" dt="2022-12-29T05:32:04.284" v="12748" actId="20577"/>
          <ac:spMkLst>
            <pc:docMk/>
            <pc:sldMk cId="2550280233" sldId="285"/>
            <ac:spMk id="7" creationId="{49A436E5-83D4-ECF7-34E4-C5D81F619D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B143-9E5A-4A77-BD01-1B3C306D1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1ACF89-9FB2-A1F3-654F-3CAC3871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068F8-E314-4E44-151C-6C561E56B79E}"/>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5" name="Footer Placeholder 4">
            <a:extLst>
              <a:ext uri="{FF2B5EF4-FFF2-40B4-BE49-F238E27FC236}">
                <a16:creationId xmlns:a16="http://schemas.microsoft.com/office/drawing/2014/main" id="{D8C1958A-8FB2-D708-C8C8-2EE0C326C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CF26E-2C6F-76B5-95F8-4F359DEADF15}"/>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395809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F994-7593-CAF4-32F4-A89A0172C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3EBE0-E7A1-7132-621A-9A2DC5281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CBD9E-0A3F-C288-2413-625906B80E93}"/>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5" name="Footer Placeholder 4">
            <a:extLst>
              <a:ext uri="{FF2B5EF4-FFF2-40B4-BE49-F238E27FC236}">
                <a16:creationId xmlns:a16="http://schemas.microsoft.com/office/drawing/2014/main" id="{CD10320E-C49D-5938-42BC-7CA27675D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41B07-5B8C-0BBC-EAEE-D1ADAB3E1F77}"/>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181601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D966C-C4C1-9BC7-4C5D-89B042CC9A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EDA78-E57A-1BA3-A2FC-6FF2C397C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589B5-4890-C01A-5F89-F173F7DB8026}"/>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5" name="Footer Placeholder 4">
            <a:extLst>
              <a:ext uri="{FF2B5EF4-FFF2-40B4-BE49-F238E27FC236}">
                <a16:creationId xmlns:a16="http://schemas.microsoft.com/office/drawing/2014/main" id="{DEF89297-280D-B560-FB5F-5FC298447A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F6750-12D9-641B-147F-E68A161D37C3}"/>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95628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7EFB-026D-3EB3-7645-287F6F90E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5B82F4-47DE-AF00-9970-15ECE912B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62B47-40DD-B787-C45F-2B615052BCC6}"/>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5" name="Footer Placeholder 4">
            <a:extLst>
              <a:ext uri="{FF2B5EF4-FFF2-40B4-BE49-F238E27FC236}">
                <a16:creationId xmlns:a16="http://schemas.microsoft.com/office/drawing/2014/main" id="{8518B4C7-D349-81D8-55B8-218E99DA3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4F6B3-CC65-7988-23D6-DE1B18B2E685}"/>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7488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A336-8953-E847-8139-C93B53381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CE7522-30AA-D923-228C-6DB025008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33F58-B50F-2338-584C-26419EB61003}"/>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5" name="Footer Placeholder 4">
            <a:extLst>
              <a:ext uri="{FF2B5EF4-FFF2-40B4-BE49-F238E27FC236}">
                <a16:creationId xmlns:a16="http://schemas.microsoft.com/office/drawing/2014/main" id="{077BB47E-798C-2474-6C0E-2D5DF3437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DDE0C-884A-EB43-B211-1C8C68C7DF63}"/>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325336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E4B3-E994-550A-C983-C497F8795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57C64-2CD1-8992-3096-273BE9EA1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4A6D5F-070E-7A53-BC9F-052EBF556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22B9E7-7C92-D498-3032-BA82E4E72D45}"/>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6" name="Footer Placeholder 5">
            <a:extLst>
              <a:ext uri="{FF2B5EF4-FFF2-40B4-BE49-F238E27FC236}">
                <a16:creationId xmlns:a16="http://schemas.microsoft.com/office/drawing/2014/main" id="{037F9AC9-63DC-E643-745E-A42A862C9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C115D-0BCC-2B55-76B6-3B7B5CCB5830}"/>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21600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91D4-CCD5-F1EA-6272-9EDB6A5F36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088E5-3025-A1FE-75DC-6809D8746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046A1-38FE-1F86-DE23-7026E1F6F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BD5F72-2169-A197-1924-2440C2F44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9C6E6-F2D2-1897-1C2A-1081324D5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7F00D-3BEA-275A-84E6-813705C5DBBA}"/>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8" name="Footer Placeholder 7">
            <a:extLst>
              <a:ext uri="{FF2B5EF4-FFF2-40B4-BE49-F238E27FC236}">
                <a16:creationId xmlns:a16="http://schemas.microsoft.com/office/drawing/2014/main" id="{E6447DF7-FED0-F7E0-8A95-81B8AEAB8F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1A709-891E-265D-6BBB-140A81F805B1}"/>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183737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7663-2388-F119-6295-153F5A045D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F4BEC1-A4AB-DB7A-68BF-E075AC7E3177}"/>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4" name="Footer Placeholder 3">
            <a:extLst>
              <a:ext uri="{FF2B5EF4-FFF2-40B4-BE49-F238E27FC236}">
                <a16:creationId xmlns:a16="http://schemas.microsoft.com/office/drawing/2014/main" id="{0E0881AE-E6C3-DB91-F7BD-DEE26F3789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671EA0-1167-8971-C80B-28896A753A57}"/>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1154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2884A-D163-8DE1-1B26-52A680815AE6}"/>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3" name="Footer Placeholder 2">
            <a:extLst>
              <a:ext uri="{FF2B5EF4-FFF2-40B4-BE49-F238E27FC236}">
                <a16:creationId xmlns:a16="http://schemas.microsoft.com/office/drawing/2014/main" id="{9CF016A2-6FE0-E62C-4BF2-7B3EE47E28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16666B-9FB0-CEC2-F66E-617D5C0933E9}"/>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9071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FCEC-90E4-90A8-D826-12027B4CB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D94A10-24CD-3E83-403A-6A64CC482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9B4E1B-DB1E-099E-14F1-DAD842430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40E55-E576-3ED7-6012-449C74019E10}"/>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6" name="Footer Placeholder 5">
            <a:extLst>
              <a:ext uri="{FF2B5EF4-FFF2-40B4-BE49-F238E27FC236}">
                <a16:creationId xmlns:a16="http://schemas.microsoft.com/office/drawing/2014/main" id="{A60066EA-CF02-72A2-6081-22C9FA904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9DCBF-D10E-D6C9-439F-02E79381FCD7}"/>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27874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B0AD-E39C-37DB-02FF-62C1C73D3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BD9A8-1D66-78CA-C6B6-EE3673C5C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B2B177-D3A6-1975-03A7-7043B8CA8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EC1AF-3AC2-582C-B1D8-19AFA29D6385}"/>
              </a:ext>
            </a:extLst>
          </p:cNvPr>
          <p:cNvSpPr>
            <a:spLocks noGrp="1"/>
          </p:cNvSpPr>
          <p:nvPr>
            <p:ph type="dt" sz="half" idx="10"/>
          </p:nvPr>
        </p:nvSpPr>
        <p:spPr/>
        <p:txBody>
          <a:bodyPr/>
          <a:lstStyle/>
          <a:p>
            <a:fld id="{1E00D218-1B3A-4F42-850F-2F8F22FF924B}" type="datetimeFigureOut">
              <a:rPr lang="en-IN" smtClean="0"/>
              <a:t>29-12-2022</a:t>
            </a:fld>
            <a:endParaRPr lang="en-IN"/>
          </a:p>
        </p:txBody>
      </p:sp>
      <p:sp>
        <p:nvSpPr>
          <p:cNvPr id="6" name="Footer Placeholder 5">
            <a:extLst>
              <a:ext uri="{FF2B5EF4-FFF2-40B4-BE49-F238E27FC236}">
                <a16:creationId xmlns:a16="http://schemas.microsoft.com/office/drawing/2014/main" id="{4A31396B-1020-92B9-A5C6-2C3F8BCB2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6EDCD-191C-BBD6-B51C-9A5DCE49FC14}"/>
              </a:ext>
            </a:extLst>
          </p:cNvPr>
          <p:cNvSpPr>
            <a:spLocks noGrp="1"/>
          </p:cNvSpPr>
          <p:nvPr>
            <p:ph type="sldNum" sz="quarter" idx="12"/>
          </p:nvPr>
        </p:nvSpPr>
        <p:spPr/>
        <p:txBody>
          <a:bodyPr/>
          <a:lstStyle/>
          <a:p>
            <a:fld id="{93489F08-0DFE-4AAC-A340-0194988337F6}" type="slidenum">
              <a:rPr lang="en-IN" smtClean="0"/>
              <a:t>‹#›</a:t>
            </a:fld>
            <a:endParaRPr lang="en-IN"/>
          </a:p>
        </p:txBody>
      </p:sp>
    </p:spTree>
    <p:extLst>
      <p:ext uri="{BB962C8B-B14F-4D97-AF65-F5344CB8AC3E}">
        <p14:creationId xmlns:p14="http://schemas.microsoft.com/office/powerpoint/2010/main" val="224562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CDED5-8937-B0CC-CB39-B80FC9F61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50BCB2-2F90-6F7C-5F4F-8B482D233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4733A-E371-8AB0-37F1-1BF747DF2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0D218-1B3A-4F42-850F-2F8F22FF924B}" type="datetimeFigureOut">
              <a:rPr lang="en-IN" smtClean="0"/>
              <a:t>29-12-2022</a:t>
            </a:fld>
            <a:endParaRPr lang="en-IN"/>
          </a:p>
        </p:txBody>
      </p:sp>
      <p:sp>
        <p:nvSpPr>
          <p:cNvPr id="5" name="Footer Placeholder 4">
            <a:extLst>
              <a:ext uri="{FF2B5EF4-FFF2-40B4-BE49-F238E27FC236}">
                <a16:creationId xmlns:a16="http://schemas.microsoft.com/office/drawing/2014/main" id="{4D19259F-D2CE-B7B8-90E7-F09318C66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5FBFF7-60D9-685B-65FE-5CD2F474C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89F08-0DFE-4AAC-A340-0194988337F6}" type="slidenum">
              <a:rPr lang="en-IN" smtClean="0"/>
              <a:t>‹#›</a:t>
            </a:fld>
            <a:endParaRPr lang="en-IN"/>
          </a:p>
        </p:txBody>
      </p:sp>
    </p:spTree>
    <p:extLst>
      <p:ext uri="{BB962C8B-B14F-4D97-AF65-F5344CB8AC3E}">
        <p14:creationId xmlns:p14="http://schemas.microsoft.com/office/powerpoint/2010/main" val="278998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hyperlink" Target="https://github.com/oyeluckydps/directed_graph/blob/master/prime_DiGraph_Generator.py"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oyeluckydps/directed_graph/blob/master/prime_DiGraph_Generator.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oyeluckydps/directed_graph/blob/master/using_isomorphic_hashCDG.csv"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yeluckydps/directed_graph/blob/master/random_DiGraph_generator.p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yeluckydps/directed_graph" TargetMode="External"/><Relationship Id="rId2" Type="http://schemas.openxmlformats.org/officeDocument/2006/relationships/hyperlink" Target="https://en.wikipedia.org/wiki/K-edge-connected_graph" TargetMode="External"/><Relationship Id="rId1" Type="http://schemas.openxmlformats.org/officeDocument/2006/relationships/slideLayout" Target="../slideLayouts/slideLayout2.xml"/><Relationship Id="rId6" Type="http://schemas.openxmlformats.org/officeDocument/2006/relationships/hyperlink" Target="http://www.jmlr.org/papers/volume12/shervashidze11a/shervashidze11a.pdf" TargetMode="External"/><Relationship Id="rId5" Type="http://schemas.openxmlformats.org/officeDocument/2006/relationships/hyperlink" Target="https://citeseerx.ist.psu.edu/viewdoc/summary?doi=10.1.1.101.5342" TargetMode="External"/><Relationship Id="rId4" Type="http://schemas.openxmlformats.org/officeDocument/2006/relationships/hyperlink" Target="https://en.wikipedia.org/wiki/Graph_isomorphis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renyi.hu/~p_erdos/1959-1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69D8-5606-B360-678D-93AFFF43FF8C}"/>
              </a:ext>
            </a:extLst>
          </p:cNvPr>
          <p:cNvSpPr>
            <a:spLocks noGrp="1"/>
          </p:cNvSpPr>
          <p:nvPr>
            <p:ph type="ctrTitle"/>
          </p:nvPr>
        </p:nvSpPr>
        <p:spPr>
          <a:xfrm>
            <a:off x="1524000" y="2235200"/>
            <a:ext cx="9144000" cy="2387600"/>
          </a:xfrm>
        </p:spPr>
        <p:txBody>
          <a:bodyPr>
            <a:normAutofit fontScale="90000"/>
          </a:bodyPr>
          <a:lstStyle/>
          <a:p>
            <a:r>
              <a:rPr lang="en-IN" dirty="0"/>
              <a:t>Generation of </a:t>
            </a:r>
            <a:br>
              <a:rPr lang="en-IN" dirty="0"/>
            </a:br>
            <a:r>
              <a:rPr lang="en-IN" u="sng" dirty="0"/>
              <a:t>random</a:t>
            </a:r>
            <a:r>
              <a:rPr lang="en-IN" dirty="0"/>
              <a:t> </a:t>
            </a:r>
            <a:r>
              <a:rPr lang="en-IN" u="sng" dirty="0"/>
              <a:t>strongly-connected </a:t>
            </a:r>
            <a:r>
              <a:rPr lang="en-IN" dirty="0"/>
              <a:t>Directed Graphs</a:t>
            </a:r>
          </a:p>
        </p:txBody>
      </p:sp>
    </p:spTree>
    <p:extLst>
      <p:ext uri="{BB962C8B-B14F-4D97-AF65-F5344CB8AC3E}">
        <p14:creationId xmlns:p14="http://schemas.microsoft.com/office/powerpoint/2010/main" val="407724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Definitions-Summary</a:t>
            </a: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61B76171-357A-B73B-3739-3117CA16BF0E}"/>
                  </a:ext>
                </a:extLst>
              </p:cNvPr>
              <p:cNvGraphicFramePr>
                <a:graphicFrameLocks noGrp="1"/>
              </p:cNvGraphicFramePr>
              <p:nvPr>
                <p:ph idx="1"/>
                <p:extLst>
                  <p:ext uri="{D42A27DB-BD31-4B8C-83A1-F6EECF244321}">
                    <p14:modId xmlns:p14="http://schemas.microsoft.com/office/powerpoint/2010/main" val="75539037"/>
                  </p:ext>
                </p:extLst>
              </p:nvPr>
            </p:nvGraphicFramePr>
            <p:xfrm>
              <a:off x="838200" y="1620352"/>
              <a:ext cx="10515600" cy="4759960"/>
            </p:xfrm>
            <a:graphic>
              <a:graphicData uri="http://schemas.openxmlformats.org/drawingml/2006/table">
                <a:tbl>
                  <a:tblPr firstRow="1" bandRow="1">
                    <a:tableStyleId>{5C22544A-7EE6-4342-B048-85BDC9FD1C3A}</a:tableStyleId>
                  </a:tblPr>
                  <a:tblGrid>
                    <a:gridCol w="2232804">
                      <a:extLst>
                        <a:ext uri="{9D8B030D-6E8A-4147-A177-3AD203B41FA5}">
                          <a16:colId xmlns:a16="http://schemas.microsoft.com/office/drawing/2014/main" val="1950117188"/>
                        </a:ext>
                      </a:extLst>
                    </a:gridCol>
                    <a:gridCol w="8282796">
                      <a:extLst>
                        <a:ext uri="{9D8B030D-6E8A-4147-A177-3AD203B41FA5}">
                          <a16:colId xmlns:a16="http://schemas.microsoft.com/office/drawing/2014/main" val="2180038710"/>
                        </a:ext>
                      </a:extLst>
                    </a:gridCol>
                  </a:tblGrid>
                  <a:tr h="370840">
                    <a:tc>
                      <a:txBody>
                        <a:bodyPr/>
                        <a:lstStyle/>
                        <a:p>
                          <a:pPr algn="ctr"/>
                          <a:r>
                            <a:rPr lang="en-IN" dirty="0"/>
                            <a:t>Term</a:t>
                          </a:r>
                        </a:p>
                      </a:txBody>
                      <a:tcPr/>
                    </a:tc>
                    <a:tc>
                      <a:txBody>
                        <a:bodyPr/>
                        <a:lstStyle/>
                        <a:p>
                          <a:pPr algn="ctr"/>
                          <a:r>
                            <a:rPr lang="en-IN" dirty="0"/>
                            <a:t>Definition</a:t>
                          </a:r>
                        </a:p>
                      </a:txBody>
                      <a:tcPr/>
                    </a:tc>
                    <a:extLst>
                      <a:ext uri="{0D108BD9-81ED-4DB2-BD59-A6C34878D82A}">
                        <a16:rowId xmlns:a16="http://schemas.microsoft.com/office/drawing/2014/main" val="2967937340"/>
                      </a:ext>
                    </a:extLst>
                  </a:tr>
                  <a:tr h="370840">
                    <a:tc>
                      <a:txBody>
                        <a:bodyPr/>
                        <a:lstStyle/>
                        <a:p>
                          <a:r>
                            <a:rPr lang="en-IN" dirty="0"/>
                            <a:t>Graph</a:t>
                          </a:r>
                        </a:p>
                      </a:txBody>
                      <a:tcPr/>
                    </a:tc>
                    <a:tc>
                      <a:txBody>
                        <a:bodyPr/>
                        <a:lstStyle/>
                        <a:p>
                          <a:r>
                            <a:rPr lang="en-US" dirty="0"/>
                            <a:t>A </a:t>
                          </a:r>
                          <a:r>
                            <a:rPr lang="en-US" dirty="0" err="1"/>
                            <a:t>graph</a:t>
                          </a:r>
                          <a:r>
                            <a:rPr lang="en-US" dirty="0"/>
                            <a:t> </a:t>
                          </a:r>
                          <a14:m>
                            <m:oMath xmlns:m="http://schemas.openxmlformats.org/officeDocument/2006/math">
                              <m:r>
                                <a:rPr lang="en-IN" b="0" i="1" smtClean="0">
                                  <a:latin typeface="Cambria Math" panose="02040503050406030204" pitchFamily="18" charset="0"/>
                                </a:rPr>
                                <m:t>𝐺</m:t>
                              </m:r>
                            </m:oMath>
                          </a14:m>
                          <a:r>
                            <a:rPr lang="en-US" dirty="0"/>
                            <a:t> is a triple consisting of a </a:t>
                          </a:r>
                          <a:r>
                            <a:rPr lang="en-US" b="1" dirty="0"/>
                            <a:t>vertex set </a:t>
                          </a:r>
                          <a14:m>
                            <m:oMath xmlns:m="http://schemas.openxmlformats.org/officeDocument/2006/math">
                              <m:r>
                                <a:rPr lang="en-IN" b="1" i="0" smtClean="0">
                                  <a:latin typeface="Cambria Math" panose="02040503050406030204" pitchFamily="18" charset="0"/>
                                </a:rPr>
                                <m:t>𝐕</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 </a:t>
                          </a:r>
                          <a:r>
                            <a:rPr lang="en-US" b="1" dirty="0"/>
                            <a:t>edge set </a:t>
                          </a:r>
                          <a14:m>
                            <m:oMath xmlns:m="http://schemas.openxmlformats.org/officeDocument/2006/math">
                              <m:r>
                                <a:rPr lang="en-IN" b="1" i="0" smtClean="0">
                                  <a:latin typeface="Cambria Math" panose="02040503050406030204" pitchFamily="18" charset="0"/>
                                </a:rPr>
                                <m:t>𝐄</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and a relation that associates with each edge two vertices (not necessarily distinct) called its endpoints.</a:t>
                          </a:r>
                          <a:endParaRPr lang="en-IN" dirty="0"/>
                        </a:p>
                      </a:txBody>
                      <a:tcPr/>
                    </a:tc>
                    <a:extLst>
                      <a:ext uri="{0D108BD9-81ED-4DB2-BD59-A6C34878D82A}">
                        <a16:rowId xmlns:a16="http://schemas.microsoft.com/office/drawing/2014/main" val="2062451976"/>
                      </a:ext>
                    </a:extLst>
                  </a:tr>
                  <a:tr h="370840">
                    <a:tc>
                      <a:txBody>
                        <a:bodyPr/>
                        <a:lstStyle/>
                        <a:p>
                          <a:r>
                            <a:rPr lang="en-IN" dirty="0"/>
                            <a:t>Directed Graph</a:t>
                          </a:r>
                        </a:p>
                      </a:txBody>
                      <a:tcPr/>
                    </a:tc>
                    <a:tc>
                      <a:txBody>
                        <a:bodyPr/>
                        <a:lstStyle/>
                        <a:p>
                          <a:r>
                            <a:rPr lang="en-US" dirty="0"/>
                            <a:t>A directed graph or digraph </a:t>
                          </a:r>
                          <a14:m>
                            <m:oMath xmlns:m="http://schemas.openxmlformats.org/officeDocument/2006/math">
                              <m:r>
                                <a:rPr lang="en-IN" b="0" i="1" smtClean="0">
                                  <a:latin typeface="Cambria Math" panose="02040503050406030204" pitchFamily="18" charset="0"/>
                                </a:rPr>
                                <m:t>𝐺</m:t>
                              </m:r>
                            </m:oMath>
                          </a14:m>
                          <a:r>
                            <a:rPr lang="en-US" dirty="0"/>
                            <a:t> is a triple consisting of a vertex set </a:t>
                          </a:r>
                          <a14:m>
                            <m:oMath xmlns:m="http://schemas.openxmlformats.org/officeDocument/2006/math">
                              <m:r>
                                <m:rPr>
                                  <m:sty m:val="p"/>
                                </m:rPr>
                                <a:rPr lang="en-IN" b="0" i="0" smtClean="0">
                                  <a:latin typeface="Cambria Math" panose="02040503050406030204" pitchFamily="18" charset="0"/>
                                </a:rPr>
                                <m:t>V</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 edge set </a:t>
                          </a:r>
                          <a14:m>
                            <m:oMath xmlns:m="http://schemas.openxmlformats.org/officeDocument/2006/math">
                              <m:r>
                                <m:rPr>
                                  <m:sty m:val="p"/>
                                </m:rPr>
                                <a:rPr lang="en-IN" b="0" i="0" smtClean="0">
                                  <a:latin typeface="Cambria Math" panose="02040503050406030204" pitchFamily="18" charset="0"/>
                                </a:rPr>
                                <m:t>E</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and a function assigning each edge an </a:t>
                          </a:r>
                          <a:r>
                            <a:rPr lang="en-US" b="1" dirty="0"/>
                            <a:t>ordered pair of vertices</a:t>
                          </a:r>
                          <a:r>
                            <a:rPr lang="en-US" dirty="0"/>
                            <a:t>. </a:t>
                          </a:r>
                          <a:endParaRPr lang="en-US" b="0" dirty="0"/>
                        </a:p>
                      </a:txBody>
                      <a:tcPr/>
                    </a:tc>
                    <a:extLst>
                      <a:ext uri="{0D108BD9-81ED-4DB2-BD59-A6C34878D82A}">
                        <a16:rowId xmlns:a16="http://schemas.microsoft.com/office/drawing/2014/main" val="4003584390"/>
                      </a:ext>
                    </a:extLst>
                  </a:tr>
                  <a:tr h="370840">
                    <a:tc>
                      <a:txBody>
                        <a:bodyPr/>
                        <a:lstStyle/>
                        <a:p>
                          <a:r>
                            <a:rPr lang="en-IN" dirty="0"/>
                            <a:t>strongly-connected Directed Graphs</a:t>
                          </a:r>
                        </a:p>
                      </a:txBody>
                      <a:tcPr/>
                    </a:tc>
                    <a:tc>
                      <a:txBody>
                        <a:bodyPr/>
                        <a:lstStyle/>
                        <a:p>
                          <a:r>
                            <a:rPr lang="en-US" dirty="0"/>
                            <a:t>A digraph is strongly connected or strong if for each ordered pair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of vertices, there is a path from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a:t>
                          </a:r>
                          <a:endParaRPr lang="en-IN" dirty="0"/>
                        </a:p>
                      </a:txBody>
                      <a:tcPr/>
                    </a:tc>
                    <a:extLst>
                      <a:ext uri="{0D108BD9-81ED-4DB2-BD59-A6C34878D82A}">
                        <a16:rowId xmlns:a16="http://schemas.microsoft.com/office/drawing/2014/main" val="899144777"/>
                      </a:ext>
                    </a:extLst>
                  </a:tr>
                  <a:tr h="370840">
                    <a:tc>
                      <a:txBody>
                        <a:bodyPr/>
                        <a:lstStyle/>
                        <a:p>
                          <a:r>
                            <a:rPr lang="en-IN" dirty="0"/>
                            <a:t>k-edge-connected digraph</a:t>
                          </a:r>
                        </a:p>
                      </a:txBody>
                      <a:tcPr/>
                    </a:tc>
                    <a:tc>
                      <a:txBody>
                        <a:bodyPr/>
                        <a:lstStyle/>
                        <a:p>
                          <a:r>
                            <a:rPr lang="en-US" dirty="0"/>
                            <a:t>A strongly-connected digraph is k-edge-connected directed graph if it remains strongly-connected whenever fewer than k edges are removed.</a:t>
                          </a:r>
                          <a:endParaRPr lang="en-IN" dirty="0"/>
                        </a:p>
                      </a:txBody>
                      <a:tcPr/>
                    </a:tc>
                    <a:extLst>
                      <a:ext uri="{0D108BD9-81ED-4DB2-BD59-A6C34878D82A}">
                        <a16:rowId xmlns:a16="http://schemas.microsoft.com/office/drawing/2014/main" val="1639692649"/>
                      </a:ext>
                    </a:extLst>
                  </a:tr>
                  <a:tr h="370840">
                    <a:tc>
                      <a:txBody>
                        <a:bodyPr/>
                        <a:lstStyle/>
                        <a:p>
                          <a:r>
                            <a:rPr lang="en-IN" dirty="0"/>
                            <a:t>edge-critical strongly-connected digraph</a:t>
                          </a:r>
                        </a:p>
                      </a:txBody>
                      <a:tcPr/>
                    </a:tc>
                    <a:tc>
                      <a:txBody>
                        <a:bodyPr/>
                        <a:lstStyle/>
                        <a:p>
                          <a:r>
                            <a:rPr lang="en-US" dirty="0"/>
                            <a:t>A strongly-connected digraph that ceases to be strongly-connected if any of its edge is removed is called edge-critical strongly-connected digraph.</a:t>
                          </a:r>
                        </a:p>
                      </a:txBody>
                      <a:tcPr/>
                    </a:tc>
                    <a:extLst>
                      <a:ext uri="{0D108BD9-81ED-4DB2-BD59-A6C34878D82A}">
                        <a16:rowId xmlns:a16="http://schemas.microsoft.com/office/drawing/2014/main" val="392384623"/>
                      </a:ext>
                    </a:extLst>
                  </a:tr>
                  <a:tr h="370840">
                    <a:tc>
                      <a:txBody>
                        <a:bodyPr/>
                        <a:lstStyle/>
                        <a:p>
                          <a:r>
                            <a:rPr lang="en-IN" dirty="0"/>
                            <a:t>Isomorphic Graphs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Two graphs </a:t>
                          </a:r>
                          <a14:m>
                            <m:oMath xmlns:m="http://schemas.openxmlformats.org/officeDocument/2006/math">
                              <m:r>
                                <a:rPr lang="en-IN" b="0" i="1" smtClean="0">
                                  <a:latin typeface="Cambria Math" panose="02040503050406030204" pitchFamily="18" charset="0"/>
                                </a:rPr>
                                <m:t>𝐺</m:t>
                              </m:r>
                            </m:oMath>
                          </a14:m>
                          <a:r>
                            <a:rPr lang="en-IN" dirty="0"/>
                            <a:t> and </a:t>
                          </a:r>
                          <a14:m>
                            <m:oMath xmlns:m="http://schemas.openxmlformats.org/officeDocument/2006/math">
                              <m:r>
                                <a:rPr lang="en-IN" b="0" i="1" smtClean="0">
                                  <a:latin typeface="Cambria Math" panose="02040503050406030204" pitchFamily="18" charset="0"/>
                                </a:rPr>
                                <m:t>𝐻</m:t>
                              </m:r>
                            </m:oMath>
                          </a14:m>
                          <a:r>
                            <a:rPr lang="en-IN" dirty="0"/>
                            <a:t> are said to be isomorphic if there exists a function </a:t>
                          </a:r>
                          <a14:m>
                            <m:oMath xmlns:m="http://schemas.openxmlformats.org/officeDocument/2006/math">
                              <m:r>
                                <a:rPr lang="en-IN" b="0" i="1" smtClean="0">
                                  <a:latin typeface="Cambria Math" panose="02040503050406030204" pitchFamily="18" charset="0"/>
                                </a:rPr>
                                <m:t>𝑓</m:t>
                              </m:r>
                            </m:oMath>
                          </a14:m>
                          <a:r>
                            <a:rPr lang="en-IN" b="1" dirty="0"/>
                            <a:t> </a:t>
                          </a:r>
                          <a:r>
                            <a:rPr lang="en-IN" dirty="0"/>
                            <a:t>from nodes of </a:t>
                          </a:r>
                          <a14:m>
                            <m:oMath xmlns:m="http://schemas.openxmlformats.org/officeDocument/2006/math">
                              <m:r>
                                <a:rPr lang="en-IN" b="0" i="1" smtClean="0">
                                  <a:latin typeface="Cambria Math" panose="02040503050406030204" pitchFamily="18" charset="0"/>
                                </a:rPr>
                                <m:t>𝐺</m:t>
                              </m:r>
                            </m:oMath>
                          </a14:m>
                          <a:r>
                            <a:rPr lang="en-IN" dirty="0"/>
                            <a:t> to nodes of </a:t>
                          </a:r>
                          <a14:m>
                            <m:oMath xmlns:m="http://schemas.openxmlformats.org/officeDocument/2006/math">
                              <m:r>
                                <a:rPr lang="en-IN" b="0" i="1" smtClean="0">
                                  <a:latin typeface="Cambria Math" panose="02040503050406030204" pitchFamily="18" charset="0"/>
                                </a:rPr>
                                <m:t>𝐻</m:t>
                              </m:r>
                            </m:oMath>
                          </a14:m>
                          <a:r>
                            <a:rPr lang="en-IN" dirty="0"/>
                            <a:t>, such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G if and only if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H.</a:t>
                          </a:r>
                        </a:p>
                      </a:txBody>
                      <a:tcPr/>
                    </a:tc>
                    <a:extLst>
                      <a:ext uri="{0D108BD9-81ED-4DB2-BD59-A6C34878D82A}">
                        <a16:rowId xmlns:a16="http://schemas.microsoft.com/office/drawing/2014/main" val="481851704"/>
                      </a:ext>
                    </a:extLst>
                  </a:tr>
                </a:tbl>
              </a:graphicData>
            </a:graphic>
          </p:graphicFrame>
        </mc:Choice>
        <mc:Fallback xmlns="">
          <p:graphicFrame>
            <p:nvGraphicFramePr>
              <p:cNvPr id="6" name="Table 6">
                <a:extLst>
                  <a:ext uri="{FF2B5EF4-FFF2-40B4-BE49-F238E27FC236}">
                    <a16:creationId xmlns:a16="http://schemas.microsoft.com/office/drawing/2014/main" id="{61B76171-357A-B73B-3739-3117CA16BF0E}"/>
                  </a:ext>
                </a:extLst>
              </p:cNvPr>
              <p:cNvGraphicFramePr>
                <a:graphicFrameLocks noGrp="1"/>
              </p:cNvGraphicFramePr>
              <p:nvPr>
                <p:ph idx="1"/>
                <p:extLst>
                  <p:ext uri="{D42A27DB-BD31-4B8C-83A1-F6EECF244321}">
                    <p14:modId xmlns:p14="http://schemas.microsoft.com/office/powerpoint/2010/main" val="75539037"/>
                  </p:ext>
                </p:extLst>
              </p:nvPr>
            </p:nvGraphicFramePr>
            <p:xfrm>
              <a:off x="838200" y="1620352"/>
              <a:ext cx="10515600" cy="4759960"/>
            </p:xfrm>
            <a:graphic>
              <a:graphicData uri="http://schemas.openxmlformats.org/drawingml/2006/table">
                <a:tbl>
                  <a:tblPr firstRow="1" bandRow="1">
                    <a:tableStyleId>{5C22544A-7EE6-4342-B048-85BDC9FD1C3A}</a:tableStyleId>
                  </a:tblPr>
                  <a:tblGrid>
                    <a:gridCol w="2232804">
                      <a:extLst>
                        <a:ext uri="{9D8B030D-6E8A-4147-A177-3AD203B41FA5}">
                          <a16:colId xmlns:a16="http://schemas.microsoft.com/office/drawing/2014/main" val="1950117188"/>
                        </a:ext>
                      </a:extLst>
                    </a:gridCol>
                    <a:gridCol w="8282796">
                      <a:extLst>
                        <a:ext uri="{9D8B030D-6E8A-4147-A177-3AD203B41FA5}">
                          <a16:colId xmlns:a16="http://schemas.microsoft.com/office/drawing/2014/main" val="2180038710"/>
                        </a:ext>
                      </a:extLst>
                    </a:gridCol>
                  </a:tblGrid>
                  <a:tr h="370840">
                    <a:tc>
                      <a:txBody>
                        <a:bodyPr/>
                        <a:lstStyle/>
                        <a:p>
                          <a:pPr algn="ctr"/>
                          <a:r>
                            <a:rPr lang="en-IN" dirty="0"/>
                            <a:t>Term</a:t>
                          </a:r>
                        </a:p>
                      </a:txBody>
                      <a:tcPr/>
                    </a:tc>
                    <a:tc>
                      <a:txBody>
                        <a:bodyPr/>
                        <a:lstStyle/>
                        <a:p>
                          <a:pPr algn="ctr"/>
                          <a:r>
                            <a:rPr lang="en-IN" dirty="0"/>
                            <a:t>Definition</a:t>
                          </a:r>
                        </a:p>
                      </a:txBody>
                      <a:tcPr/>
                    </a:tc>
                    <a:extLst>
                      <a:ext uri="{0D108BD9-81ED-4DB2-BD59-A6C34878D82A}">
                        <a16:rowId xmlns:a16="http://schemas.microsoft.com/office/drawing/2014/main" val="2967937340"/>
                      </a:ext>
                    </a:extLst>
                  </a:tr>
                  <a:tr h="914400">
                    <a:tc>
                      <a:txBody>
                        <a:bodyPr/>
                        <a:lstStyle/>
                        <a:p>
                          <a:r>
                            <a:rPr lang="en-IN" dirty="0"/>
                            <a:t>Graph</a:t>
                          </a:r>
                        </a:p>
                      </a:txBody>
                      <a:tcPr/>
                    </a:tc>
                    <a:tc>
                      <a:txBody>
                        <a:bodyPr/>
                        <a:lstStyle/>
                        <a:p>
                          <a:endParaRPr lang="en-US"/>
                        </a:p>
                      </a:txBody>
                      <a:tcPr>
                        <a:blipFill>
                          <a:blip r:embed="rId2"/>
                          <a:stretch>
                            <a:fillRect l="-26985" t="-44000" r="-294" b="-391333"/>
                          </a:stretch>
                        </a:blipFill>
                      </a:tcPr>
                    </a:tc>
                    <a:extLst>
                      <a:ext uri="{0D108BD9-81ED-4DB2-BD59-A6C34878D82A}">
                        <a16:rowId xmlns:a16="http://schemas.microsoft.com/office/drawing/2014/main" val="2062451976"/>
                      </a:ext>
                    </a:extLst>
                  </a:tr>
                  <a:tr h="640080">
                    <a:tc>
                      <a:txBody>
                        <a:bodyPr/>
                        <a:lstStyle/>
                        <a:p>
                          <a:r>
                            <a:rPr lang="en-IN" dirty="0"/>
                            <a:t>Directed Graph</a:t>
                          </a:r>
                        </a:p>
                      </a:txBody>
                      <a:tcPr/>
                    </a:tc>
                    <a:tc>
                      <a:txBody>
                        <a:bodyPr/>
                        <a:lstStyle/>
                        <a:p>
                          <a:endParaRPr lang="en-US"/>
                        </a:p>
                      </a:txBody>
                      <a:tcPr>
                        <a:blipFill>
                          <a:blip r:embed="rId2"/>
                          <a:stretch>
                            <a:fillRect l="-26985" t="-205714" r="-294" b="-459048"/>
                          </a:stretch>
                        </a:blipFill>
                      </a:tcPr>
                    </a:tc>
                    <a:extLst>
                      <a:ext uri="{0D108BD9-81ED-4DB2-BD59-A6C34878D82A}">
                        <a16:rowId xmlns:a16="http://schemas.microsoft.com/office/drawing/2014/main" val="4003584390"/>
                      </a:ext>
                    </a:extLst>
                  </a:tr>
                  <a:tr h="640080">
                    <a:tc>
                      <a:txBody>
                        <a:bodyPr/>
                        <a:lstStyle/>
                        <a:p>
                          <a:r>
                            <a:rPr lang="en-IN" dirty="0"/>
                            <a:t>strongly-connected Directed Graphs</a:t>
                          </a:r>
                        </a:p>
                      </a:txBody>
                      <a:tcPr/>
                    </a:tc>
                    <a:tc>
                      <a:txBody>
                        <a:bodyPr/>
                        <a:lstStyle/>
                        <a:p>
                          <a:endParaRPr lang="en-US"/>
                        </a:p>
                      </a:txBody>
                      <a:tcPr>
                        <a:blipFill>
                          <a:blip r:embed="rId2"/>
                          <a:stretch>
                            <a:fillRect l="-26985" t="-305714" r="-294" b="-359048"/>
                          </a:stretch>
                        </a:blipFill>
                      </a:tcPr>
                    </a:tc>
                    <a:extLst>
                      <a:ext uri="{0D108BD9-81ED-4DB2-BD59-A6C34878D82A}">
                        <a16:rowId xmlns:a16="http://schemas.microsoft.com/office/drawing/2014/main" val="899144777"/>
                      </a:ext>
                    </a:extLst>
                  </a:tr>
                  <a:tr h="640080">
                    <a:tc>
                      <a:txBody>
                        <a:bodyPr/>
                        <a:lstStyle/>
                        <a:p>
                          <a:r>
                            <a:rPr lang="en-IN" dirty="0"/>
                            <a:t>k-edge-connected digraph</a:t>
                          </a:r>
                        </a:p>
                      </a:txBody>
                      <a:tcPr/>
                    </a:tc>
                    <a:tc>
                      <a:txBody>
                        <a:bodyPr/>
                        <a:lstStyle/>
                        <a:p>
                          <a:r>
                            <a:rPr lang="en-US" dirty="0"/>
                            <a:t>A strongly-connected digraph is k-edge-connected directed graph if it remains strongly-connected whenever fewer than k edges are removed.</a:t>
                          </a:r>
                          <a:endParaRPr lang="en-IN" dirty="0"/>
                        </a:p>
                      </a:txBody>
                      <a:tcPr/>
                    </a:tc>
                    <a:extLst>
                      <a:ext uri="{0D108BD9-81ED-4DB2-BD59-A6C34878D82A}">
                        <a16:rowId xmlns:a16="http://schemas.microsoft.com/office/drawing/2014/main" val="1639692649"/>
                      </a:ext>
                    </a:extLst>
                  </a:tr>
                  <a:tr h="640080">
                    <a:tc>
                      <a:txBody>
                        <a:bodyPr/>
                        <a:lstStyle/>
                        <a:p>
                          <a:r>
                            <a:rPr lang="en-IN" dirty="0"/>
                            <a:t>edge-critical strongly-connected digraph</a:t>
                          </a:r>
                        </a:p>
                      </a:txBody>
                      <a:tcPr/>
                    </a:tc>
                    <a:tc>
                      <a:txBody>
                        <a:bodyPr/>
                        <a:lstStyle/>
                        <a:p>
                          <a:r>
                            <a:rPr lang="en-US" dirty="0"/>
                            <a:t>A strongly-connected digraph that ceases to be strongly-connected if any of its edge is removed is called edge-critical strongly-connected digraph.</a:t>
                          </a:r>
                        </a:p>
                      </a:txBody>
                      <a:tcPr/>
                    </a:tc>
                    <a:extLst>
                      <a:ext uri="{0D108BD9-81ED-4DB2-BD59-A6C34878D82A}">
                        <a16:rowId xmlns:a16="http://schemas.microsoft.com/office/drawing/2014/main" val="392384623"/>
                      </a:ext>
                    </a:extLst>
                  </a:tr>
                  <a:tr h="914400">
                    <a:tc>
                      <a:txBody>
                        <a:bodyPr/>
                        <a:lstStyle/>
                        <a:p>
                          <a:r>
                            <a:rPr lang="en-IN" dirty="0"/>
                            <a:t>Isomorphic Graphs</a:t>
                          </a:r>
                        </a:p>
                      </a:txBody>
                      <a:tcPr/>
                    </a:tc>
                    <a:tc>
                      <a:txBody>
                        <a:bodyPr/>
                        <a:lstStyle/>
                        <a:p>
                          <a:endParaRPr lang="en-US"/>
                        </a:p>
                      </a:txBody>
                      <a:tcPr>
                        <a:blipFill>
                          <a:blip r:embed="rId2"/>
                          <a:stretch>
                            <a:fillRect l="-26985" t="-424667" r="-294" b="-10667"/>
                          </a:stretch>
                        </a:blipFill>
                      </a:tcPr>
                    </a:tc>
                    <a:extLst>
                      <a:ext uri="{0D108BD9-81ED-4DB2-BD59-A6C34878D82A}">
                        <a16:rowId xmlns:a16="http://schemas.microsoft.com/office/drawing/2014/main" val="481851704"/>
                      </a:ext>
                    </a:extLst>
                  </a:tr>
                </a:tbl>
              </a:graphicData>
            </a:graphic>
          </p:graphicFrame>
        </mc:Fallback>
      </mc:AlternateContent>
    </p:spTree>
    <p:extLst>
      <p:ext uri="{BB962C8B-B14F-4D97-AF65-F5344CB8AC3E}">
        <p14:creationId xmlns:p14="http://schemas.microsoft.com/office/powerpoint/2010/main" val="166200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Objective</a:t>
            </a:r>
            <a:endParaRPr lang="en-IN" baseline="30000"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690688"/>
                <a:ext cx="10515600" cy="4351338"/>
              </a:xfrm>
            </p:spPr>
            <p:txBody>
              <a:bodyPr/>
              <a:lstStyle/>
              <a:p>
                <a:pPr marL="514350" indent="-514350">
                  <a:buFont typeface="+mj-lt"/>
                  <a:buAutoNum type="arabicPeriod"/>
                </a:pPr>
                <a:r>
                  <a:rPr lang="en-IN" dirty="0"/>
                  <a:t>Find an algorithm to generate all prime (edge-critical strongly-connected) directed graphs of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+1</m:t>
                    </m:r>
                  </m:oMath>
                </a14:m>
                <a:r>
                  <a:rPr lang="en-IN" dirty="0"/>
                  <a:t> nodes given a set of all prime digraphs of </a:t>
                </a:r>
                <a14:m>
                  <m:oMath xmlns:m="http://schemas.openxmlformats.org/officeDocument/2006/math">
                    <m:r>
                      <a:rPr lang="en-IN" i="1">
                        <a:latin typeface="Cambria Math" panose="02040503050406030204" pitchFamily="18" charset="0"/>
                      </a:rPr>
                      <m:t>𝑛</m:t>
                    </m:r>
                  </m:oMath>
                </a14:m>
                <a:r>
                  <a:rPr lang="en-IN" dirty="0"/>
                  <a:t> nodes.</a:t>
                </a:r>
              </a:p>
              <a:p>
                <a:pPr marL="514350" indent="-514350">
                  <a:buFont typeface="+mj-lt"/>
                  <a:buAutoNum type="arabicPeriod"/>
                </a:pPr>
                <a:r>
                  <a:rPr lang="en-IN" dirty="0"/>
                  <a:t>Using the prime digraphs or otherwise generate a random strongly-connected directed graph for a given number of nodes.</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278075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Tools at hand</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51345"/>
            <a:ext cx="10515600" cy="4980700"/>
          </a:xfrm>
        </p:spPr>
        <p:txBody>
          <a:bodyPr>
            <a:normAutofit/>
          </a:bodyPr>
          <a:lstStyle/>
          <a:p>
            <a:pPr marL="0" indent="0">
              <a:buNone/>
            </a:pPr>
            <a:r>
              <a:rPr lang="en-IN" dirty="0"/>
              <a:t>Following algorithms/tools that have been studied in detail is assumed to be present at hand for achieving the mentioned objectives.</a:t>
            </a:r>
          </a:p>
          <a:p>
            <a:pPr marL="514350" indent="-514350">
              <a:buFont typeface="+mj-lt"/>
              <a:buAutoNum type="arabicPeriod"/>
            </a:pPr>
            <a:r>
              <a:rPr lang="en-IN" dirty="0"/>
              <a:t>Isomorphism test</a:t>
            </a:r>
            <a:r>
              <a:rPr lang="en-IN" baseline="30000" dirty="0"/>
              <a:t>[7]</a:t>
            </a:r>
            <a:r>
              <a:rPr lang="en-IN" dirty="0"/>
              <a:t>: An algorithm that tests whether the two input graphs are isomorphic to each other or not. It does so by finding all matching node candidates for a given node and then running isomorphism test on the remaining subgraph iteratively.</a:t>
            </a:r>
          </a:p>
          <a:p>
            <a:pPr marL="514350" indent="-514350">
              <a:buFont typeface="+mj-lt"/>
              <a:buAutoNum type="arabicPeriod"/>
            </a:pPr>
            <a:r>
              <a:rPr lang="en-IN" dirty="0" err="1"/>
              <a:t>Weisfeiler</a:t>
            </a:r>
            <a:r>
              <a:rPr lang="en-IN" dirty="0"/>
              <a:t> Lehman Isomorphism hash</a:t>
            </a:r>
            <a:r>
              <a:rPr lang="en-IN" baseline="30000" dirty="0"/>
              <a:t>[8]</a:t>
            </a:r>
            <a:r>
              <a:rPr lang="en-IN" dirty="0"/>
              <a:t> – A hashing algorithm on graph such that different hash for two graphs implies non-isomorphism among the graphs with very high probability. However, the converse is not true </a:t>
            </a:r>
            <a:r>
              <a:rPr lang="en-IN" dirty="0" err="1"/>
              <a:t>i.e</a:t>
            </a:r>
            <a:r>
              <a:rPr lang="en-IN" dirty="0"/>
              <a:t> two non-isomorphic graph can have same hash.</a:t>
            </a:r>
          </a:p>
        </p:txBody>
      </p:sp>
    </p:spTree>
    <p:extLst>
      <p:ext uri="{BB962C8B-B14F-4D97-AF65-F5344CB8AC3E}">
        <p14:creationId xmlns:p14="http://schemas.microsoft.com/office/powerpoint/2010/main" val="113863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Tools at hand</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51345"/>
            <a:ext cx="10515600" cy="4980700"/>
          </a:xfrm>
        </p:spPr>
        <p:txBody>
          <a:bodyPr>
            <a:normAutofit/>
          </a:bodyPr>
          <a:lstStyle/>
          <a:p>
            <a:pPr marL="514350" indent="-514350">
              <a:buFont typeface="+mj-lt"/>
              <a:buAutoNum type="arabicPeriod" startAt="3"/>
            </a:pPr>
            <a:r>
              <a:rPr lang="en-IN" dirty="0"/>
              <a:t>strong-connection test</a:t>
            </a:r>
            <a:r>
              <a:rPr lang="en-IN" baseline="30000" dirty="0"/>
              <a:t>[8,9]</a:t>
            </a:r>
            <a:r>
              <a:rPr lang="en-IN" dirty="0"/>
              <a:t>: An algorithm that tests whether the given graph is strongly-connected or not. It does so by finding the strongly connected components using Depth First Search algorithm. It is referred as </a:t>
            </a:r>
            <a:r>
              <a:rPr lang="en-US" sz="2800" b="1" dirty="0" err="1">
                <a:latin typeface="Courier New" panose="02070309020205020404" pitchFamily="49" charset="0"/>
                <a:cs typeface="Courier New" panose="02070309020205020404" pitchFamily="49" charset="0"/>
              </a:rPr>
              <a:t>is_strongly_connected</a:t>
            </a:r>
            <a:r>
              <a:rPr lang="en-US" sz="2800" dirty="0">
                <a:latin typeface="Courier New" panose="02070309020205020404" pitchFamily="49" charset="0"/>
                <a:cs typeface="Courier New" panose="02070309020205020404" pitchFamily="49" charset="0"/>
              </a:rPr>
              <a:t>(digraph)</a:t>
            </a:r>
            <a:endParaRPr lang="en-IN" dirty="0"/>
          </a:p>
          <a:p>
            <a:pPr marL="514350" indent="-514350">
              <a:buFont typeface="+mj-lt"/>
              <a:buAutoNum type="arabicPeriod" startAt="3"/>
            </a:pPr>
            <a:r>
              <a:rPr lang="en-IN" dirty="0"/>
              <a:t>Prime test</a:t>
            </a:r>
            <a:r>
              <a:rPr lang="en-IN" baseline="30000" dirty="0"/>
              <a:t> [5]</a:t>
            </a:r>
            <a:r>
              <a:rPr lang="en-IN" dirty="0"/>
              <a:t>: An algorithm that tests whether given graph is edge-critical strongly-connected or not. It does so by removing an edge and checking for strong-connection for all edges. It is referred as </a:t>
            </a:r>
            <a:r>
              <a:rPr lang="en-US" sz="2800" b="1" dirty="0" err="1">
                <a:latin typeface="Courier New" panose="02070309020205020404" pitchFamily="49" charset="0"/>
                <a:cs typeface="Courier New" panose="02070309020205020404" pitchFamily="49" charset="0"/>
              </a:rPr>
              <a:t>is_prime</a:t>
            </a:r>
            <a:r>
              <a:rPr lang="en-US" sz="2800" dirty="0">
                <a:latin typeface="Courier New" panose="02070309020205020404" pitchFamily="49" charset="0"/>
                <a:cs typeface="Courier New" panose="02070309020205020404" pitchFamily="49" charset="0"/>
              </a:rPr>
              <a:t>(digraph)</a:t>
            </a:r>
            <a:endParaRPr lang="en-IN" dirty="0"/>
          </a:p>
          <a:p>
            <a:pPr marL="514350" indent="-514350">
              <a:buFont typeface="+mj-lt"/>
              <a:buAutoNum type="arabicPeriod" startAt="3"/>
            </a:pPr>
            <a:endParaRPr lang="en-IN" dirty="0"/>
          </a:p>
          <a:p>
            <a:pPr marL="0" indent="0">
              <a:buNone/>
            </a:pPr>
            <a:r>
              <a:rPr lang="en-IN" dirty="0"/>
              <a:t>Note: Tools 1,2, and 3 are available in the </a:t>
            </a:r>
            <a:r>
              <a:rPr lang="en-IN" dirty="0" err="1"/>
              <a:t>networkx</a:t>
            </a:r>
            <a:r>
              <a:rPr lang="en-IN" dirty="0"/>
              <a:t> package. 4</a:t>
            </a:r>
            <a:r>
              <a:rPr lang="en-IN" baseline="30000" dirty="0"/>
              <a:t>th</a:t>
            </a:r>
            <a:r>
              <a:rPr lang="en-IN" dirty="0"/>
              <a:t> tool is available on link mentioned in reference.</a:t>
            </a:r>
          </a:p>
        </p:txBody>
      </p:sp>
    </p:spTree>
    <p:extLst>
      <p:ext uri="{BB962C8B-B14F-4D97-AF65-F5344CB8AC3E}">
        <p14:creationId xmlns:p14="http://schemas.microsoft.com/office/powerpoint/2010/main" val="301454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All prime digraphs of 2,3, and 4 nodes</a:t>
            </a:r>
          </a:p>
        </p:txBody>
      </p:sp>
      <p:pic>
        <p:nvPicPr>
          <p:cNvPr id="4" name="Content Placeholder 3" descr="A picture containing text, pool ball, night sky&#10;&#10;Description automatically generated">
            <a:extLst>
              <a:ext uri="{FF2B5EF4-FFF2-40B4-BE49-F238E27FC236}">
                <a16:creationId xmlns:a16="http://schemas.microsoft.com/office/drawing/2014/main" id="{1FE2B8EB-DE97-195D-6195-7A4102BDE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142" y="1757363"/>
            <a:ext cx="7736633" cy="1821155"/>
          </a:xfrm>
        </p:spPr>
      </p:pic>
      <p:pic>
        <p:nvPicPr>
          <p:cNvPr id="6" name="Picture 5" descr="Graphical user interface, application, Teams&#10;&#10;Description automatically generated">
            <a:extLst>
              <a:ext uri="{FF2B5EF4-FFF2-40B4-BE49-F238E27FC236}">
                <a16:creationId xmlns:a16="http://schemas.microsoft.com/office/drawing/2014/main" id="{FE74DA81-A7D9-FE55-8E5F-E5E241262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58" y="4251885"/>
            <a:ext cx="11773484" cy="164558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ADD089-9F24-048E-892A-946A3EC8F34E}"/>
                  </a:ext>
                </a:extLst>
              </p:cNvPr>
              <p:cNvSpPr txBox="1"/>
              <p:nvPr/>
            </p:nvSpPr>
            <p:spPr>
              <a:xfrm>
                <a:off x="2744755" y="3284898"/>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(2)</m:t>
                          </m:r>
                        </m:sup>
                      </m:sSubSup>
                    </m:oMath>
                  </m:oMathPara>
                </a14:m>
                <a:endParaRPr lang="en-IN" sz="2800" dirty="0"/>
              </a:p>
            </p:txBody>
          </p:sp>
        </mc:Choice>
        <mc:Fallback xmlns="">
          <p:sp>
            <p:nvSpPr>
              <p:cNvPr id="7" name="TextBox 6">
                <a:extLst>
                  <a:ext uri="{FF2B5EF4-FFF2-40B4-BE49-F238E27FC236}">
                    <a16:creationId xmlns:a16="http://schemas.microsoft.com/office/drawing/2014/main" id="{70ADD089-9F24-048E-892A-946A3EC8F34E}"/>
                  </a:ext>
                </a:extLst>
              </p:cNvPr>
              <p:cNvSpPr txBox="1">
                <a:spLocks noRot="1" noChangeAspect="1" noMove="1" noResize="1" noEditPoints="1" noAdjustHandles="1" noChangeArrowheads="1" noChangeShapeType="1" noTextEdit="1"/>
              </p:cNvSpPr>
              <p:nvPr/>
            </p:nvSpPr>
            <p:spPr>
              <a:xfrm>
                <a:off x="2744755" y="3284898"/>
                <a:ext cx="726233" cy="6499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F85334-BA2E-4C9D-2DDF-97E67C055778}"/>
                  </a:ext>
                </a:extLst>
              </p:cNvPr>
              <p:cNvSpPr txBox="1"/>
              <p:nvPr/>
            </p:nvSpPr>
            <p:spPr>
              <a:xfrm>
                <a:off x="5145832" y="3284898"/>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(3)</m:t>
                          </m:r>
                        </m:sup>
                      </m:sSubSup>
                    </m:oMath>
                  </m:oMathPara>
                </a14:m>
                <a:endParaRPr lang="en-IN" sz="2800" dirty="0"/>
              </a:p>
            </p:txBody>
          </p:sp>
        </mc:Choice>
        <mc:Fallback xmlns="">
          <p:sp>
            <p:nvSpPr>
              <p:cNvPr id="9" name="TextBox 8">
                <a:extLst>
                  <a:ext uri="{FF2B5EF4-FFF2-40B4-BE49-F238E27FC236}">
                    <a16:creationId xmlns:a16="http://schemas.microsoft.com/office/drawing/2014/main" id="{09F85334-BA2E-4C9D-2DDF-97E67C055778}"/>
                  </a:ext>
                </a:extLst>
              </p:cNvPr>
              <p:cNvSpPr txBox="1">
                <a:spLocks noRot="1" noChangeAspect="1" noMove="1" noResize="1" noEditPoints="1" noAdjustHandles="1" noChangeArrowheads="1" noChangeShapeType="1" noTextEdit="1"/>
              </p:cNvSpPr>
              <p:nvPr/>
            </p:nvSpPr>
            <p:spPr>
              <a:xfrm>
                <a:off x="5145832" y="3284898"/>
                <a:ext cx="726233" cy="6499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77F2ED5-CAB2-2D73-B362-A69BC9750879}"/>
                  </a:ext>
                </a:extLst>
              </p:cNvPr>
              <p:cNvSpPr txBox="1"/>
              <p:nvPr/>
            </p:nvSpPr>
            <p:spPr>
              <a:xfrm>
                <a:off x="9333625" y="325352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up>
                          <m:r>
                            <a:rPr lang="en-IN" sz="2800" b="0" i="1" smtClean="0">
                              <a:latin typeface="Cambria Math" panose="02040503050406030204" pitchFamily="18" charset="0"/>
                            </a:rPr>
                            <m:t>(3)</m:t>
                          </m:r>
                        </m:sup>
                      </m:sSubSup>
                    </m:oMath>
                  </m:oMathPara>
                </a14:m>
                <a:endParaRPr lang="en-IN" sz="2800" dirty="0"/>
              </a:p>
            </p:txBody>
          </p:sp>
        </mc:Choice>
        <mc:Fallback xmlns="">
          <p:sp>
            <p:nvSpPr>
              <p:cNvPr id="10" name="TextBox 9">
                <a:extLst>
                  <a:ext uri="{FF2B5EF4-FFF2-40B4-BE49-F238E27FC236}">
                    <a16:creationId xmlns:a16="http://schemas.microsoft.com/office/drawing/2014/main" id="{B77F2ED5-CAB2-2D73-B362-A69BC9750879}"/>
                  </a:ext>
                </a:extLst>
              </p:cNvPr>
              <p:cNvSpPr txBox="1">
                <a:spLocks noRot="1" noChangeAspect="1" noMove="1" noResize="1" noEditPoints="1" noAdjustHandles="1" noChangeArrowheads="1" noChangeShapeType="1" noTextEdit="1"/>
              </p:cNvSpPr>
              <p:nvPr/>
            </p:nvSpPr>
            <p:spPr>
              <a:xfrm>
                <a:off x="9333625" y="3253525"/>
                <a:ext cx="726233" cy="64998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3EF9D8-A6EA-F68D-E473-FBF846DF93DD}"/>
                  </a:ext>
                </a:extLst>
              </p:cNvPr>
              <p:cNvSpPr txBox="1"/>
              <p:nvPr/>
            </p:nvSpPr>
            <p:spPr>
              <a:xfrm>
                <a:off x="838200" y="592085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1" name="TextBox 10">
                <a:extLst>
                  <a:ext uri="{FF2B5EF4-FFF2-40B4-BE49-F238E27FC236}">
                    <a16:creationId xmlns:a16="http://schemas.microsoft.com/office/drawing/2014/main" id="{823EF9D8-A6EA-F68D-E473-FBF846DF93DD}"/>
                  </a:ext>
                </a:extLst>
              </p:cNvPr>
              <p:cNvSpPr txBox="1">
                <a:spLocks noRot="1" noChangeAspect="1" noMove="1" noResize="1" noEditPoints="1" noAdjustHandles="1" noChangeArrowheads="1" noChangeShapeType="1" noTextEdit="1"/>
              </p:cNvSpPr>
              <p:nvPr/>
            </p:nvSpPr>
            <p:spPr>
              <a:xfrm>
                <a:off x="838200" y="5920855"/>
                <a:ext cx="726233" cy="6499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42950-3ACD-9116-EA0D-652E835E9429}"/>
                  </a:ext>
                </a:extLst>
              </p:cNvPr>
              <p:cNvSpPr txBox="1"/>
              <p:nvPr/>
            </p:nvSpPr>
            <p:spPr>
              <a:xfrm>
                <a:off x="3489649" y="592085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2" name="TextBox 11">
                <a:extLst>
                  <a:ext uri="{FF2B5EF4-FFF2-40B4-BE49-F238E27FC236}">
                    <a16:creationId xmlns:a16="http://schemas.microsoft.com/office/drawing/2014/main" id="{7AE42950-3ACD-9116-EA0D-652E835E9429}"/>
                  </a:ext>
                </a:extLst>
              </p:cNvPr>
              <p:cNvSpPr txBox="1">
                <a:spLocks noRot="1" noChangeAspect="1" noMove="1" noResize="1" noEditPoints="1" noAdjustHandles="1" noChangeArrowheads="1" noChangeShapeType="1" noTextEdit="1"/>
              </p:cNvSpPr>
              <p:nvPr/>
            </p:nvSpPr>
            <p:spPr>
              <a:xfrm>
                <a:off x="3489649" y="5920855"/>
                <a:ext cx="726233" cy="64998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CBEB84-EF70-EC25-2337-9499ABE3B210}"/>
                  </a:ext>
                </a:extLst>
              </p:cNvPr>
              <p:cNvSpPr txBox="1"/>
              <p:nvPr/>
            </p:nvSpPr>
            <p:spPr>
              <a:xfrm>
                <a:off x="5646575" y="589747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3</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3" name="TextBox 12">
                <a:extLst>
                  <a:ext uri="{FF2B5EF4-FFF2-40B4-BE49-F238E27FC236}">
                    <a16:creationId xmlns:a16="http://schemas.microsoft.com/office/drawing/2014/main" id="{EFCBEB84-EF70-EC25-2337-9499ABE3B210}"/>
                  </a:ext>
                </a:extLst>
              </p:cNvPr>
              <p:cNvSpPr txBox="1">
                <a:spLocks noRot="1" noChangeAspect="1" noMove="1" noResize="1" noEditPoints="1" noAdjustHandles="1" noChangeArrowheads="1" noChangeShapeType="1" noTextEdit="1"/>
              </p:cNvSpPr>
              <p:nvPr/>
            </p:nvSpPr>
            <p:spPr>
              <a:xfrm>
                <a:off x="5646575" y="5897474"/>
                <a:ext cx="726233" cy="649986"/>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426C7A-1F46-1A51-2C2E-F7FEADC5EDF7}"/>
                  </a:ext>
                </a:extLst>
              </p:cNvPr>
              <p:cNvSpPr txBox="1"/>
              <p:nvPr/>
            </p:nvSpPr>
            <p:spPr>
              <a:xfrm>
                <a:off x="8298024" y="589747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4</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4" name="TextBox 13">
                <a:extLst>
                  <a:ext uri="{FF2B5EF4-FFF2-40B4-BE49-F238E27FC236}">
                    <a16:creationId xmlns:a16="http://schemas.microsoft.com/office/drawing/2014/main" id="{8F426C7A-1F46-1A51-2C2E-F7FEADC5EDF7}"/>
                  </a:ext>
                </a:extLst>
              </p:cNvPr>
              <p:cNvSpPr txBox="1">
                <a:spLocks noRot="1" noChangeAspect="1" noMove="1" noResize="1" noEditPoints="1" noAdjustHandles="1" noChangeArrowheads="1" noChangeShapeType="1" noTextEdit="1"/>
              </p:cNvSpPr>
              <p:nvPr/>
            </p:nvSpPr>
            <p:spPr>
              <a:xfrm>
                <a:off x="8298024" y="5897474"/>
                <a:ext cx="726233" cy="649986"/>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2985E59-4025-DF14-169C-6860E501B377}"/>
                  </a:ext>
                </a:extLst>
              </p:cNvPr>
              <p:cNvSpPr txBox="1"/>
              <p:nvPr/>
            </p:nvSpPr>
            <p:spPr>
              <a:xfrm>
                <a:off x="10666444" y="592085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5</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5" name="TextBox 14">
                <a:extLst>
                  <a:ext uri="{FF2B5EF4-FFF2-40B4-BE49-F238E27FC236}">
                    <a16:creationId xmlns:a16="http://schemas.microsoft.com/office/drawing/2014/main" id="{92985E59-4025-DF14-169C-6860E501B377}"/>
                  </a:ext>
                </a:extLst>
              </p:cNvPr>
              <p:cNvSpPr txBox="1">
                <a:spLocks noRot="1" noChangeAspect="1" noMove="1" noResize="1" noEditPoints="1" noAdjustHandles="1" noChangeArrowheads="1" noChangeShapeType="1" noTextEdit="1"/>
              </p:cNvSpPr>
              <p:nvPr/>
            </p:nvSpPr>
            <p:spPr>
              <a:xfrm>
                <a:off x="10666444" y="5920855"/>
                <a:ext cx="726233" cy="649986"/>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7142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Motivation of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a:bodyPr>
              <a:lstStyle/>
              <a:p>
                <a:r>
                  <a:rPr lang="en-IN" dirty="0"/>
                  <a:t>The prime (edge-critical strongly-connected) digraphs are basic unit of construction for any strongly-connected graph.</a:t>
                </a:r>
              </a:p>
              <a:p>
                <a:r>
                  <a:rPr lang="en-IN" dirty="0"/>
                  <a:t>If even a single prime digraph is available for a given number of nodes, then one can add edges randomly with some probability p adhering to </a:t>
                </a:r>
                <a14:m>
                  <m:oMath xmlns:m="http://schemas.openxmlformats.org/officeDocument/2006/math">
                    <m:r>
                      <a:rPr lang="en-IN" b="0" i="1" smtClean="0">
                        <a:latin typeface="Cambria Math" panose="02040503050406030204" pitchFamily="18" charset="0"/>
                      </a:rPr>
                      <m:t>𝐺</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𝑝</m:t>
                        </m:r>
                      </m:e>
                    </m:d>
                  </m:oMath>
                </a14:m>
                <a:r>
                  <a:rPr lang="en-IN" dirty="0"/>
                  <a:t> </a:t>
                </a:r>
                <a:r>
                  <a:rPr lang="en-IN" dirty="0" err="1"/>
                  <a:t>Erdős</a:t>
                </a:r>
                <a:r>
                  <a:rPr lang="en-IN" dirty="0"/>
                  <a:t>–</a:t>
                </a:r>
                <a:r>
                  <a:rPr lang="en-IN" dirty="0" err="1"/>
                  <a:t>Rényi</a:t>
                </a:r>
                <a:r>
                  <a:rPr lang="en-IN" dirty="0"/>
                  <a:t> model</a:t>
                </a:r>
                <a:r>
                  <a:rPr lang="en-IN" baseline="30000" dirty="0"/>
                  <a:t>[11]</a:t>
                </a:r>
                <a:r>
                  <a:rPr lang="en-IN" dirty="0"/>
                  <a:t>. This results into a digraph that is assured to be strongly-connected.</a:t>
                </a:r>
              </a:p>
              <a:p>
                <a:r>
                  <a:rPr lang="en-IN" dirty="0"/>
                  <a:t>In order to choose a random prime digraph for reduced bias in digraph selection, it is best to have list of all prime digraphs for a given node count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IN" dirty="0"/>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5"/>
                <a:ext cx="10515600" cy="4980700"/>
              </a:xfrm>
              <a:blipFill>
                <a:blip r:embed="rId2"/>
                <a:stretch>
                  <a:fillRect l="-1043" t="-1958" r="-1913"/>
                </a:stretch>
              </a:blipFill>
            </p:spPr>
            <p:txBody>
              <a:bodyPr/>
              <a:lstStyle/>
              <a:p>
                <a:r>
                  <a:rPr lang="en-IN">
                    <a:noFill/>
                  </a:rPr>
                  <a:t> </a:t>
                </a:r>
              </a:p>
            </p:txBody>
          </p:sp>
        </mc:Fallback>
      </mc:AlternateContent>
    </p:spTree>
    <p:extLst>
      <p:ext uri="{BB962C8B-B14F-4D97-AF65-F5344CB8AC3E}">
        <p14:creationId xmlns:p14="http://schemas.microsoft.com/office/powerpoint/2010/main" val="66958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a:t>Algorithm I – Reduce to Primes</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54385"/>
              </a:xfrm>
            </p:spPr>
            <p:txBody>
              <a:bodyPr>
                <a:normAutofit/>
              </a:bodyPr>
              <a:lstStyle/>
              <a:p>
                <a:r>
                  <a:rPr lang="en-IN" dirty="0"/>
                  <a:t>An algorithm “</a:t>
                </a:r>
                <a:r>
                  <a:rPr lang="en-IN" dirty="0" err="1"/>
                  <a:t>reduce_to_primes</a:t>
                </a:r>
                <a:r>
                  <a:rPr lang="en-IN" dirty="0"/>
                  <a:t>” is described below that finds all prime digraphs which can be converted into the input digraph </a:t>
                </a:r>
                <a14:m>
                  <m:oMath xmlns:m="http://schemas.openxmlformats.org/officeDocument/2006/math">
                    <m:r>
                      <a:rPr lang="en-IN" b="0" i="1" smtClean="0">
                        <a:latin typeface="Cambria Math" panose="02040503050406030204" pitchFamily="18" charset="0"/>
                      </a:rPr>
                      <m:t>𝐺</m:t>
                    </m:r>
                  </m:oMath>
                </a14:m>
                <a:r>
                  <a:rPr lang="en-IN" dirty="0"/>
                  <a:t> by adding edges to the prime digraph.</a:t>
                </a:r>
              </a:p>
              <a:p>
                <a:endParaRPr lang="en-IN" dirty="0"/>
              </a:p>
              <a:p>
                <a:endParaRPr lang="en-IN" dirty="0"/>
              </a:p>
              <a:p>
                <a:endParaRPr lang="en-IN" dirty="0"/>
              </a:p>
              <a:p>
                <a:endParaRPr lang="en-IN" dirty="0"/>
              </a:p>
              <a:p>
                <a:endParaRPr lang="en-IN" dirty="0"/>
              </a:p>
              <a:p>
                <a:endParaRPr lang="en-IN" dirty="0"/>
              </a:p>
              <a:p>
                <a:r>
                  <a:rPr lang="en-IN" sz="1600" dirty="0"/>
                  <a:t>Code present at: </a:t>
                </a:r>
                <a:r>
                  <a:rPr lang="en-IN" sz="1600" dirty="0">
                    <a:hlinkClick r:id="rId2"/>
                  </a:rPr>
                  <a:t>https://github.com/oyeluckydps/directed_graph/blob/master/prime_DiGraph_Generator.py</a:t>
                </a:r>
                <a:r>
                  <a:rPr lang="en-IN" sz="1600" dirty="0"/>
                  <a:t> in </a:t>
                </a:r>
                <a:r>
                  <a:rPr lang="en-US" sz="1600" dirty="0" err="1">
                    <a:latin typeface="Courier New" panose="02070309020205020404" pitchFamily="49" charset="0"/>
                    <a:cs typeface="Courier New" panose="02070309020205020404" pitchFamily="49" charset="0"/>
                  </a:rPr>
                  <a:t>find_primes</a:t>
                </a:r>
                <a:r>
                  <a:rPr lang="en-US" sz="1600" dirty="0">
                    <a:latin typeface="Courier New" panose="02070309020205020404" pitchFamily="49" charset="0"/>
                    <a:cs typeface="Courier New" panose="02070309020205020404" pitchFamily="49" charset="0"/>
                  </a:rPr>
                  <a:t>(DG, </a:t>
                </a:r>
                <a:r>
                  <a:rPr lang="en-US" sz="1600" dirty="0" err="1">
                    <a:latin typeface="Courier New" panose="02070309020205020404" pitchFamily="49" charset="0"/>
                    <a:cs typeface="Courier New" panose="02070309020205020404" pitchFamily="49" charset="0"/>
                  </a:rPr>
                  <a:t>already_checked_cdg</a:t>
                </a:r>
                <a:r>
                  <a:rPr lang="en-US" sz="1600" dirty="0">
                    <a:latin typeface="Courier New" panose="02070309020205020404" pitchFamily="49" charset="0"/>
                    <a:cs typeface="Courier New" panose="02070309020205020404" pitchFamily="49" charset="0"/>
                  </a:rPr>
                  <a:t> = None) </a:t>
                </a:r>
                <a:r>
                  <a:rPr lang="en-US" sz="1600" dirty="0">
                    <a:cs typeface="Courier New" panose="02070309020205020404" pitchFamily="49" charset="0"/>
                  </a:rPr>
                  <a:t>function.</a:t>
                </a:r>
                <a:endParaRPr lang="en-IN" sz="1600" dirty="0">
                  <a:latin typeface="Courier New" panose="02070309020205020404" pitchFamily="49" charset="0"/>
                  <a:cs typeface="Courier New" panose="02070309020205020404" pitchFamily="49" charset="0"/>
                </a:endParaRP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54385"/>
              </a:xfrm>
              <a:blipFill>
                <a:blip r:embed="rId3"/>
                <a:stretch>
                  <a:fillRect l="-1043" t="-185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66530BA-3C8B-AA1A-F766-3EC6F656F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87" y="2940378"/>
            <a:ext cx="11268075" cy="196370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6DE5D7-A287-6A1E-9998-45392927E8D6}"/>
                  </a:ext>
                </a:extLst>
              </p:cNvPr>
              <p:cNvSpPr txBox="1"/>
              <p:nvPr/>
            </p:nvSpPr>
            <p:spPr>
              <a:xfrm>
                <a:off x="4888074" y="497141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4</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5" name="TextBox 4">
                <a:extLst>
                  <a:ext uri="{FF2B5EF4-FFF2-40B4-BE49-F238E27FC236}">
                    <a16:creationId xmlns:a16="http://schemas.microsoft.com/office/drawing/2014/main" id="{9F6DE5D7-A287-6A1E-9998-45392927E8D6}"/>
                  </a:ext>
                </a:extLst>
              </p:cNvPr>
              <p:cNvSpPr txBox="1">
                <a:spLocks noRot="1" noChangeAspect="1" noMove="1" noResize="1" noEditPoints="1" noAdjustHandles="1" noChangeArrowheads="1" noChangeShapeType="1" noTextEdit="1"/>
              </p:cNvSpPr>
              <p:nvPr/>
            </p:nvSpPr>
            <p:spPr>
              <a:xfrm>
                <a:off x="4888074" y="4971414"/>
                <a:ext cx="726233" cy="6499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981055-77B7-30A3-EAF5-02B175CEF830}"/>
                  </a:ext>
                </a:extLst>
              </p:cNvPr>
              <p:cNvSpPr txBox="1"/>
              <p:nvPr/>
            </p:nvSpPr>
            <p:spPr>
              <a:xfrm>
                <a:off x="10514482" y="497141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5</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6" name="TextBox 5">
                <a:extLst>
                  <a:ext uri="{FF2B5EF4-FFF2-40B4-BE49-F238E27FC236}">
                    <a16:creationId xmlns:a16="http://schemas.microsoft.com/office/drawing/2014/main" id="{E8981055-77B7-30A3-EAF5-02B175CEF830}"/>
                  </a:ext>
                </a:extLst>
              </p:cNvPr>
              <p:cNvSpPr txBox="1">
                <a:spLocks noRot="1" noChangeAspect="1" noMove="1" noResize="1" noEditPoints="1" noAdjustHandles="1" noChangeArrowheads="1" noChangeShapeType="1" noTextEdit="1"/>
              </p:cNvSpPr>
              <p:nvPr/>
            </p:nvSpPr>
            <p:spPr>
              <a:xfrm>
                <a:off x="10514482" y="4971414"/>
                <a:ext cx="726233" cy="64998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F10E72-9F63-19C3-EFCB-64F990C11F36}"/>
                  </a:ext>
                </a:extLst>
              </p:cNvPr>
              <p:cNvSpPr txBox="1"/>
              <p:nvPr/>
            </p:nvSpPr>
            <p:spPr>
              <a:xfrm>
                <a:off x="7701278" y="497141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3</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7" name="TextBox 6">
                <a:extLst>
                  <a:ext uri="{FF2B5EF4-FFF2-40B4-BE49-F238E27FC236}">
                    <a16:creationId xmlns:a16="http://schemas.microsoft.com/office/drawing/2014/main" id="{EFF10E72-9F63-19C3-EFCB-64F990C11F36}"/>
                  </a:ext>
                </a:extLst>
              </p:cNvPr>
              <p:cNvSpPr txBox="1">
                <a:spLocks noRot="1" noChangeAspect="1" noMove="1" noResize="1" noEditPoints="1" noAdjustHandles="1" noChangeArrowheads="1" noChangeShapeType="1" noTextEdit="1"/>
              </p:cNvSpPr>
              <p:nvPr/>
            </p:nvSpPr>
            <p:spPr>
              <a:xfrm>
                <a:off x="7701278" y="4971414"/>
                <a:ext cx="726233" cy="6499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93F33B-FAA1-01A7-DBA5-CBC131CB3C08}"/>
                  </a:ext>
                </a:extLst>
              </p:cNvPr>
              <p:cNvSpPr txBox="1"/>
              <p:nvPr/>
            </p:nvSpPr>
            <p:spPr>
              <a:xfrm>
                <a:off x="1669597" y="5098180"/>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9" name="TextBox 8">
                <a:extLst>
                  <a:ext uri="{FF2B5EF4-FFF2-40B4-BE49-F238E27FC236}">
                    <a16:creationId xmlns:a16="http://schemas.microsoft.com/office/drawing/2014/main" id="{EF93F33B-FAA1-01A7-DBA5-CBC131CB3C08}"/>
                  </a:ext>
                </a:extLst>
              </p:cNvPr>
              <p:cNvSpPr txBox="1">
                <a:spLocks noRot="1" noChangeAspect="1" noMove="1" noResize="1" noEditPoints="1" noAdjustHandles="1" noChangeArrowheads="1" noChangeShapeType="1" noTextEdit="1"/>
              </p:cNvSpPr>
              <p:nvPr/>
            </p:nvSpPr>
            <p:spPr>
              <a:xfrm>
                <a:off x="1669597" y="5098180"/>
                <a:ext cx="506186" cy="523220"/>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7131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572277" y="1512175"/>
            <a:ext cx="11047445" cy="5345825"/>
          </a:xfrm>
        </p:spPr>
        <p:txBody>
          <a:bodyPr>
            <a:normAutofit lnSpcReduction="10000"/>
          </a:bodyPr>
          <a:lstStyle/>
          <a:p>
            <a:pPr marL="0" indent="0">
              <a:buNone/>
            </a:pPr>
            <a:r>
              <a:rPr lang="en-US" sz="1600" dirty="0">
                <a:latin typeface="Courier New" panose="02070309020205020404" pitchFamily="49" charset="0"/>
                <a:cs typeface="Courier New" panose="02070309020205020404" pitchFamily="49" charset="0"/>
              </a:rPr>
              <a:t>def </a:t>
            </a:r>
            <a:r>
              <a:rPr lang="en-US" sz="1600" b="1" dirty="0">
                <a:latin typeface="Courier New" panose="02070309020205020404" pitchFamily="49" charset="0"/>
                <a:cs typeface="Courier New" panose="02070309020205020404" pitchFamily="49" charset="0"/>
              </a:rPr>
              <a:t>reduce_to_primes</a:t>
            </a:r>
            <a:r>
              <a:rPr lang="en-US" sz="1600" dirty="0">
                <a:latin typeface="Courier New" panose="02070309020205020404" pitchFamily="49" charset="0"/>
                <a:cs typeface="Courier New" panose="02070309020205020404" pitchFamily="49" charset="0"/>
              </a:rPr>
              <a:t>(digraph,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 not </a:t>
            </a:r>
            <a:r>
              <a:rPr lang="en-US" sz="1600" b="1" dirty="0" err="1">
                <a:latin typeface="Courier New" panose="02070309020205020404" pitchFamily="49" charset="0"/>
                <a:cs typeface="Courier New" panose="02070309020205020404" pitchFamily="49" charset="0"/>
              </a:rPr>
              <a:t>is_strongly_connected</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isomorphic_graph_exists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 digraph):</a:t>
            </a:r>
          </a:p>
          <a:p>
            <a:pPr marL="0" indent="0">
              <a:buNone/>
            </a:pPr>
            <a:r>
              <a:rPr lang="en-US" sz="1600" dirty="0">
                <a:latin typeface="Courier New" panose="02070309020205020404" pitchFamily="49" charset="0"/>
                <a:cs typeface="Courier New" panose="02070309020205020404" pitchFamily="49" charset="0"/>
              </a:rPr>
              <a:t>		return ([],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already_checked_digraphs.append</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is_prime</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([digraph],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reduced_primes_on_this_digraph</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for edge in </a:t>
            </a:r>
            <a:r>
              <a:rPr lang="en-US" sz="1600" dirty="0" err="1">
                <a:latin typeface="Courier New" panose="02070309020205020404" pitchFamily="49" charset="0"/>
                <a:cs typeface="Courier New" panose="02070309020205020404" pitchFamily="49" charset="0"/>
              </a:rPr>
              <a:t>digraph.edge_list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digraph_temp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digraph.remove_edge</a:t>
            </a:r>
            <a:r>
              <a:rPr lang="en-US" sz="1600" dirty="0">
                <a:latin typeface="Courier New" panose="02070309020205020404" pitchFamily="49" charset="0"/>
                <a:cs typeface="Courier New" panose="02070309020205020404" pitchFamily="49" charset="0"/>
              </a:rPr>
              <a:t>(edge)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primes_for_this_edge_removal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reduce_to_primes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DG_temp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reduced_primes_on_this_digraph.add_to_list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primes_for_this_edge_removal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reduced_primes_on_this_digraph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endParaRPr lang="en-IN"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 – Reduce to Primes</a:t>
            </a:r>
          </a:p>
        </p:txBody>
      </p:sp>
      <p:sp>
        <p:nvSpPr>
          <p:cNvPr id="10" name="Callout: Line 9">
            <a:extLst>
              <a:ext uri="{FF2B5EF4-FFF2-40B4-BE49-F238E27FC236}">
                <a16:creationId xmlns:a16="http://schemas.microsoft.com/office/drawing/2014/main" id="{6FAB3381-8C5A-4379-9827-0A81312D616B}"/>
              </a:ext>
            </a:extLst>
          </p:cNvPr>
          <p:cNvSpPr/>
          <p:nvPr/>
        </p:nvSpPr>
        <p:spPr>
          <a:xfrm>
            <a:off x="7958467" y="226874"/>
            <a:ext cx="2876475" cy="711776"/>
          </a:xfrm>
          <a:prstGeom prst="borderCallout1">
            <a:avLst>
              <a:gd name="adj1" fmla="val 52833"/>
              <a:gd name="adj2" fmla="val -2494"/>
              <a:gd name="adj3" fmla="val 233101"/>
              <a:gd name="adj4" fmla="val -115535"/>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Return empty list if digraph is not strongly connected.</a:t>
            </a:r>
          </a:p>
        </p:txBody>
      </p:sp>
      <p:sp>
        <p:nvSpPr>
          <p:cNvPr id="11" name="Callout: Line 10">
            <a:extLst>
              <a:ext uri="{FF2B5EF4-FFF2-40B4-BE49-F238E27FC236}">
                <a16:creationId xmlns:a16="http://schemas.microsoft.com/office/drawing/2014/main" id="{B6F85AD9-14D4-8C11-A40A-B4E0F5664631}"/>
              </a:ext>
            </a:extLst>
          </p:cNvPr>
          <p:cNvSpPr/>
          <p:nvPr/>
        </p:nvSpPr>
        <p:spPr>
          <a:xfrm>
            <a:off x="7958467" y="1059778"/>
            <a:ext cx="3214943" cy="353025"/>
          </a:xfrm>
          <a:prstGeom prst="borderCallout1">
            <a:avLst>
              <a:gd name="adj1" fmla="val 8263"/>
              <a:gd name="adj2" fmla="val -2357"/>
              <a:gd name="adj3" fmla="val 139248"/>
              <a:gd name="adj4" fmla="val -38232"/>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List of already checked digraphs</a:t>
            </a:r>
          </a:p>
        </p:txBody>
      </p:sp>
      <p:sp>
        <p:nvSpPr>
          <p:cNvPr id="12" name="Callout: Line 11">
            <a:extLst>
              <a:ext uri="{FF2B5EF4-FFF2-40B4-BE49-F238E27FC236}">
                <a16:creationId xmlns:a16="http://schemas.microsoft.com/office/drawing/2014/main" id="{C02980B0-F397-D15C-B66D-F05EBA63C265}"/>
              </a:ext>
            </a:extLst>
          </p:cNvPr>
          <p:cNvSpPr/>
          <p:nvPr/>
        </p:nvSpPr>
        <p:spPr>
          <a:xfrm>
            <a:off x="7958466" y="1552437"/>
            <a:ext cx="3661256" cy="711776"/>
          </a:xfrm>
          <a:prstGeom prst="borderCallout1">
            <a:avLst>
              <a:gd name="adj1" fmla="val 52833"/>
              <a:gd name="adj2" fmla="val -2494"/>
              <a:gd name="adj3" fmla="val 134784"/>
              <a:gd name="adj4" fmla="val -87247"/>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True if digraph (or its isomorph) is already checked, so present in list</a:t>
            </a:r>
          </a:p>
        </p:txBody>
      </p:sp>
      <p:sp>
        <p:nvSpPr>
          <p:cNvPr id="13" name="Callout: Line 12">
            <a:extLst>
              <a:ext uri="{FF2B5EF4-FFF2-40B4-BE49-F238E27FC236}">
                <a16:creationId xmlns:a16="http://schemas.microsoft.com/office/drawing/2014/main" id="{9A153A06-6544-2253-8116-CB0BE431AA16}"/>
              </a:ext>
            </a:extLst>
          </p:cNvPr>
          <p:cNvSpPr/>
          <p:nvPr/>
        </p:nvSpPr>
        <p:spPr>
          <a:xfrm>
            <a:off x="7958466" y="2869983"/>
            <a:ext cx="3214944" cy="386401"/>
          </a:xfrm>
          <a:prstGeom prst="borderCallout1">
            <a:avLst>
              <a:gd name="adj1" fmla="val 8263"/>
              <a:gd name="adj2" fmla="val -2818"/>
              <a:gd name="adj3" fmla="val 249174"/>
              <a:gd name="adj4" fmla="val -156167"/>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Returns True if digraph is prime.</a:t>
            </a:r>
          </a:p>
        </p:txBody>
      </p:sp>
    </p:spTree>
    <p:extLst>
      <p:ext uri="{BB962C8B-B14F-4D97-AF65-F5344CB8AC3E}">
        <p14:creationId xmlns:p14="http://schemas.microsoft.com/office/powerpoint/2010/main" val="296534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 – Explanation</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a:bodyPr>
          <a:lstStyle/>
          <a:p>
            <a:r>
              <a:rPr lang="en-IN" dirty="0"/>
              <a:t>If the digraph is not strongly-connected or it has already been checked, an empty list is returned.</a:t>
            </a:r>
          </a:p>
          <a:p>
            <a:r>
              <a:rPr lang="en-IN" dirty="0"/>
              <a:t>If the digraph is prime, return the digraph in a list.</a:t>
            </a:r>
          </a:p>
          <a:p>
            <a:r>
              <a:rPr lang="en-US" dirty="0"/>
              <a:t>T</a:t>
            </a:r>
            <a:r>
              <a:rPr lang="en-IN" dirty="0"/>
              <a:t>he algorithm used Depth First Search to reduce input digraph into its prime if none of the above criteria is met.</a:t>
            </a:r>
          </a:p>
          <a:p>
            <a:r>
              <a:rPr lang="en-IN" dirty="0"/>
              <a:t>It removes one edge at a time and calls itself (Algorithm I) with the digraph after edge removal. The output is concatenated to a list for all edges that are removed in iteration. The list is returned in output.</a:t>
            </a:r>
          </a:p>
          <a:p>
            <a:r>
              <a:rPr lang="en-IN" dirty="0" err="1"/>
              <a:t>already_checked_digraphs</a:t>
            </a:r>
            <a:r>
              <a:rPr lang="en-IN" dirty="0"/>
              <a:t> may be implemented as a </a:t>
            </a:r>
            <a:r>
              <a:rPr lang="en-IN" dirty="0" err="1"/>
              <a:t>dict</a:t>
            </a:r>
            <a:r>
              <a:rPr lang="en-IN" dirty="0"/>
              <a:t> with key as the </a:t>
            </a:r>
            <a:r>
              <a:rPr lang="en-IN" dirty="0" err="1"/>
              <a:t>Weisfeiler</a:t>
            </a:r>
            <a:r>
              <a:rPr lang="en-IN" dirty="0"/>
              <a:t> Lehman hash and value being list of all graphs with given hash.</a:t>
            </a:r>
          </a:p>
        </p:txBody>
      </p:sp>
    </p:spTree>
    <p:extLst>
      <p:ext uri="{BB962C8B-B14F-4D97-AF65-F5344CB8AC3E}">
        <p14:creationId xmlns:p14="http://schemas.microsoft.com/office/powerpoint/2010/main" val="14089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II – Find all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lnSpcReduction="10000"/>
              </a:bodyPr>
              <a:lstStyle/>
              <a:p>
                <a:r>
                  <a:rPr lang="en-US" dirty="0"/>
                  <a:t>G</a:t>
                </a:r>
                <a:r>
                  <a:rPr lang="en-IN" dirty="0" err="1"/>
                  <a:t>iven</a:t>
                </a:r>
                <a:r>
                  <a:rPr lang="en-IN" dirty="0"/>
                  <a:t> an exhaustive list of all prime digraphs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𝐶𝐷𝐺</m:t>
                        </m:r>
                      </m:e>
                      <m:sub>
                        <m:r>
                          <a:rPr lang="en-US" b="0" i="1" smtClean="0">
                            <a:latin typeface="Cambria Math" panose="02040503050406030204" pitchFamily="18" charset="0"/>
                          </a:rPr>
                          <m:t>𝑛</m:t>
                        </m:r>
                      </m:sub>
                    </m:sSub>
                  </m:oMath>
                </a14:m>
                <a:r>
                  <a:rPr lang="en-IN" dirty="0"/>
                  <a:t> with </a:t>
                </a:r>
                <a14:m>
                  <m:oMath xmlns:m="http://schemas.openxmlformats.org/officeDocument/2006/math">
                    <m:r>
                      <a:rPr lang="en-US" b="0" i="1" smtClean="0">
                        <a:latin typeface="Cambria Math" panose="02040503050406030204" pitchFamily="18" charset="0"/>
                      </a:rPr>
                      <m:t>𝑛</m:t>
                    </m:r>
                  </m:oMath>
                </a14:m>
                <a:r>
                  <a:rPr lang="en-IN" dirty="0"/>
                  <a:t> nodes, we employ Algorithm II to build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𝐶𝐷𝐺</m:t>
                        </m:r>
                      </m:e>
                      <m:sub>
                        <m:r>
                          <a:rPr lang="en-US" i="1">
                            <a:latin typeface="Cambria Math" panose="02040503050406030204" pitchFamily="18" charset="0"/>
                          </a:rPr>
                          <m:t>𝑛</m:t>
                        </m:r>
                        <m:r>
                          <a:rPr lang="en-US" b="0" i="1" smtClean="0">
                            <a:latin typeface="Cambria Math" panose="02040503050406030204" pitchFamily="18" charset="0"/>
                          </a:rPr>
                          <m:t>+1</m:t>
                        </m:r>
                      </m:sub>
                    </m:sSub>
                  </m:oMath>
                </a14:m>
                <a:r>
                  <a:rPr lang="en-IN" dirty="0"/>
                  <a:t>, a list of all prime digraphs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nodes.</a:t>
                </a:r>
              </a:p>
              <a:p>
                <a:r>
                  <a:rPr lang="en-IN" sz="1600" dirty="0"/>
                  <a:t>Code present at: </a:t>
                </a:r>
                <a:r>
                  <a:rPr lang="en-IN" sz="1600" dirty="0">
                    <a:hlinkClick r:id="rId2"/>
                  </a:rPr>
                  <a:t>https://github.com/oyeluckydps/directed_graph/blob/master/prime_DiGraph_Generator.py</a:t>
                </a:r>
                <a:endParaRPr lang="en-IN" sz="1600" dirty="0"/>
              </a:p>
              <a:p>
                <a:r>
                  <a:rPr lang="en-IN" dirty="0"/>
                  <a:t>A digraph is chosen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𝐶𝐷𝐺</m:t>
                        </m:r>
                      </m:e>
                      <m:sub>
                        <m:r>
                          <a:rPr lang="en-US" b="0" i="1" smtClean="0">
                            <a:latin typeface="Cambria Math" panose="02040503050406030204" pitchFamily="18" charset="0"/>
                          </a:rPr>
                          <m:t>𝑛</m:t>
                        </m:r>
                      </m:sub>
                    </m:sSub>
                  </m:oMath>
                </a14:m>
                <a:r>
                  <a:rPr lang="en-IN" dirty="0"/>
                  <a:t> iteratively. It has nodes labelled from </a:t>
                </a:r>
                <a14:m>
                  <m:oMath xmlns:m="http://schemas.openxmlformats.org/officeDocument/2006/math">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a:t>
                </a:r>
              </a:p>
              <a:p>
                <a:r>
                  <a:rPr lang="en-IN" dirty="0"/>
                  <a:t>A new digraph is generated by adding a new node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IN" dirty="0"/>
                  <a:t>. It is connected to original digraph through an in-edge and an out-edge on </a:t>
                </a:r>
                <a14:m>
                  <m:oMath xmlns:m="http://schemas.openxmlformats.org/officeDocument/2006/math">
                    <m:r>
                      <a:rPr lang="en-US" b="0" i="1" smtClean="0">
                        <a:latin typeface="Cambria Math" panose="02040503050406030204" pitchFamily="18" charset="0"/>
                      </a:rPr>
                      <m:t>𝑛𝑜𝑑𝑒</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IN" dirty="0"/>
                  <a:t>, i.e.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IN" dirty="0"/>
                  <a:t> edges are added to the digraph, </a:t>
                </a:r>
                <a14:m>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𝑑𝑖𝑔𝑟𝑎𝑝h</m:t>
                    </m:r>
                    <m:r>
                      <a:rPr lang="en-US" b="0" i="1" smtClean="0">
                        <a:latin typeface="Cambria Math" panose="02040503050406030204" pitchFamily="18" charset="0"/>
                        <a:ea typeface="Cambria Math" panose="02040503050406030204" pitchFamily="18" charset="0"/>
                      </a:rPr>
                      <m:t>)</m:t>
                    </m:r>
                  </m:oMath>
                </a14:m>
                <a:r>
                  <a:rPr lang="en-IN" dirty="0"/>
                  <a:t>.</a:t>
                </a:r>
              </a:p>
              <a:p>
                <a:r>
                  <a:rPr lang="en-IN" dirty="0"/>
                  <a:t>There are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IN" dirty="0"/>
                  <a:t> possibilities for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IN" dirty="0"/>
                  <a:t> and all of them are explored for new prime generation.</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5"/>
                <a:ext cx="10515600" cy="4980700"/>
              </a:xfrm>
              <a:blipFill>
                <a:blip r:embed="rId3"/>
                <a:stretch>
                  <a:fillRect l="-1043" t="-2693" r="-1391"/>
                </a:stretch>
              </a:blipFill>
            </p:spPr>
            <p:txBody>
              <a:bodyPr/>
              <a:lstStyle/>
              <a:p>
                <a:r>
                  <a:rPr lang="en-IN">
                    <a:noFill/>
                  </a:rPr>
                  <a:t> </a:t>
                </a:r>
              </a:p>
            </p:txBody>
          </p:sp>
        </mc:Fallback>
      </mc:AlternateContent>
    </p:spTree>
    <p:extLst>
      <p:ext uri="{BB962C8B-B14F-4D97-AF65-F5344CB8AC3E}">
        <p14:creationId xmlns:p14="http://schemas.microsoft.com/office/powerpoint/2010/main" val="277110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D92075-2E39-36CC-55BB-8881131ECBD9}"/>
              </a:ext>
            </a:extLst>
          </p:cNvPr>
          <p:cNvSpPr>
            <a:spLocks noGrp="1"/>
          </p:cNvSpPr>
          <p:nvPr>
            <p:ph idx="1"/>
          </p:nvPr>
        </p:nvSpPr>
        <p:spPr>
          <a:xfrm>
            <a:off x="838200" y="1716652"/>
            <a:ext cx="10515600" cy="914400"/>
          </a:xfrm>
        </p:spPr>
        <p:txBody>
          <a:bodyPr numCol="2">
            <a:normAutofit/>
          </a:bodyPr>
          <a:lstStyle/>
          <a:p>
            <a:r>
              <a:rPr lang="en-IN" dirty="0"/>
              <a:t>Definition</a:t>
            </a:r>
          </a:p>
        </p:txBody>
      </p:sp>
      <p:sp>
        <p:nvSpPr>
          <p:cNvPr id="5" name="Content Placeholder 3">
            <a:extLst>
              <a:ext uri="{FF2B5EF4-FFF2-40B4-BE49-F238E27FC236}">
                <a16:creationId xmlns:a16="http://schemas.microsoft.com/office/drawing/2014/main" id="{2556E777-3276-5E65-28C3-89AFA27E1139}"/>
              </a:ext>
            </a:extLst>
          </p:cNvPr>
          <p:cNvSpPr txBox="1">
            <a:spLocks/>
          </p:cNvSpPr>
          <p:nvPr/>
        </p:nvSpPr>
        <p:spPr>
          <a:xfrm>
            <a:off x="838200" y="2113466"/>
            <a:ext cx="7512170" cy="1069677"/>
          </a:xfrm>
          <a:prstGeom prst="rect">
            <a:avLst/>
          </a:prstGeom>
        </p:spPr>
        <p:txBody>
          <a:bodyPr vert="horz" lIns="91440" tIns="45720" rIns="91440" bIns="45720" numCol="2"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IN" sz="1600" dirty="0"/>
              <a:t>Graph</a:t>
            </a:r>
          </a:p>
          <a:p>
            <a:pPr marL="914400" lvl="1" indent="-457200">
              <a:buFont typeface="+mj-lt"/>
              <a:buAutoNum type="arabicPeriod"/>
            </a:pPr>
            <a:r>
              <a:rPr lang="en-IN" sz="1600" dirty="0"/>
              <a:t>Directed Graph</a:t>
            </a:r>
          </a:p>
          <a:p>
            <a:pPr marL="914400" lvl="1" indent="-457200">
              <a:buFont typeface="+mj-lt"/>
              <a:buAutoNum type="arabicPeriod"/>
            </a:pPr>
            <a:r>
              <a:rPr lang="en-IN" sz="1600" dirty="0"/>
              <a:t>strongly-connected digraph</a:t>
            </a:r>
          </a:p>
          <a:p>
            <a:pPr marL="914400" lvl="1" indent="-457200">
              <a:buFont typeface="+mj-lt"/>
              <a:buAutoNum type="arabicPeriod"/>
            </a:pPr>
            <a:r>
              <a:rPr lang="en-IN" sz="1600" dirty="0"/>
              <a:t>k-edge-connected digraph</a:t>
            </a:r>
          </a:p>
          <a:p>
            <a:pPr marL="914400" lvl="1" indent="-457200">
              <a:buFont typeface="+mj-lt"/>
              <a:buAutoNum type="arabicPeriod"/>
            </a:pPr>
            <a:r>
              <a:rPr lang="en-IN" sz="1600" dirty="0"/>
              <a:t>edge-critical strongly-connected digraph</a:t>
            </a:r>
          </a:p>
          <a:p>
            <a:pPr marL="914400" lvl="1" indent="-457200">
              <a:buFont typeface="+mj-lt"/>
              <a:buAutoNum type="arabicPeriod"/>
            </a:pPr>
            <a:r>
              <a:rPr lang="en-IN" sz="1600" dirty="0"/>
              <a:t>Isomorphic Graphs</a:t>
            </a:r>
          </a:p>
          <a:p>
            <a:pPr marL="914400" lvl="1" indent="-457200">
              <a:buFont typeface="+mj-lt"/>
              <a:buAutoNum type="arabicPeriod"/>
            </a:pPr>
            <a:endParaRPr lang="en-IN" dirty="0"/>
          </a:p>
        </p:txBody>
      </p:sp>
      <p:sp>
        <p:nvSpPr>
          <p:cNvPr id="6" name="Content Placeholder 3">
            <a:extLst>
              <a:ext uri="{FF2B5EF4-FFF2-40B4-BE49-F238E27FC236}">
                <a16:creationId xmlns:a16="http://schemas.microsoft.com/office/drawing/2014/main" id="{B9006A6B-2980-3C2E-A174-B44F2ECF847E}"/>
              </a:ext>
            </a:extLst>
          </p:cNvPr>
          <p:cNvSpPr txBox="1">
            <a:spLocks/>
          </p:cNvSpPr>
          <p:nvPr/>
        </p:nvSpPr>
        <p:spPr>
          <a:xfrm>
            <a:off x="838200" y="3183144"/>
            <a:ext cx="10515600" cy="396814"/>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600" dirty="0"/>
              <a:t>Summary</a:t>
            </a:r>
          </a:p>
        </p:txBody>
      </p:sp>
      <p:sp>
        <p:nvSpPr>
          <p:cNvPr id="7" name="Content Placeholder 3">
            <a:extLst>
              <a:ext uri="{FF2B5EF4-FFF2-40B4-BE49-F238E27FC236}">
                <a16:creationId xmlns:a16="http://schemas.microsoft.com/office/drawing/2014/main" id="{49A436E5-83D4-ECF7-34E4-C5D81F619D99}"/>
              </a:ext>
            </a:extLst>
          </p:cNvPr>
          <p:cNvSpPr txBox="1">
            <a:spLocks/>
          </p:cNvSpPr>
          <p:nvPr/>
        </p:nvSpPr>
        <p:spPr>
          <a:xfrm>
            <a:off x="838200" y="3536826"/>
            <a:ext cx="10515600" cy="36576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Problem Statement</a:t>
            </a:r>
          </a:p>
          <a:p>
            <a:pPr lvl="1"/>
            <a:r>
              <a:rPr lang="en-IN" sz="1600" dirty="0"/>
              <a:t>Objective</a:t>
            </a:r>
          </a:p>
          <a:p>
            <a:pPr lvl="1"/>
            <a:r>
              <a:rPr lang="en-IN" sz="1600" dirty="0"/>
              <a:t>Existing tools</a:t>
            </a:r>
          </a:p>
          <a:p>
            <a:r>
              <a:rPr lang="en-IN" dirty="0"/>
              <a:t>Prime digraph generation</a:t>
            </a:r>
          </a:p>
          <a:p>
            <a:pPr lvl="1"/>
            <a:r>
              <a:rPr lang="en-IN" sz="1600" dirty="0"/>
              <a:t>Example and Motivation</a:t>
            </a:r>
          </a:p>
          <a:p>
            <a:pPr lvl="1"/>
            <a:r>
              <a:rPr lang="en-IN" sz="1600" dirty="0"/>
              <a:t>Algorithm I – Reduce to primes</a:t>
            </a:r>
          </a:p>
          <a:p>
            <a:pPr lvl="1"/>
            <a:r>
              <a:rPr lang="en-IN" sz="1600" dirty="0"/>
              <a:t>Algorithm II - Find all prime digraphs</a:t>
            </a:r>
          </a:p>
          <a:p>
            <a:pPr lvl="1"/>
            <a:r>
              <a:rPr lang="en-IN" sz="1600" dirty="0"/>
              <a:t>Results</a:t>
            </a:r>
          </a:p>
        </p:txBody>
      </p:sp>
      <p:sp>
        <p:nvSpPr>
          <p:cNvPr id="11" name="Title 1">
            <a:extLst>
              <a:ext uri="{FF2B5EF4-FFF2-40B4-BE49-F238E27FC236}">
                <a16:creationId xmlns:a16="http://schemas.microsoft.com/office/drawing/2014/main" id="{98EA5219-CA05-E394-363B-3ED133A7B61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Index</a:t>
            </a:r>
            <a:endParaRPr lang="en-IN" baseline="30000" dirty="0"/>
          </a:p>
        </p:txBody>
      </p:sp>
    </p:spTree>
    <p:extLst>
      <p:ext uri="{BB962C8B-B14F-4D97-AF65-F5344CB8AC3E}">
        <p14:creationId xmlns:p14="http://schemas.microsoft.com/office/powerpoint/2010/main" val="410483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II – Find all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a:bodyPr>
              <a:lstStyle/>
              <a:p>
                <a:r>
                  <a:rPr lang="en-US" dirty="0"/>
                  <a:t>Given the newly generated digraph, it is reduced to all possible prime digraphs using Algorithm I – Reduce to Primes.</a:t>
                </a:r>
              </a:p>
              <a:p>
                <a:r>
                  <a:rPr lang="en-US" dirty="0"/>
                  <a:t>Newly generated primes for all possible values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IN" dirty="0"/>
                  <a:t> and for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𝐶𝐷𝐺</m:t>
                        </m:r>
                      </m:e>
                      <m:sub>
                        <m:r>
                          <a:rPr lang="en-US" i="1">
                            <a:latin typeface="Cambria Math" panose="02040503050406030204" pitchFamily="18" charset="0"/>
                          </a:rPr>
                          <m:t>𝑛</m:t>
                        </m:r>
                      </m:sub>
                    </m:sSub>
                  </m:oMath>
                </a14:m>
                <a:r>
                  <a:rPr lang="en-IN" dirty="0"/>
                  <a:t> digraphs are concatenated in a list after checking for existing isomorphic digraphs.</a:t>
                </a:r>
              </a:p>
              <a:p>
                <a:r>
                  <a:rPr lang="en-IN" dirty="0"/>
                  <a:t> </a:t>
                </a:r>
                <a:r>
                  <a:rPr lang="en-US" dirty="0"/>
                  <a:t>The correctness of </a:t>
                </a:r>
                <a:r>
                  <a:rPr lang="en-US" dirty="0" err="1"/>
                  <a:t>Alorithm</a:t>
                </a:r>
                <a:r>
                  <a:rPr lang="en-US" dirty="0"/>
                  <a:t> II to generate exhaustive list of all prime digraphs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is provable.</a:t>
                </a:r>
              </a:p>
              <a:p>
                <a:r>
                  <a:rPr lang="en-IN" dirty="0"/>
                  <a:t>One may start with single prime digraph of 2 nodes and generate prime digraphs for other node values iteratively.</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5"/>
                <a:ext cx="10515600" cy="4980700"/>
              </a:xfrm>
              <a:blipFill>
                <a:blip r:embed="rId2"/>
                <a:stretch>
                  <a:fillRect l="-1043" t="-1958" r="-754"/>
                </a:stretch>
              </a:blipFill>
            </p:spPr>
            <p:txBody>
              <a:bodyPr/>
              <a:lstStyle/>
              <a:p>
                <a:r>
                  <a:rPr lang="en-IN">
                    <a:noFill/>
                  </a:rPr>
                  <a:t> </a:t>
                </a:r>
              </a:p>
            </p:txBody>
          </p:sp>
        </mc:Fallback>
      </mc:AlternateContent>
      <p:pic>
        <p:nvPicPr>
          <p:cNvPr id="4" name="Picture 3" descr="A picture containing text, pool ball, sport, pool table&#10;&#10;Description automatically generated">
            <a:extLst>
              <a:ext uri="{FF2B5EF4-FFF2-40B4-BE49-F238E27FC236}">
                <a16:creationId xmlns:a16="http://schemas.microsoft.com/office/drawing/2014/main" id="{42DFFFE8-1920-3320-08B7-A62EEBB96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399" y="4441317"/>
            <a:ext cx="1619250" cy="19621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31A700-6A41-0EE3-9A94-9C5539B7CD3E}"/>
                  </a:ext>
                </a:extLst>
              </p:cNvPr>
              <p:cNvSpPr txBox="1"/>
              <p:nvPr/>
            </p:nvSpPr>
            <p:spPr>
              <a:xfrm>
                <a:off x="11148608" y="5753481"/>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US" sz="2800" b="0" i="1" smtClean="0">
                              <a:latin typeface="Cambria Math" panose="02040503050406030204" pitchFamily="18" charset="0"/>
                            </a:rPr>
                            <m:t>1</m:t>
                          </m:r>
                        </m:sub>
                        <m:sup>
                          <m:r>
                            <a:rPr lang="en-IN" sz="2800" b="0" i="1" smtClean="0">
                              <a:latin typeface="Cambria Math" panose="02040503050406030204" pitchFamily="18" charset="0"/>
                            </a:rPr>
                            <m:t>(</m:t>
                          </m:r>
                          <m:r>
                            <a:rPr lang="en-US" sz="2800" b="0" i="1" smtClean="0">
                              <a:latin typeface="Cambria Math" panose="02040503050406030204" pitchFamily="18" charset="0"/>
                            </a:rPr>
                            <m:t>2</m:t>
                          </m:r>
                          <m:r>
                            <a:rPr lang="en-IN" sz="2800" b="0" i="1" smtClean="0">
                              <a:latin typeface="Cambria Math" panose="02040503050406030204" pitchFamily="18" charset="0"/>
                            </a:rPr>
                            <m:t>)</m:t>
                          </m:r>
                        </m:sup>
                      </m:sSubSup>
                    </m:oMath>
                  </m:oMathPara>
                </a14:m>
                <a:endParaRPr lang="en-IN" sz="2800" dirty="0"/>
              </a:p>
            </p:txBody>
          </p:sp>
        </mc:Choice>
        <mc:Fallback xmlns="">
          <p:sp>
            <p:nvSpPr>
              <p:cNvPr id="5" name="TextBox 4">
                <a:extLst>
                  <a:ext uri="{FF2B5EF4-FFF2-40B4-BE49-F238E27FC236}">
                    <a16:creationId xmlns:a16="http://schemas.microsoft.com/office/drawing/2014/main" id="{6431A700-6A41-0EE3-9A94-9C5539B7CD3E}"/>
                  </a:ext>
                </a:extLst>
              </p:cNvPr>
              <p:cNvSpPr txBox="1">
                <a:spLocks noRot="1" noChangeAspect="1" noMove="1" noResize="1" noEditPoints="1" noAdjustHandles="1" noChangeArrowheads="1" noChangeShapeType="1" noTextEdit="1"/>
              </p:cNvSpPr>
              <p:nvPr/>
            </p:nvSpPr>
            <p:spPr>
              <a:xfrm>
                <a:off x="11148608" y="5753481"/>
                <a:ext cx="726233" cy="64998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01822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II – Find all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146304" y="1512174"/>
                <a:ext cx="11896344" cy="5281817"/>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compute_next_primes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cdg_n</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all_primes</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DG_n</a:t>
                </a:r>
                <a:r>
                  <a:rPr lang="en-US" sz="1600" dirty="0">
                    <a:latin typeface="Courier New" panose="02070309020205020404" pitchFamily="49" charset="0"/>
                    <a:cs typeface="Courier New" panose="02070309020205020404" pitchFamily="49" charset="0"/>
                  </a:rPr>
                  <a:t> in </a:t>
                </a:r>
                <a:r>
                  <a:rPr lang="en-US" sz="1600" dirty="0" err="1">
                    <a:latin typeface="Courier New" panose="02070309020205020404" pitchFamily="49" charset="0"/>
                    <a:cs typeface="Courier New" panose="02070309020205020404" pitchFamily="49" charset="0"/>
                  </a:rPr>
                  <a:t>cdg_n</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in_edge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out_edge</a:t>
                </a:r>
                <a:r>
                  <a:rPr lang="en-US" sz="1600" dirty="0">
                    <a:latin typeface="Courier New" panose="02070309020205020404" pitchFamily="49" charset="0"/>
                    <a:cs typeface="Courier New" panose="02070309020205020404" pitchFamily="49" charset="0"/>
                  </a:rPr>
                  <a:t> in </a:t>
                </a:r>
                <a:r>
                  <a:rPr lang="en-US" sz="1600" b="1" dirty="0" err="1">
                    <a:latin typeface="Courier New" panose="02070309020205020404" pitchFamily="49" charset="0"/>
                    <a:cs typeface="Courier New" panose="02070309020205020404" pitchFamily="49" charset="0"/>
                  </a:rPr>
                  <a:t>new_edge_possibilities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DG_n_temp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DG_n.add_edges_from_list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in_edge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out_edge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reduced_DGs_list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 			reduce_to_primes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DG_n_temp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already_checked_digraphs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all_primes.add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reduced_DGs_list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all_primes</a:t>
                </a:r>
                <a:endParaRPr lang="en-IN" sz="1600" dirty="0">
                  <a:latin typeface="Courier New" panose="02070309020205020404" pitchFamily="49" charset="0"/>
                  <a:cs typeface="Courier New" panose="02070309020205020404" pitchFamily="49" charset="0"/>
                </a:endParaRPr>
              </a:p>
              <a:p>
                <a:pPr marL="0" indent="0">
                  <a:buNone/>
                </a:pPr>
                <a:endParaRPr lang="en-IN" sz="1600"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new_edge_possibilities</a:t>
                </a:r>
                <a:r>
                  <a:rPr lang="en-US" sz="1600" b="1"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list of all possibilities for </a:t>
                </a:r>
                <a:r>
                  <a:rPr lang="en-US" sz="1600" dirty="0" err="1">
                    <a:cs typeface="Courier New" panose="02070309020205020404" pitchFamily="49" charset="0"/>
                  </a:rPr>
                  <a:t>in_edge</a:t>
                </a:r>
                <a:r>
                  <a:rPr lang="en-US" sz="1600" dirty="0">
                    <a:cs typeface="Courier New" panose="02070309020205020404" pitchFamily="49" charset="0"/>
                  </a:rPr>
                  <a:t> and </a:t>
                </a:r>
                <a:r>
                  <a:rPr lang="en-US" sz="1600" dirty="0" err="1">
                    <a:cs typeface="Courier New" panose="02070309020205020404" pitchFamily="49" charset="0"/>
                  </a:rPr>
                  <a:t>out_edge</a:t>
                </a:r>
                <a:r>
                  <a:rPr lang="en-US" sz="1600" dirty="0">
                    <a:cs typeface="Courier New" panose="02070309020205020404" pitchFamily="49" charset="0"/>
                  </a:rPr>
                  <a:t> in following form:</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ourier New" panose="02070309020205020404" pitchFamily="49" charset="0"/>
                        </a:rPr>
                        <m:t>[ </m:t>
                      </m:r>
                      <m:d>
                        <m:dPr>
                          <m:ctrlPr>
                            <a:rPr lang="en-US" sz="1600" b="0" i="1" smtClean="0">
                              <a:latin typeface="Cambria Math" panose="02040503050406030204" pitchFamily="18" charset="0"/>
                              <a:cs typeface="Courier New" panose="02070309020205020404" pitchFamily="49" charset="0"/>
                            </a:rPr>
                          </m:ctrlPr>
                        </m:dPr>
                        <m:e>
                          <m:d>
                            <m:dPr>
                              <m:ctrlPr>
                                <a:rPr lang="en-US" sz="1600" b="0" i="1" smtClean="0">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0,</m:t>
                              </m:r>
                              <m:r>
                                <a:rPr lang="en-US" sz="1600" b="0" i="1" smtClean="0">
                                  <a:latin typeface="Cambria Math" panose="02040503050406030204" pitchFamily="18" charset="0"/>
                                  <a:cs typeface="Courier New" panose="02070309020205020404" pitchFamily="49" charset="0"/>
                                </a:rPr>
                                <m:t>𝑛</m:t>
                              </m:r>
                            </m:e>
                          </m:d>
                          <m:r>
                            <a:rPr lang="en-US" sz="1600" b="0" i="1" smtClean="0">
                              <a:latin typeface="Cambria Math" panose="02040503050406030204" pitchFamily="18" charset="0"/>
                              <a:cs typeface="Courier New" panose="02070309020205020404" pitchFamily="49" charset="0"/>
                            </a:rPr>
                            <m:t>, </m:t>
                          </m:r>
                          <m:d>
                            <m:dPr>
                              <m:ctrlPr>
                                <a:rPr lang="en-US" sz="1600" b="0" i="1" smtClean="0">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,0</m:t>
                              </m:r>
                            </m:e>
                          </m:d>
                        </m:e>
                      </m:d>
                      <m:r>
                        <a:rPr lang="en-US" sz="1600" b="0" i="1" smtClean="0">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,0</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2</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,0</m:t>
                              </m:r>
                            </m:e>
                          </m:d>
                        </m:e>
                      </m:d>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,0</m:t>
                              </m:r>
                            </m:e>
                          </m:d>
                        </m:e>
                      </m:d>
                      <m:r>
                        <a:rPr lang="en-US" sz="1600" i="1">
                          <a:latin typeface="Cambria Math" panose="02040503050406030204" pitchFamily="18" charset="0"/>
                          <a:cs typeface="Courier New" panose="02070309020205020404" pitchFamily="49" charset="0"/>
                        </a:rPr>
                        <m:t>,</m:t>
                      </m:r>
                    </m:oMath>
                    <m:oMath xmlns:m="http://schemas.openxmlformats.org/officeDocument/2006/math">
                      <m:r>
                        <a:rPr lang="en-US" sz="1600" b="0" i="0" smtClean="0">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0,</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2</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oMath>
                    <m:oMath xmlns:m="http://schemas.openxmlformats.org/officeDocument/2006/math">
                      <m:r>
                        <a:rPr lang="en-US" sz="1600" b="0" i="1" smtClean="0">
                          <a:latin typeface="Cambria Math" panose="02040503050406030204" pitchFamily="18" charset="0"/>
                          <a:cs typeface="Courier New" panose="02070309020205020404" pitchFamily="49" charset="0"/>
                        </a:rPr>
                        <m:t>…</m:t>
                      </m:r>
                    </m:oMath>
                    <m:oMath xmlns:m="http://schemas.openxmlformats.org/officeDocument/2006/math">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0,</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 ……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b="0" i="1" smtClean="0">
                          <a:latin typeface="Cambria Math" panose="02040503050406030204" pitchFamily="18" charset="0"/>
                          <a:cs typeface="Courier New" panose="02070309020205020404" pitchFamily="49" charset="0"/>
                        </a:rPr>
                        <m:t>]</m:t>
                      </m:r>
                    </m:oMath>
                  </m:oMathPara>
                </a14:m>
                <a:endParaRPr lang="en-US" sz="1600" dirty="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reduce_to_primes</a:t>
                </a:r>
                <a:r>
                  <a:rPr lang="en-US" sz="1600" dirty="0">
                    <a:cs typeface="Courier New" panose="02070309020205020404" pitchFamily="49" charset="0"/>
                  </a:rPr>
                  <a:t> is described in previous slides.</a:t>
                </a:r>
              </a:p>
              <a:p>
                <a:pPr marL="0" indent="0">
                  <a:buNone/>
                </a:pPr>
                <a:endParaRPr lang="en-US" sz="1600" dirty="0">
                  <a:cs typeface="Courier New" panose="02070309020205020404" pitchFamily="49" charset="0"/>
                </a:endParaRP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146304" y="1512174"/>
                <a:ext cx="11896344" cy="5281817"/>
              </a:xfrm>
              <a:blipFill>
                <a:blip r:embed="rId2"/>
                <a:stretch>
                  <a:fillRect l="-256" t="-693"/>
                </a:stretch>
              </a:blipFill>
            </p:spPr>
            <p:txBody>
              <a:bodyPr/>
              <a:lstStyle/>
              <a:p>
                <a:r>
                  <a:rPr lang="en-IN">
                    <a:noFill/>
                  </a:rPr>
                  <a:t> </a:t>
                </a:r>
              </a:p>
            </p:txBody>
          </p:sp>
        </mc:Fallback>
      </mc:AlternateContent>
    </p:spTree>
    <p:extLst>
      <p:ext uri="{BB962C8B-B14F-4D97-AF65-F5344CB8AC3E}">
        <p14:creationId xmlns:p14="http://schemas.microsoft.com/office/powerpoint/2010/main" val="75868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Result: Find all prime digraphs</a:t>
            </a:r>
          </a:p>
        </p:txBody>
      </p:sp>
      <p:graphicFrame>
        <p:nvGraphicFramePr>
          <p:cNvPr id="3" name="Table 3">
            <a:extLst>
              <a:ext uri="{FF2B5EF4-FFF2-40B4-BE49-F238E27FC236}">
                <a16:creationId xmlns:a16="http://schemas.microsoft.com/office/drawing/2014/main" id="{FE450A67-1B72-7B61-E2F4-B815CBD36BA0}"/>
              </a:ext>
            </a:extLst>
          </p:cNvPr>
          <p:cNvGraphicFramePr>
            <a:graphicFrameLocks noGrp="1"/>
          </p:cNvGraphicFramePr>
          <p:nvPr>
            <p:extLst>
              <p:ext uri="{D42A27DB-BD31-4B8C-83A1-F6EECF244321}">
                <p14:modId xmlns:p14="http://schemas.microsoft.com/office/powerpoint/2010/main" val="2015584187"/>
              </p:ext>
            </p:extLst>
          </p:nvPr>
        </p:nvGraphicFramePr>
        <p:xfrm>
          <a:off x="2032000" y="3078818"/>
          <a:ext cx="8128000" cy="3708400"/>
        </p:xfrm>
        <a:graphic>
          <a:graphicData uri="http://schemas.openxmlformats.org/drawingml/2006/table">
            <a:tbl>
              <a:tblPr firstRow="1" bandRow="1">
                <a:tableStyleId>{BDBED569-4797-4DF1-A0F4-6AAB3CD982D8}</a:tableStyleId>
              </a:tblPr>
              <a:tblGrid>
                <a:gridCol w="4064000">
                  <a:extLst>
                    <a:ext uri="{9D8B030D-6E8A-4147-A177-3AD203B41FA5}">
                      <a16:colId xmlns:a16="http://schemas.microsoft.com/office/drawing/2014/main" val="3571000974"/>
                    </a:ext>
                  </a:extLst>
                </a:gridCol>
                <a:gridCol w="4064000">
                  <a:extLst>
                    <a:ext uri="{9D8B030D-6E8A-4147-A177-3AD203B41FA5}">
                      <a16:colId xmlns:a16="http://schemas.microsoft.com/office/drawing/2014/main" val="2098408239"/>
                    </a:ext>
                  </a:extLst>
                </a:gridCol>
              </a:tblGrid>
              <a:tr h="370840">
                <a:tc>
                  <a:txBody>
                    <a:bodyPr/>
                    <a:lstStyle/>
                    <a:p>
                      <a:pPr algn="ctr"/>
                      <a:r>
                        <a:rPr lang="en-US" dirty="0"/>
                        <a:t>Number of nodes</a:t>
                      </a:r>
                      <a:endParaRPr lang="en-IN" dirty="0"/>
                    </a:p>
                  </a:txBody>
                  <a:tcPr/>
                </a:tc>
                <a:tc>
                  <a:txBody>
                    <a:bodyPr/>
                    <a:lstStyle/>
                    <a:p>
                      <a:pPr algn="ctr"/>
                      <a:r>
                        <a:rPr lang="en-US" dirty="0"/>
                        <a:t>Total Prime Digraphs</a:t>
                      </a:r>
                      <a:endParaRPr lang="en-IN" dirty="0"/>
                    </a:p>
                  </a:txBody>
                  <a:tcPr/>
                </a:tc>
                <a:extLst>
                  <a:ext uri="{0D108BD9-81ED-4DB2-BD59-A6C34878D82A}">
                    <a16:rowId xmlns:a16="http://schemas.microsoft.com/office/drawing/2014/main" val="1918585915"/>
                  </a:ext>
                </a:extLst>
              </a:tr>
              <a:tr h="370840">
                <a:tc>
                  <a:txBody>
                    <a:bodyPr/>
                    <a:lstStyle/>
                    <a:p>
                      <a:pPr algn="ctr"/>
                      <a:r>
                        <a:rPr lang="en-US" dirty="0"/>
                        <a:t>2</a:t>
                      </a:r>
                    </a:p>
                  </a:txBody>
                  <a:tcPr/>
                </a:tc>
                <a:tc>
                  <a:txBody>
                    <a:bodyPr/>
                    <a:lstStyle/>
                    <a:p>
                      <a:pPr algn="ctr"/>
                      <a:r>
                        <a:rPr lang="en-US" dirty="0"/>
                        <a:t>1</a:t>
                      </a:r>
                      <a:endParaRPr lang="en-IN" dirty="0"/>
                    </a:p>
                  </a:txBody>
                  <a:tcPr/>
                </a:tc>
                <a:extLst>
                  <a:ext uri="{0D108BD9-81ED-4DB2-BD59-A6C34878D82A}">
                    <a16:rowId xmlns:a16="http://schemas.microsoft.com/office/drawing/2014/main" val="1901575514"/>
                  </a:ext>
                </a:extLst>
              </a:tr>
              <a:tr h="370840">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452207178"/>
                  </a:ext>
                </a:extLst>
              </a:tr>
              <a:tr h="370840">
                <a:tc>
                  <a:txBody>
                    <a:bodyPr/>
                    <a:lstStyle/>
                    <a:p>
                      <a:pPr algn="ctr"/>
                      <a:r>
                        <a:rPr lang="en-US" dirty="0"/>
                        <a:t>4</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1562959518"/>
                  </a:ext>
                </a:extLst>
              </a:tr>
              <a:tr h="370840">
                <a:tc>
                  <a:txBody>
                    <a:bodyPr/>
                    <a:lstStyle/>
                    <a:p>
                      <a:pPr algn="ctr"/>
                      <a:r>
                        <a:rPr lang="en-US" dirty="0"/>
                        <a:t>5</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1881513642"/>
                  </a:ext>
                </a:extLst>
              </a:tr>
              <a:tr h="370840">
                <a:tc>
                  <a:txBody>
                    <a:bodyPr/>
                    <a:lstStyle/>
                    <a:p>
                      <a:pPr algn="ctr"/>
                      <a:r>
                        <a:rPr lang="en-US" dirty="0"/>
                        <a:t>6</a:t>
                      </a:r>
                      <a:endParaRPr lang="en-IN" dirty="0"/>
                    </a:p>
                  </a:txBody>
                  <a:tcPr/>
                </a:tc>
                <a:tc>
                  <a:txBody>
                    <a:bodyPr/>
                    <a:lstStyle/>
                    <a:p>
                      <a:pPr algn="ctr"/>
                      <a:r>
                        <a:rPr lang="en-US" dirty="0"/>
                        <a:t>63</a:t>
                      </a:r>
                      <a:endParaRPr lang="en-IN" dirty="0"/>
                    </a:p>
                  </a:txBody>
                  <a:tcPr/>
                </a:tc>
                <a:extLst>
                  <a:ext uri="{0D108BD9-81ED-4DB2-BD59-A6C34878D82A}">
                    <a16:rowId xmlns:a16="http://schemas.microsoft.com/office/drawing/2014/main" val="1737178596"/>
                  </a:ext>
                </a:extLst>
              </a:tr>
              <a:tr h="370840">
                <a:tc>
                  <a:txBody>
                    <a:bodyPr/>
                    <a:lstStyle/>
                    <a:p>
                      <a:pPr algn="ctr"/>
                      <a:r>
                        <a:rPr lang="en-US" dirty="0"/>
                        <a:t>7</a:t>
                      </a:r>
                      <a:endParaRPr lang="en-IN" dirty="0"/>
                    </a:p>
                  </a:txBody>
                  <a:tcPr/>
                </a:tc>
                <a:tc>
                  <a:txBody>
                    <a:bodyPr/>
                    <a:lstStyle/>
                    <a:p>
                      <a:pPr algn="ctr"/>
                      <a:r>
                        <a:rPr lang="en-US" dirty="0"/>
                        <a:t>288</a:t>
                      </a:r>
                      <a:endParaRPr lang="en-IN" dirty="0"/>
                    </a:p>
                  </a:txBody>
                  <a:tcPr/>
                </a:tc>
                <a:extLst>
                  <a:ext uri="{0D108BD9-81ED-4DB2-BD59-A6C34878D82A}">
                    <a16:rowId xmlns:a16="http://schemas.microsoft.com/office/drawing/2014/main" val="3472954290"/>
                  </a:ext>
                </a:extLst>
              </a:tr>
              <a:tr h="370840">
                <a:tc>
                  <a:txBody>
                    <a:bodyPr/>
                    <a:lstStyle/>
                    <a:p>
                      <a:pPr algn="ctr"/>
                      <a:r>
                        <a:rPr lang="en-US" dirty="0"/>
                        <a:t>8</a:t>
                      </a:r>
                      <a:endParaRPr lang="en-IN" dirty="0"/>
                    </a:p>
                  </a:txBody>
                  <a:tcPr/>
                </a:tc>
                <a:tc>
                  <a:txBody>
                    <a:bodyPr/>
                    <a:lstStyle/>
                    <a:p>
                      <a:pPr algn="ctr"/>
                      <a:r>
                        <a:rPr lang="en-US" dirty="0"/>
                        <a:t>1526</a:t>
                      </a:r>
                      <a:endParaRPr lang="en-IN" dirty="0"/>
                    </a:p>
                  </a:txBody>
                  <a:tcPr/>
                </a:tc>
                <a:extLst>
                  <a:ext uri="{0D108BD9-81ED-4DB2-BD59-A6C34878D82A}">
                    <a16:rowId xmlns:a16="http://schemas.microsoft.com/office/drawing/2014/main" val="2028513597"/>
                  </a:ext>
                </a:extLst>
              </a:tr>
              <a:tr h="370840">
                <a:tc>
                  <a:txBody>
                    <a:bodyPr/>
                    <a:lstStyle/>
                    <a:p>
                      <a:pPr algn="ctr"/>
                      <a:r>
                        <a:rPr lang="en-US" dirty="0"/>
                        <a:t>9</a:t>
                      </a:r>
                      <a:endParaRPr lang="en-IN" dirty="0"/>
                    </a:p>
                  </a:txBody>
                  <a:tcPr/>
                </a:tc>
                <a:tc>
                  <a:txBody>
                    <a:bodyPr/>
                    <a:lstStyle/>
                    <a:p>
                      <a:pPr algn="ctr"/>
                      <a:r>
                        <a:rPr lang="en-US" dirty="0"/>
                        <a:t>8627</a:t>
                      </a:r>
                      <a:endParaRPr lang="en-IN" dirty="0"/>
                    </a:p>
                  </a:txBody>
                  <a:tcPr/>
                </a:tc>
                <a:extLst>
                  <a:ext uri="{0D108BD9-81ED-4DB2-BD59-A6C34878D82A}">
                    <a16:rowId xmlns:a16="http://schemas.microsoft.com/office/drawing/2014/main" val="2154658758"/>
                  </a:ext>
                </a:extLst>
              </a:tr>
              <a:tr h="370840">
                <a:tc>
                  <a:txBody>
                    <a:bodyPr/>
                    <a:lstStyle/>
                    <a:p>
                      <a:pPr algn="ctr"/>
                      <a:r>
                        <a:rPr lang="en-US" dirty="0"/>
                        <a:t>10</a:t>
                      </a:r>
                      <a:endParaRPr lang="en-IN" dirty="0"/>
                    </a:p>
                  </a:txBody>
                  <a:tcPr/>
                </a:tc>
                <a:tc>
                  <a:txBody>
                    <a:bodyPr/>
                    <a:lstStyle/>
                    <a:p>
                      <a:pPr algn="ctr"/>
                      <a:r>
                        <a:rPr lang="en-US" dirty="0"/>
                        <a:t>52021</a:t>
                      </a:r>
                      <a:endParaRPr lang="en-IN" dirty="0"/>
                    </a:p>
                  </a:txBody>
                  <a:tcPr/>
                </a:tc>
                <a:extLst>
                  <a:ext uri="{0D108BD9-81ED-4DB2-BD59-A6C34878D82A}">
                    <a16:rowId xmlns:a16="http://schemas.microsoft.com/office/drawing/2014/main" val="3830939125"/>
                  </a:ext>
                </a:extLst>
              </a:tr>
            </a:tbl>
          </a:graphicData>
        </a:graphic>
      </p:graphicFrame>
      <p:sp>
        <p:nvSpPr>
          <p:cNvPr id="4" name="Content Placeholder 7">
            <a:extLst>
              <a:ext uri="{FF2B5EF4-FFF2-40B4-BE49-F238E27FC236}">
                <a16:creationId xmlns:a16="http://schemas.microsoft.com/office/drawing/2014/main" id="{178FF5D5-7381-7157-B205-739F4876B76B}"/>
              </a:ext>
            </a:extLst>
          </p:cNvPr>
          <p:cNvSpPr txBox="1">
            <a:spLocks/>
          </p:cNvSpPr>
          <p:nvPr/>
        </p:nvSpPr>
        <p:spPr>
          <a:xfrm>
            <a:off x="838200" y="1512175"/>
            <a:ext cx="10515600" cy="1761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ourier New" panose="02070309020205020404" pitchFamily="49" charset="0"/>
              </a:rPr>
              <a:t>Algorithm II was used to generate all prime digraphs for 2 to 10 nodes. It can be found at: </a:t>
            </a:r>
            <a:r>
              <a:rPr lang="en-US" sz="1600" dirty="0">
                <a:cs typeface="Courier New" panose="02070309020205020404" pitchFamily="49" charset="0"/>
                <a:hlinkClick r:id="rId2"/>
              </a:rPr>
              <a:t>https://github.com/oyeluckydps/directed_graph/blob/master/using_isomorphic_hashCDG.csv</a:t>
            </a:r>
            <a:r>
              <a:rPr lang="en-US" sz="1600" dirty="0">
                <a:cs typeface="Courier New" panose="02070309020205020404" pitchFamily="49" charset="0"/>
              </a:rPr>
              <a:t> </a:t>
            </a:r>
          </a:p>
          <a:p>
            <a:r>
              <a:rPr lang="en-US" dirty="0">
                <a:cs typeface="Courier New" panose="02070309020205020404" pitchFamily="49" charset="0"/>
              </a:rPr>
              <a:t>Count of prime digraphs for given number of nodes is:</a:t>
            </a:r>
          </a:p>
        </p:txBody>
      </p:sp>
    </p:spTree>
    <p:extLst>
      <p:ext uri="{BB962C8B-B14F-4D97-AF65-F5344CB8AC3E}">
        <p14:creationId xmlns:p14="http://schemas.microsoft.com/office/powerpoint/2010/main" val="188849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III - Random strongly-connected digraph</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766450"/>
              </a:xfrm>
            </p:spPr>
            <p:txBody>
              <a:bodyPr>
                <a:normAutofit/>
              </a:bodyPr>
              <a:lstStyle/>
              <a:p>
                <a:r>
                  <a:rPr lang="en-US" dirty="0"/>
                  <a:t>Using the set of prime digraphs generated for </a:t>
                </a:r>
                <a14:m>
                  <m:oMath xmlns:m="http://schemas.openxmlformats.org/officeDocument/2006/math">
                    <m:r>
                      <a:rPr lang="en-US" b="0" i="1" smtClean="0">
                        <a:latin typeface="Cambria Math" panose="02040503050406030204" pitchFamily="18" charset="0"/>
                      </a:rPr>
                      <m:t>𝑛</m:t>
                    </m:r>
                  </m:oMath>
                </a14:m>
                <a:r>
                  <a:rPr lang="en-IN" dirty="0"/>
                  <a:t> nodes, we generate a random strongly-connected digraph. The following algorithm (Algorithm III) may be followed:</a:t>
                </a:r>
              </a:p>
              <a:p>
                <a:pPr marL="0" indent="0">
                  <a:buNone/>
                </a:pPr>
                <a:r>
                  <a:rPr lang="en-IN" sz="1600" dirty="0">
                    <a:latin typeface="Courier New" panose="02070309020205020404" pitchFamily="49" charset="0"/>
                    <a:cs typeface="Courier New" panose="02070309020205020404" pitchFamily="49" charset="0"/>
                  </a:rPr>
                  <a:t>def </a:t>
                </a:r>
                <a:r>
                  <a:rPr lang="en-IN" sz="1600" b="1" dirty="0" err="1">
                    <a:latin typeface="Courier New" panose="02070309020205020404" pitchFamily="49" charset="0"/>
                    <a:cs typeface="Courier New" panose="02070309020205020404" pitchFamily="49" charset="0"/>
                  </a:rPr>
                  <a:t>random_strongly_connected_graph</a:t>
                </a:r>
                <a:r>
                  <a:rPr lang="en-IN" sz="1600" dirty="0">
                    <a:latin typeface="Courier New" panose="02070309020205020404" pitchFamily="49" charset="0"/>
                    <a:cs typeface="Courier New" panose="02070309020205020404" pitchFamily="49" charset="0"/>
                  </a:rPr>
                  <a:t>(n, p):</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random_prime_dg</a:t>
                </a:r>
                <a:r>
                  <a:rPr lang="en-IN" sz="1600" dirty="0">
                    <a:latin typeface="Courier New" panose="02070309020205020404" pitchFamily="49" charset="0"/>
                    <a:cs typeface="Courier New" panose="02070309020205020404" pitchFamily="49" charset="0"/>
                  </a:rPr>
                  <a:t> = </a:t>
                </a:r>
                <a:r>
                  <a:rPr lang="en-IN" sz="1600" b="1" dirty="0" err="1">
                    <a:latin typeface="Courier New" panose="02070309020205020404" pitchFamily="49" charset="0"/>
                    <a:cs typeface="Courier New" panose="02070309020205020404" pitchFamily="49" charset="0"/>
                  </a:rPr>
                  <a:t>random_choice</a:t>
                </a:r>
                <a:r>
                  <a:rPr lang="en-IN" sz="1600" dirty="0">
                    <a:latin typeface="Courier New" panose="02070309020205020404" pitchFamily="49" charset="0"/>
                    <a:cs typeface="Courier New" panose="02070309020205020404" pitchFamily="49" charset="0"/>
                  </a:rPr>
                  <a:t>(CDG[n])</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edges_not_on_dg</a:t>
                </a:r>
                <a:r>
                  <a:rPr lang="en-IN" sz="1600" dirty="0">
                    <a:latin typeface="Courier New" panose="02070309020205020404" pitchFamily="49" charset="0"/>
                    <a:cs typeface="Courier New" panose="02070309020205020404" pitchFamily="49" charset="0"/>
                  </a:rPr>
                  <a:t> = list( set(</a:t>
                </a:r>
                <a:r>
                  <a:rPr lang="en-IN" sz="1600" b="1" dirty="0" err="1">
                    <a:latin typeface="Courier New" panose="02070309020205020404" pitchFamily="49" charset="0"/>
                    <a:cs typeface="Courier New" panose="02070309020205020404" pitchFamily="49" charset="0"/>
                  </a:rPr>
                  <a:t>fully_connected_digraph</a:t>
                </a:r>
                <a:r>
                  <a:rPr lang="en-IN" sz="1600" dirty="0">
                    <a:latin typeface="Courier New" panose="02070309020205020404" pitchFamily="49" charset="0"/>
                    <a:cs typeface="Courier New" panose="02070309020205020404" pitchFamily="49" charset="0"/>
                  </a:rPr>
                  <a:t>(n).</a:t>
                </a:r>
                <a:r>
                  <a:rPr lang="en-IN" sz="1600" dirty="0" err="1">
                    <a:latin typeface="Courier New" panose="02070309020205020404" pitchFamily="49" charset="0"/>
                    <a:cs typeface="Courier New" panose="02070309020205020404" pitchFamily="49" charset="0"/>
                  </a:rPr>
                  <a:t>edge_list</a:t>
                </a:r>
                <a:r>
                  <a:rPr lang="en-IN" sz="1600" dirty="0">
                    <a:latin typeface="Courier New" panose="02070309020205020404" pitchFamily="49" charset="0"/>
                    <a:cs typeface="Courier New" panose="02070309020205020404" pitchFamily="49" charset="0"/>
                  </a:rPr>
                  <a:t>) – 						set(</a:t>
                </a:r>
                <a:r>
                  <a:rPr lang="en-IN" sz="1600" dirty="0" err="1">
                    <a:latin typeface="Courier New" panose="02070309020205020404" pitchFamily="49" charset="0"/>
                    <a:cs typeface="Courier New" panose="02070309020205020404" pitchFamily="49" charset="0"/>
                  </a:rPr>
                  <a:t>random_prime_dg.edge_list</a:t>
                </a:r>
                <a:r>
                  <a:rPr lang="en-IN" sz="1600" dirty="0">
                    <a:latin typeface="Courier New" panose="02070309020205020404" pitchFamily="49" charset="0"/>
                    <a:cs typeface="Courier New" panose="02070309020205020404" pitchFamily="49" charset="0"/>
                  </a:rPr>
                  <a:t>) )</a:t>
                </a:r>
              </a:p>
              <a:p>
                <a:pPr marL="0" indent="0">
                  <a:buNone/>
                </a:pPr>
                <a:r>
                  <a:rPr lang="en-IN" sz="1600" dirty="0">
                    <a:latin typeface="Courier New" panose="02070309020205020404" pitchFamily="49" charset="0"/>
                    <a:cs typeface="Courier New" panose="02070309020205020404" pitchFamily="49" charset="0"/>
                  </a:rPr>
                  <a:t>	for edge in </a:t>
                </a:r>
                <a:r>
                  <a:rPr lang="en-IN" sz="1600" dirty="0" err="1">
                    <a:latin typeface="Courier New" panose="02070309020205020404" pitchFamily="49" charset="0"/>
                    <a:cs typeface="Courier New" panose="02070309020205020404" pitchFamily="49" charset="0"/>
                  </a:rPr>
                  <a:t>edge_not_on_dg</a:t>
                </a:r>
                <a:r>
                  <a:rPr lang="en-IN" sz="1600" dirty="0">
                    <a:latin typeface="Courier New" panose="02070309020205020404" pitchFamily="49" charset="0"/>
                    <a:cs typeface="Courier New" panose="02070309020205020404" pitchFamily="49" charset="0"/>
                  </a:rPr>
                  <a:t>:</a:t>
                </a:r>
              </a:p>
              <a:p>
                <a:pPr marL="0" indent="0">
                  <a:buNone/>
                </a:pPr>
                <a:r>
                  <a:rPr lang="en-IN" sz="1600" dirty="0">
                    <a:latin typeface="Courier New" panose="02070309020205020404" pitchFamily="49" charset="0"/>
                    <a:cs typeface="Courier New" panose="02070309020205020404" pitchFamily="49" charset="0"/>
                  </a:rPr>
                  <a:t>		if </a:t>
                </a:r>
                <a:r>
                  <a:rPr lang="en-IN" sz="1600" b="1" dirty="0" err="1">
                    <a:latin typeface="Courier New" panose="02070309020205020404" pitchFamily="49" charset="0"/>
                    <a:cs typeface="Courier New" panose="02070309020205020404" pitchFamily="49" charset="0"/>
                  </a:rPr>
                  <a:t>random_uniform</a:t>
                </a:r>
                <a:r>
                  <a:rPr lang="en-IN" sz="1600" dirty="0">
                    <a:latin typeface="Courier New" panose="02070309020205020404" pitchFamily="49" charset="0"/>
                    <a:cs typeface="Courier New" panose="02070309020205020404" pitchFamily="49" charset="0"/>
                  </a:rPr>
                  <a:t>() &lt; p:</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random_prime_dg.add_edge</a:t>
                </a:r>
                <a:r>
                  <a:rPr lang="en-IN" sz="1600" dirty="0">
                    <a:latin typeface="Courier New" panose="02070309020205020404" pitchFamily="49" charset="0"/>
                    <a:cs typeface="Courier New" panose="02070309020205020404" pitchFamily="49" charset="0"/>
                  </a:rPr>
                  <a:t>(edge)</a:t>
                </a:r>
              </a:p>
              <a:p>
                <a:pPr marL="0" indent="0">
                  <a:buNone/>
                </a:pPr>
                <a:r>
                  <a:rPr lang="en-IN" sz="1600" dirty="0">
                    <a:latin typeface="Courier New" panose="02070309020205020404" pitchFamily="49" charset="0"/>
                    <a:cs typeface="Courier New" panose="02070309020205020404" pitchFamily="49" charset="0"/>
                  </a:rPr>
                  <a:t>	return </a:t>
                </a:r>
                <a:r>
                  <a:rPr lang="en-IN" sz="1600" dirty="0" err="1">
                    <a:latin typeface="Courier New" panose="02070309020205020404" pitchFamily="49" charset="0"/>
                    <a:cs typeface="Courier New" panose="02070309020205020404" pitchFamily="49" charset="0"/>
                  </a:rPr>
                  <a:t>random_prime_dg</a:t>
                </a:r>
                <a:endParaRPr lang="en-IN" sz="1600" dirty="0">
                  <a:latin typeface="Courier New" panose="02070309020205020404" pitchFamily="49" charset="0"/>
                  <a:cs typeface="Courier New" panose="02070309020205020404" pitchFamily="49" charset="0"/>
                </a:endParaRPr>
              </a:p>
              <a:p>
                <a:endParaRPr lang="en-IN" sz="1600" b="1" dirty="0">
                  <a:latin typeface="Courier New" panose="02070309020205020404" pitchFamily="49" charset="0"/>
                  <a:cs typeface="Courier New" panose="02070309020205020404" pitchFamily="49" charset="0"/>
                </a:endParaRPr>
              </a:p>
              <a:p>
                <a:r>
                  <a:rPr lang="en-IN" sz="1600" b="1" dirty="0" err="1">
                    <a:latin typeface="Courier New" panose="02070309020205020404" pitchFamily="49" charset="0"/>
                    <a:cs typeface="Courier New" panose="02070309020205020404" pitchFamily="49" charset="0"/>
                  </a:rPr>
                  <a:t>random_choice</a:t>
                </a:r>
                <a:r>
                  <a:rPr lang="en-IN" sz="1600" dirty="0">
                    <a:latin typeface="Courier New" panose="02070309020205020404" pitchFamily="49" charset="0"/>
                    <a:cs typeface="Courier New" panose="02070309020205020404" pitchFamily="49" charset="0"/>
                  </a:rPr>
                  <a:t> </a:t>
                </a:r>
                <a:r>
                  <a:rPr lang="en-IN" sz="1600" dirty="0">
                    <a:cs typeface="Courier New" panose="02070309020205020404" pitchFamily="49" charset="0"/>
                  </a:rPr>
                  <a:t>is a function that selects one element from list randomly and returns the element.</a:t>
                </a:r>
              </a:p>
              <a:p>
                <a:r>
                  <a:rPr lang="en-IN" sz="1600" b="1" dirty="0" err="1">
                    <a:latin typeface="Courier New" panose="02070309020205020404" pitchFamily="49" charset="0"/>
                    <a:cs typeface="Courier New" panose="02070309020205020404" pitchFamily="49" charset="0"/>
                  </a:rPr>
                  <a:t>random_uniform</a:t>
                </a:r>
                <a:r>
                  <a:rPr lang="en-IN" sz="1600" b="1" dirty="0">
                    <a:latin typeface="Courier New" panose="02070309020205020404" pitchFamily="49" charset="0"/>
                    <a:cs typeface="Courier New" panose="02070309020205020404" pitchFamily="49" charset="0"/>
                  </a:rPr>
                  <a:t> </a:t>
                </a:r>
                <a:r>
                  <a:rPr lang="en-IN" sz="1600" dirty="0">
                    <a:cs typeface="Courier New" panose="02070309020205020404" pitchFamily="49" charset="0"/>
                  </a:rPr>
                  <a:t>returns a random float between 0 and 1 uniformly.</a:t>
                </a:r>
              </a:p>
              <a:p>
                <a:r>
                  <a:rPr lang="en-IN" sz="1600" b="1" dirty="0" err="1">
                    <a:latin typeface="Courier New" panose="02070309020205020404" pitchFamily="49" charset="0"/>
                    <a:cs typeface="Courier New" panose="02070309020205020404" pitchFamily="49" charset="0"/>
                  </a:rPr>
                  <a:t>fully_connected_digraph</a:t>
                </a:r>
                <a:r>
                  <a:rPr lang="en-IN" sz="1600" b="1" dirty="0">
                    <a:latin typeface="Courier New" panose="02070309020205020404" pitchFamily="49" charset="0"/>
                    <a:cs typeface="Courier New" panose="02070309020205020404" pitchFamily="49" charset="0"/>
                  </a:rPr>
                  <a:t> </a:t>
                </a:r>
                <a:r>
                  <a:rPr lang="en-IN" sz="1600" dirty="0">
                    <a:cs typeface="Courier New" panose="02070309020205020404" pitchFamily="49" charset="0"/>
                  </a:rPr>
                  <a:t>returns a digraph of </a:t>
                </a:r>
                <a14:m>
                  <m:oMath xmlns:m="http://schemas.openxmlformats.org/officeDocument/2006/math">
                    <m:r>
                      <a:rPr lang="en-US" sz="1600" b="0" i="1" smtClean="0">
                        <a:latin typeface="Cambria Math" panose="02040503050406030204" pitchFamily="18" charset="0"/>
                        <a:cs typeface="Courier New" panose="02070309020205020404" pitchFamily="49" charset="0"/>
                      </a:rPr>
                      <m:t>𝑛</m:t>
                    </m:r>
                  </m:oMath>
                </a14:m>
                <a:r>
                  <a:rPr lang="en-IN" sz="1600" dirty="0">
                    <a:cs typeface="Courier New" panose="02070309020205020404" pitchFamily="49" charset="0"/>
                  </a:rPr>
                  <a:t> nodes and </a:t>
                </a:r>
                <a14:m>
                  <m:oMath xmlns:m="http://schemas.openxmlformats.org/officeDocument/2006/math">
                    <m:d>
                      <m:dPr>
                        <m:ctrlPr>
                          <a:rPr lang="en-US" sz="1600" b="0" i="1" smtClean="0">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𝑖</m:t>
                        </m:r>
                        <m:r>
                          <a:rPr lang="en-US" sz="1600" b="0" i="1" smtClean="0">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𝑗</m:t>
                        </m:r>
                      </m:e>
                    </m:d>
                    <m:r>
                      <a:rPr lang="en-US" sz="1600" b="0" i="1" smtClean="0">
                        <a:latin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𝐸</m:t>
                    </m:r>
                    <m:d>
                      <m:dPr>
                        <m:ctrlPr>
                          <a:rPr lang="en-US" sz="1600" b="0" i="1" smtClean="0">
                            <a:latin typeface="Cambria Math" panose="02040503050406030204" pitchFamily="18" charset="0"/>
                            <a:ea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ea typeface="Cambria Math" panose="02040503050406030204" pitchFamily="18" charset="0"/>
                            <a:cs typeface="Courier New" panose="02070309020205020404" pitchFamily="49" charset="0"/>
                          </a:rPr>
                          <m:t>𝐺</m:t>
                        </m:r>
                      </m:e>
                    </m:d>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𝑓𝑜𝑟</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𝑖</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𝑗</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𝑎𝑛𝑑</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𝑖</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𝑗</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𝑉</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𝐺</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oMath>
                </a14:m>
                <a:endParaRPr lang="en-IN" sz="1600" dirty="0">
                  <a:latin typeface="Courier New" panose="02070309020205020404" pitchFamily="49" charset="0"/>
                  <a:cs typeface="Courier New" panose="02070309020205020404" pitchFamily="49" charset="0"/>
                </a:endParaRP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766450"/>
              </a:xfrm>
              <a:blipFill>
                <a:blip r:embed="rId2"/>
                <a:stretch>
                  <a:fillRect l="-1043" t="-1691" r="-1043"/>
                </a:stretch>
              </a:blipFill>
            </p:spPr>
            <p:txBody>
              <a:bodyPr/>
              <a:lstStyle/>
              <a:p>
                <a:r>
                  <a:rPr lang="en-IN">
                    <a:noFill/>
                  </a:rPr>
                  <a:t> </a:t>
                </a:r>
              </a:p>
            </p:txBody>
          </p:sp>
        </mc:Fallback>
      </mc:AlternateContent>
    </p:spTree>
    <p:extLst>
      <p:ext uri="{BB962C8B-B14F-4D97-AF65-F5344CB8AC3E}">
        <p14:creationId xmlns:p14="http://schemas.microsoft.com/office/powerpoint/2010/main" val="179810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III/IV</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US" dirty="0">
                    <a:cs typeface="Courier New" panose="02070309020205020404" pitchFamily="49" charset="0"/>
                  </a:rPr>
                  <a:t>Algorithm III requires list of all prime digraphs for </a:t>
                </a:r>
                <a14:m>
                  <m:oMath xmlns:m="http://schemas.openxmlformats.org/officeDocument/2006/math">
                    <m:r>
                      <a:rPr lang="en-US"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nodes which is resource intensive to compute. </a:t>
                </a:r>
              </a:p>
              <a:p>
                <a:r>
                  <a:rPr lang="en-IN" dirty="0">
                    <a:cs typeface="Courier New" panose="02070309020205020404" pitchFamily="49" charset="0"/>
                  </a:rPr>
                  <a:t>Another algorithm is proposed to generate a random strongly-connected digraph which is described below:</a:t>
                </a:r>
              </a:p>
              <a:p>
                <a:pPr marL="914400" lvl="1" indent="-457200">
                  <a:buFont typeface="+mj-lt"/>
                  <a:buAutoNum type="arabicPeriod"/>
                </a:pPr>
                <a:r>
                  <a:rPr lang="en-IN" dirty="0">
                    <a:cs typeface="Courier New" panose="02070309020205020404" pitchFamily="49" charset="0"/>
                  </a:rPr>
                  <a:t>Find any random prime digraph for a given number of nodes using DFS.</a:t>
                </a:r>
              </a:p>
              <a:p>
                <a:pPr marL="914400" lvl="1" indent="-457200">
                  <a:buFont typeface="+mj-lt"/>
                  <a:buAutoNum type="arabicPeriod"/>
                </a:pPr>
                <a:r>
                  <a:rPr lang="en-IN" dirty="0">
                    <a:cs typeface="Courier New" panose="02070309020205020404" pitchFamily="49" charset="0"/>
                  </a:rPr>
                  <a:t>Add edges randomly with probability </a:t>
                </a:r>
                <a14:m>
                  <m:oMath xmlns:m="http://schemas.openxmlformats.org/officeDocument/2006/math">
                    <m:r>
                      <a:rPr lang="en-US" b="0" i="1" smtClean="0">
                        <a:latin typeface="Cambria Math" panose="02040503050406030204" pitchFamily="18" charset="0"/>
                        <a:cs typeface="Courier New" panose="02070309020205020404" pitchFamily="49" charset="0"/>
                      </a:rPr>
                      <m:t>𝑝</m:t>
                    </m:r>
                  </m:oMath>
                </a14:m>
                <a:r>
                  <a:rPr lang="en-IN" dirty="0">
                    <a:cs typeface="Courier New" panose="02070309020205020404" pitchFamily="49" charset="0"/>
                  </a:rPr>
                  <a:t> as in Algorithm III.</a:t>
                </a:r>
              </a:p>
              <a:p>
                <a:r>
                  <a:rPr lang="en-IN" dirty="0">
                    <a:cs typeface="Courier New" panose="02070309020205020404" pitchFamily="49" charset="0"/>
                  </a:rPr>
                  <a:t>The random SC digraph generated using Algorithm III doesn’t have a bias on the underlying prime digraph. However, Algorithm IV may have bias towards certain digraphs.</a:t>
                </a:r>
              </a:p>
              <a:p>
                <a:r>
                  <a:rPr lang="en-IN" dirty="0">
                    <a:cs typeface="Courier New" panose="02070309020205020404" pitchFamily="49" charset="0"/>
                  </a:rPr>
                  <a:t>On the other hand, Algorithm IV uses DFS to find a random digraph, so it is not as resource intensive as Algorithm III.</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17810"/>
              </a:xfrm>
              <a:blipFill>
                <a:blip r:embed="rId2"/>
                <a:stretch>
                  <a:fillRect l="-1043" t="-1869"/>
                </a:stretch>
              </a:blipFill>
            </p:spPr>
            <p:txBody>
              <a:bodyPr/>
              <a:lstStyle/>
              <a:p>
                <a:r>
                  <a:rPr lang="en-IN">
                    <a:noFill/>
                  </a:rPr>
                  <a:t> </a:t>
                </a:r>
              </a:p>
            </p:txBody>
          </p:sp>
        </mc:Fallback>
      </mc:AlternateContent>
    </p:spTree>
    <p:extLst>
      <p:ext uri="{BB962C8B-B14F-4D97-AF65-F5344CB8AC3E}">
        <p14:creationId xmlns:p14="http://schemas.microsoft.com/office/powerpoint/2010/main" val="737483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IV - Random prime generator</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473842"/>
          </a:xfrm>
        </p:spPr>
        <p:txBody>
          <a:bodyPr>
            <a:normAutofit lnSpcReduction="10000"/>
          </a:bodyPr>
          <a:lstStyle/>
          <a:p>
            <a:pPr marL="0" indent="0">
              <a:buNone/>
            </a:pPr>
            <a:r>
              <a:rPr lang="en-IN" sz="1600" dirty="0">
                <a:latin typeface="Courier New" panose="02070309020205020404" pitchFamily="49" charset="0"/>
                <a:cs typeface="Courier New" panose="02070309020205020404" pitchFamily="49" charset="0"/>
              </a:rPr>
              <a:t>def </a:t>
            </a:r>
            <a:r>
              <a:rPr lang="en-IN" sz="1600" b="1" dirty="0" err="1">
                <a:latin typeface="Courier New" panose="02070309020205020404" pitchFamily="49" charset="0"/>
                <a:cs typeface="Courier New" panose="02070309020205020404" pitchFamily="49" charset="0"/>
              </a:rPr>
              <a:t>random_prime_generator</a:t>
            </a:r>
            <a:r>
              <a:rPr lang="en-IN" sz="1600" dirty="0">
                <a:latin typeface="Courier New" panose="02070309020205020404" pitchFamily="49" charset="0"/>
                <a:cs typeface="Courier New" panose="02070309020205020404" pitchFamily="49" charset="0"/>
              </a:rPr>
              <a:t>(digraph):</a:t>
            </a:r>
          </a:p>
          <a:p>
            <a:pPr marL="0" indent="0">
              <a:buNone/>
            </a:pPr>
            <a:r>
              <a:rPr lang="en-IN" sz="1600" dirty="0">
                <a:latin typeface="Courier New" panose="02070309020205020404" pitchFamily="49" charset="0"/>
                <a:cs typeface="Courier New" panose="02070309020205020404" pitchFamily="49" charset="0"/>
              </a:rPr>
              <a:t>	if not </a:t>
            </a:r>
            <a:r>
              <a:rPr lang="en-US" sz="1600" b="1" dirty="0" err="1">
                <a:latin typeface="Courier New" panose="02070309020205020404" pitchFamily="49" charset="0"/>
                <a:cs typeface="Courier New" panose="02070309020205020404" pitchFamily="49" charset="0"/>
              </a:rPr>
              <a:t>is_strongly_connected</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None</a:t>
            </a:r>
          </a:p>
          <a:p>
            <a:pPr marL="0" indent="0">
              <a:buNone/>
            </a:pPr>
            <a:r>
              <a:rPr lang="en-US" sz="1600"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is_prime</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digraph</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edge_list</a:t>
            </a:r>
            <a:r>
              <a:rPr lang="en-US" sz="1600" dirty="0">
                <a:latin typeface="Courier New" panose="02070309020205020404" pitchFamily="49" charset="0"/>
                <a:cs typeface="Courier New" panose="02070309020205020404" pitchFamily="49" charset="0"/>
              </a:rPr>
              <a:t> = set(</a:t>
            </a:r>
            <a:r>
              <a:rPr lang="en-US" sz="1600" dirty="0" err="1">
                <a:latin typeface="Courier New" panose="02070309020205020404" pitchFamily="49" charset="0"/>
                <a:cs typeface="Courier New" panose="02070309020205020404" pitchFamily="49" charset="0"/>
              </a:rPr>
              <a:t>digraph.edge_list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already_removed_edge</a:t>
            </a:r>
            <a:r>
              <a:rPr lang="en-US" sz="1600" dirty="0">
                <a:latin typeface="Courier New" panose="02070309020205020404" pitchFamily="49" charset="0"/>
                <a:cs typeface="Courier New" panose="02070309020205020404" pitchFamily="49" charset="0"/>
              </a:rPr>
              <a:t> = set()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not_tested_edges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edge_list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already_removed_edge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while </a:t>
            </a:r>
            <a:r>
              <a:rPr lang="en-US" sz="1600" dirty="0" err="1">
                <a:latin typeface="Courier New" panose="02070309020205020404" pitchFamily="49" charset="0"/>
                <a:cs typeface="Courier New" panose="02070309020205020404" pitchFamily="49" charset="0"/>
              </a:rPr>
              <a:t>len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not_tested_edges</a:t>
            </a:r>
            <a:r>
              <a:rPr lang="en-US" sz="1600" dirty="0">
                <a:latin typeface="Courier New" panose="02070309020205020404" pitchFamily="49" charset="0"/>
                <a:cs typeface="Courier New" panose="02070309020205020404" pitchFamily="49" charset="0"/>
              </a:rPr>
              <a:t>) &gt;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edge_to_remove</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random_choice</a:t>
            </a:r>
            <a:r>
              <a:rPr lang="en-US" sz="1600" dirty="0">
                <a:latin typeface="Courier New" panose="02070309020205020404" pitchFamily="49" charset="0"/>
                <a:cs typeface="Courier New" panose="02070309020205020404" pitchFamily="49" charset="0"/>
              </a:rPr>
              <a:t>(list(</a:t>
            </a:r>
            <a:r>
              <a:rPr lang="en-US" sz="1600" dirty="0" err="1">
                <a:latin typeface="Courier New" panose="02070309020205020404" pitchFamily="49" charset="0"/>
                <a:cs typeface="Courier New" panose="02070309020205020404" pitchFamily="49" charset="0"/>
              </a:rPr>
              <a:t>not_tested_edges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digraph_temp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digraph.remove_edge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edge_to_remove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prime_digraph</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random_prime_generator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digraph_temp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prime_digraph</a:t>
            </a:r>
            <a:r>
              <a:rPr lang="en-US" sz="1600" dirty="0">
                <a:latin typeface="Courier New" panose="02070309020205020404" pitchFamily="49" charset="0"/>
                <a:cs typeface="Courier New" panose="02070309020205020404" pitchFamily="49" charset="0"/>
              </a:rPr>
              <a:t> is not None:</a:t>
            </a:r>
          </a:p>
          <a:p>
            <a:pPr marL="0" indent="0">
              <a:buNone/>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prime_digraph</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None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cs typeface="Courier New" panose="02070309020205020404" pitchFamily="49" charset="0"/>
              </a:rPr>
              <a:t>All highlighted functions have already been discussed in previous slides.</a:t>
            </a:r>
            <a:r>
              <a:rPr lang="en-US" sz="1600" dirty="0">
                <a:latin typeface="Courier New" panose="02070309020205020404" pitchFamily="49" charset="0"/>
                <a:cs typeface="Courier New" panose="02070309020205020404" pitchFamily="49" charset="0"/>
              </a:rPr>
              <a:t>		</a:t>
            </a: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5433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IV - Random prime generator</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IN" dirty="0">
                <a:cs typeface="Courier New" panose="02070309020205020404" pitchFamily="49" charset="0"/>
              </a:rPr>
              <a:t>At first glance Algorithm IV seems very similar to Algorithm I. The key difference between the two being</a:t>
            </a:r>
          </a:p>
          <a:p>
            <a:pPr lvl="1"/>
            <a:r>
              <a:rPr lang="en-IN" dirty="0">
                <a:cs typeface="Courier New" panose="02070309020205020404" pitchFamily="49" charset="0"/>
              </a:rPr>
              <a:t>Algorithm I – Reduce to Prime Digraphs returns a list of all primes the may can form the input digraph while Algorithm IV return only one prime after reduction of the input digraph.</a:t>
            </a:r>
          </a:p>
          <a:p>
            <a:pPr lvl="1"/>
            <a:r>
              <a:rPr lang="en-IN" dirty="0">
                <a:cs typeface="Courier New" panose="02070309020205020404" pitchFamily="49" charset="0"/>
              </a:rPr>
              <a:t>Algorithm I iterates over all edges of input digraph and it must check all possible digraphs in the search tree, however, Algorithm IV returns the first prime that it is able to find during search on the tree.</a:t>
            </a:r>
          </a:p>
          <a:p>
            <a:pPr lvl="1"/>
            <a:r>
              <a:rPr lang="en-IN" dirty="0">
                <a:cs typeface="Courier New" panose="02070309020205020404" pitchFamily="49" charset="0"/>
              </a:rPr>
              <a:t>Algorithm I is deterministic in nature and will always return same collection of prime digraphs for a given input, while Algorithm IV is probabilistic in nature.</a:t>
            </a:r>
          </a:p>
          <a:p>
            <a:r>
              <a:rPr lang="en-IN" dirty="0">
                <a:cs typeface="Courier New" panose="02070309020205020404" pitchFamily="49" charset="0"/>
              </a:rPr>
              <a:t>An implementation of Algorithm IV may be found at: </a:t>
            </a:r>
            <a:r>
              <a:rPr lang="en-IN" sz="1600" dirty="0">
                <a:cs typeface="Courier New" panose="02070309020205020404" pitchFamily="49" charset="0"/>
                <a:hlinkClick r:id="rId2"/>
              </a:rPr>
              <a:t>https://github.com/oyeluckydps/directed_graph/blob/master/random_DiGraph_generator.py</a:t>
            </a:r>
            <a:r>
              <a:rPr lang="en-IN" sz="1600" dirty="0">
                <a:cs typeface="Courier New" panose="02070309020205020404" pitchFamily="49" charset="0"/>
              </a:rPr>
              <a:t> </a:t>
            </a:r>
          </a:p>
        </p:txBody>
      </p:sp>
    </p:spTree>
    <p:extLst>
      <p:ext uri="{BB962C8B-B14F-4D97-AF65-F5344CB8AC3E}">
        <p14:creationId xmlns:p14="http://schemas.microsoft.com/office/powerpoint/2010/main" val="2402198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Conclusion</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IN" dirty="0">
                    <a:cs typeface="Courier New" panose="02070309020205020404" pitchFamily="49" charset="0"/>
                  </a:rPr>
                  <a:t>An algorithm to find the set of all prime (edge-critical strongly-connected) digraphs for any given number of nodes is found. The algorithm is inductive in nature.</a:t>
                </a:r>
              </a:p>
              <a:p>
                <a:r>
                  <a:rPr lang="en-IN" dirty="0">
                    <a:cs typeface="Courier New" panose="02070309020205020404" pitchFamily="49" charset="0"/>
                  </a:rPr>
                  <a:t>An algorithm to generate one random prime digraph for any given number of nodes is found which is computationally much efficient than the above-mentioned algorithm.</a:t>
                </a:r>
              </a:p>
              <a:p>
                <a:r>
                  <a:rPr lang="en-IN" dirty="0">
                    <a:cs typeface="Courier New" panose="02070309020205020404" pitchFamily="49" charset="0"/>
                  </a:rPr>
                  <a:t>A random strongly-connected directed graph can be generated by using any of the above method to generate a prime digraph and then employing </a:t>
                </a:r>
                <a:r>
                  <a:rPr lang="en-IN" dirty="0"/>
                  <a:t>the </a:t>
                </a:r>
                <a14:m>
                  <m:oMath xmlns:m="http://schemas.openxmlformats.org/officeDocument/2006/math">
                    <m:r>
                      <a:rPr lang="en-IN" b="0" i="1" smtClean="0">
                        <a:latin typeface="Cambria Math" panose="02040503050406030204" pitchFamily="18" charset="0"/>
                      </a:rPr>
                      <m:t>𝐺</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𝑝</m:t>
                        </m:r>
                      </m:e>
                    </m:d>
                  </m:oMath>
                </a14:m>
                <a:r>
                  <a:rPr lang="en-IN" dirty="0"/>
                  <a:t> </a:t>
                </a:r>
                <a:r>
                  <a:rPr lang="en-IN" dirty="0" err="1"/>
                  <a:t>Erdős</a:t>
                </a:r>
                <a:r>
                  <a:rPr lang="en-IN" dirty="0"/>
                  <a:t>–</a:t>
                </a:r>
                <a:r>
                  <a:rPr lang="en-IN" dirty="0" err="1"/>
                  <a:t>Rényi</a:t>
                </a:r>
                <a:r>
                  <a:rPr lang="en-IN" dirty="0"/>
                  <a:t> model</a:t>
                </a:r>
                <a:r>
                  <a:rPr lang="en-IN" baseline="30000" dirty="0"/>
                  <a:t>[11]</a:t>
                </a:r>
                <a:r>
                  <a:rPr lang="en-IN" dirty="0"/>
                  <a:t> to add edges.</a:t>
                </a:r>
              </a:p>
              <a:p>
                <a:r>
                  <a:rPr lang="en-US" dirty="0"/>
                  <a:t>A theoretical proof of </a:t>
                </a:r>
                <a:r>
                  <a:rPr lang="en-US"/>
                  <a:t>correctness for </a:t>
                </a:r>
                <a:r>
                  <a:rPr lang="en-US" dirty="0" err="1"/>
                  <a:t>Alorithm</a:t>
                </a:r>
                <a:r>
                  <a:rPr lang="en-US" dirty="0"/>
                  <a:t> II to generate exhaustive list of all prime digraphs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nodes is found.</a:t>
                </a:r>
              </a:p>
              <a:p>
                <a:endParaRPr lang="en-IN" dirty="0">
                  <a:cs typeface="Courier New" panose="02070309020205020404" pitchFamily="49" charset="0"/>
                </a:endParaRPr>
              </a:p>
            </p:txBody>
          </p:sp>
        </mc:Choice>
        <mc:Fallback>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17810"/>
              </a:xfrm>
              <a:blipFill>
                <a:blip r:embed="rId2"/>
                <a:stretch>
                  <a:fillRect l="-1043" t="-1869" r="-522"/>
                </a:stretch>
              </a:blipFill>
            </p:spPr>
            <p:txBody>
              <a:bodyPr/>
              <a:lstStyle/>
              <a:p>
                <a:r>
                  <a:rPr lang="en-IN">
                    <a:noFill/>
                  </a:rPr>
                  <a:t> </a:t>
                </a:r>
              </a:p>
            </p:txBody>
          </p:sp>
        </mc:Fallback>
      </mc:AlternateContent>
    </p:spTree>
    <p:extLst>
      <p:ext uri="{BB962C8B-B14F-4D97-AF65-F5344CB8AC3E}">
        <p14:creationId xmlns:p14="http://schemas.microsoft.com/office/powerpoint/2010/main" val="239661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Further study</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IN" dirty="0">
                    <a:cs typeface="Courier New" panose="02070309020205020404" pitchFamily="49" charset="0"/>
                  </a:rPr>
                  <a:t>This is the first step in study of random strongly-connected directed graphs and further study may be conducted in following direction:</a:t>
                </a:r>
              </a:p>
              <a:p>
                <a:pPr marL="914400" lvl="1" indent="-457200">
                  <a:buFont typeface="+mj-lt"/>
                  <a:buAutoNum type="arabicPeriod"/>
                </a:pPr>
                <a:r>
                  <a:rPr lang="en-IN" dirty="0">
                    <a:cs typeface="Courier New" panose="02070309020205020404" pitchFamily="49" charset="0"/>
                  </a:rPr>
                  <a:t>Study of time/space complexity of the mentioned algorithms.</a:t>
                </a:r>
              </a:p>
              <a:p>
                <a:pPr marL="914400" lvl="1" indent="-457200">
                  <a:buFont typeface="+mj-lt"/>
                  <a:buAutoNum type="arabicPeriod"/>
                </a:pPr>
                <a:r>
                  <a:rPr lang="en-IN" dirty="0">
                    <a:cs typeface="Courier New" panose="02070309020205020404" pitchFamily="49" charset="0"/>
                  </a:rPr>
                  <a:t>Optimization of the mentioned algorithms.</a:t>
                </a:r>
              </a:p>
              <a:p>
                <a:pPr marL="914400" lvl="1" indent="-457200">
                  <a:buFont typeface="+mj-lt"/>
                  <a:buAutoNum type="arabicPeriod"/>
                </a:pPr>
                <a:r>
                  <a:rPr lang="en-IN" dirty="0">
                    <a:cs typeface="Courier New" panose="02070309020205020404" pitchFamily="49" charset="0"/>
                  </a:rPr>
                  <a:t>Peer review of correctness of Algorithm II - </a:t>
                </a:r>
                <a:r>
                  <a:rPr lang="en-US" dirty="0"/>
                  <a:t>to generate exhaustive list of all prime digraphs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is provable.</a:t>
                </a:r>
              </a:p>
              <a:p>
                <a:pPr marL="914400" lvl="1" indent="-457200">
                  <a:buFont typeface="+mj-lt"/>
                  <a:buAutoNum type="arabicPeriod"/>
                </a:pPr>
                <a:r>
                  <a:rPr lang="en-IN" dirty="0">
                    <a:cs typeface="Courier New" panose="02070309020205020404" pitchFamily="49" charset="0"/>
                  </a:rPr>
                  <a:t>Deployment of strongly-connected digraphs in network studies.</a:t>
                </a:r>
              </a:p>
              <a:p>
                <a:pPr marL="914400" lvl="1" indent="-457200">
                  <a:buFont typeface="+mj-lt"/>
                  <a:buAutoNum type="arabicPeriod"/>
                </a:pPr>
                <a:r>
                  <a:rPr lang="en-IN" dirty="0">
                    <a:cs typeface="Courier New" panose="02070309020205020404" pitchFamily="49" charset="0"/>
                  </a:rPr>
                  <a:t>Resilience test of AI agents on games with underlying strongly-connected digraphs as playground.</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17810"/>
              </a:xfrm>
              <a:blipFill>
                <a:blip r:embed="rId2"/>
                <a:stretch>
                  <a:fillRect l="-1043" t="-1869" r="-58"/>
                </a:stretch>
              </a:blipFill>
            </p:spPr>
            <p:txBody>
              <a:bodyPr/>
              <a:lstStyle/>
              <a:p>
                <a:r>
                  <a:rPr lang="en-IN">
                    <a:noFill/>
                  </a:rPr>
                  <a:t> </a:t>
                </a:r>
              </a:p>
            </p:txBody>
          </p:sp>
        </mc:Fallback>
      </mc:AlternateContent>
    </p:spTree>
    <p:extLst>
      <p:ext uri="{BB962C8B-B14F-4D97-AF65-F5344CB8AC3E}">
        <p14:creationId xmlns:p14="http://schemas.microsoft.com/office/powerpoint/2010/main" val="178675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58AEC94-F695-0185-88C0-04489ACBC95E}"/>
              </a:ext>
            </a:extLst>
          </p:cNvPr>
          <p:cNvSpPr>
            <a:spLocks noGrp="1"/>
          </p:cNvSpPr>
          <p:nvPr>
            <p:ph idx="1"/>
          </p:nvPr>
        </p:nvSpPr>
        <p:spPr/>
        <p:txBody>
          <a:bodyPr>
            <a:normAutofit/>
          </a:bodyPr>
          <a:lstStyle/>
          <a:p>
            <a:pPr marL="514350" indent="-514350">
              <a:buFont typeface="+mj-lt"/>
              <a:buAutoNum type="arabicPeriod"/>
            </a:pPr>
            <a:r>
              <a:rPr lang="en-IN" sz="1600" dirty="0"/>
              <a:t>Douglas B West (2001). 1.1.2 Introduction to Graph Theory. Pearson Education, Inc</a:t>
            </a:r>
          </a:p>
          <a:p>
            <a:pPr marL="514350" indent="-514350">
              <a:buFont typeface="+mj-lt"/>
              <a:buAutoNum type="arabicPeriod"/>
            </a:pPr>
            <a:r>
              <a:rPr lang="en-IN" sz="1600" dirty="0"/>
              <a:t>Douglas B West (2001). 1.4.2 Introduction to Graph Theory. Pearson Education, Inc</a:t>
            </a:r>
          </a:p>
          <a:p>
            <a:pPr marL="514350" indent="-514350">
              <a:buFont typeface="+mj-lt"/>
              <a:buAutoNum type="arabicPeriod"/>
            </a:pPr>
            <a:r>
              <a:rPr lang="en-IN" sz="1600" dirty="0"/>
              <a:t>Douglas B West (2001). 1.4.12 Introduction to Graph Theory. Pearson Education, Inc</a:t>
            </a:r>
          </a:p>
          <a:p>
            <a:pPr marL="514350" indent="-514350">
              <a:buFont typeface="+mj-lt"/>
              <a:buAutoNum type="arabicPeriod"/>
            </a:pPr>
            <a:r>
              <a:rPr lang="en-US" sz="1600" dirty="0"/>
              <a:t>Wikipedia contributors (2022a, June 25). K-edge-connected graph. </a:t>
            </a:r>
            <a:r>
              <a:rPr lang="en-US" sz="1600" dirty="0">
                <a:hlinkClick r:id="rId2"/>
              </a:rPr>
              <a:t>https://en.wikipedia.org/wiki/K-edge-connected_graph</a:t>
            </a:r>
            <a:endParaRPr lang="en-US" sz="1600" dirty="0"/>
          </a:p>
          <a:p>
            <a:pPr marL="514350" indent="-514350">
              <a:buFont typeface="+mj-lt"/>
              <a:buAutoNum type="arabicPeriod"/>
            </a:pPr>
            <a:r>
              <a:rPr lang="en-US" sz="1600" dirty="0"/>
              <a:t>Verma, A. Kumar (2022, December 11). Directed Graph and analysis. GitHub. </a:t>
            </a:r>
            <a:r>
              <a:rPr lang="en-US" sz="1600" dirty="0">
                <a:hlinkClick r:id="rId3"/>
              </a:rPr>
              <a:t>https://github.com/oyeluckydps/directed_graph</a:t>
            </a:r>
            <a:endParaRPr lang="en-US" sz="1600" dirty="0"/>
          </a:p>
          <a:p>
            <a:pPr marL="514350" indent="-514350">
              <a:buFont typeface="+mj-lt"/>
              <a:buAutoNum type="arabicPeriod"/>
            </a:pPr>
            <a:r>
              <a:rPr lang="en-US" sz="1600" dirty="0"/>
              <a:t>Wikipedia contributors (2022c, November 28). Graph isomorphism. Wikipedia. </a:t>
            </a:r>
            <a:r>
              <a:rPr lang="en-US" sz="1600" dirty="0">
                <a:hlinkClick r:id="rId4"/>
              </a:rPr>
              <a:t>https://en.wikipedia.org/wiki/Graph_isomorphism</a:t>
            </a:r>
            <a:endParaRPr lang="en-US" sz="1600" dirty="0"/>
          </a:p>
          <a:p>
            <a:pPr marL="514350" indent="-514350">
              <a:buFont typeface="+mj-lt"/>
              <a:buAutoNum type="arabicPeriod"/>
            </a:pPr>
            <a:r>
              <a:rPr lang="en-IN" sz="1600" dirty="0"/>
              <a:t>L. P. </a:t>
            </a:r>
            <a:r>
              <a:rPr lang="en-IN" sz="1600" dirty="0" err="1"/>
              <a:t>Cordella</a:t>
            </a:r>
            <a:r>
              <a:rPr lang="en-IN" sz="1600" dirty="0"/>
              <a:t>, P. Foggia, C. Sansone, M. Vento (2001). “An Improved Algorithm for Matching Large Graphs”, 3rd IAPR-TC15 Workshop on Graph-based Representations in Pattern Recognition, </a:t>
            </a:r>
            <a:r>
              <a:rPr lang="en-IN" sz="1600" dirty="0" err="1"/>
              <a:t>Cuen</a:t>
            </a:r>
            <a:r>
              <a:rPr lang="en-IN" sz="1600" dirty="0"/>
              <a:t>, pp. 149-159. </a:t>
            </a:r>
            <a:r>
              <a:rPr lang="en-IN" sz="1600" dirty="0">
                <a:hlinkClick r:id="rId5"/>
              </a:rPr>
              <a:t>https://citeseerx.ist.psu.edu/viewdoc/summary?doi=10.1.1.101.5342</a:t>
            </a:r>
            <a:endParaRPr lang="en-IN" sz="1600" dirty="0"/>
          </a:p>
          <a:p>
            <a:pPr marL="514350" indent="-514350">
              <a:buFont typeface="+mj-lt"/>
              <a:buAutoNum type="arabicPeriod"/>
            </a:pPr>
            <a:r>
              <a:rPr lang="en-IN" sz="1600" dirty="0" err="1"/>
              <a:t>Shervashidze</a:t>
            </a:r>
            <a:r>
              <a:rPr lang="en-IN" sz="1600" dirty="0"/>
              <a:t>, Nino, Pascal Schweitzer, Erik Jan Van Leeuwen, Kurt </a:t>
            </a:r>
            <a:r>
              <a:rPr lang="en-IN" sz="1600" dirty="0" err="1"/>
              <a:t>Mehlhorn</a:t>
            </a:r>
            <a:r>
              <a:rPr lang="en-IN" sz="1600" dirty="0"/>
              <a:t>, and </a:t>
            </a:r>
            <a:r>
              <a:rPr lang="en-IN" sz="1600" dirty="0" err="1"/>
              <a:t>Karsten</a:t>
            </a:r>
            <a:r>
              <a:rPr lang="en-IN" sz="1600" dirty="0"/>
              <a:t> M. </a:t>
            </a:r>
            <a:r>
              <a:rPr lang="en-IN" sz="1600" dirty="0" err="1"/>
              <a:t>Borgwardt</a:t>
            </a:r>
            <a:r>
              <a:rPr lang="en-IN" sz="1600" dirty="0"/>
              <a:t> (2011). </a:t>
            </a:r>
            <a:r>
              <a:rPr lang="en-IN" sz="1600" dirty="0" err="1"/>
              <a:t>Weisfeiler</a:t>
            </a:r>
            <a:r>
              <a:rPr lang="en-IN" sz="1600" dirty="0"/>
              <a:t> Lehman Graph Kernels. Journal of Machine Learning Research. </a:t>
            </a:r>
            <a:r>
              <a:rPr lang="en-IN" sz="1600" dirty="0">
                <a:hlinkClick r:id="rId6"/>
              </a:rPr>
              <a:t>http://www.jmlr.org/papers/volume12/shervashidze11a/shervashidze11a.pdf</a:t>
            </a:r>
            <a:endParaRPr lang="en-IN"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IN" sz="1600" dirty="0"/>
          </a:p>
        </p:txBody>
      </p:sp>
    </p:spTree>
    <p:extLst>
      <p:ext uri="{BB962C8B-B14F-4D97-AF65-F5344CB8AC3E}">
        <p14:creationId xmlns:p14="http://schemas.microsoft.com/office/powerpoint/2010/main" val="375961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49A436E5-83D4-ECF7-34E4-C5D81F619D99}"/>
              </a:ext>
            </a:extLst>
          </p:cNvPr>
          <p:cNvSpPr txBox="1">
            <a:spLocks/>
          </p:cNvSpPr>
          <p:nvPr/>
        </p:nvSpPr>
        <p:spPr>
          <a:xfrm>
            <a:off x="838200" y="1716652"/>
            <a:ext cx="10515600" cy="36576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Random strongly-connected digraph</a:t>
            </a:r>
          </a:p>
          <a:p>
            <a:pPr lvl="1"/>
            <a:r>
              <a:rPr lang="en-IN" sz="1600" dirty="0"/>
              <a:t>Algorithm III – Random strongly-connected digraph</a:t>
            </a:r>
          </a:p>
          <a:p>
            <a:pPr lvl="1"/>
            <a:r>
              <a:rPr lang="en-IN" sz="1600" dirty="0"/>
              <a:t>Algorithm IV – Random prime generator</a:t>
            </a:r>
          </a:p>
          <a:p>
            <a:r>
              <a:rPr lang="en-IN" dirty="0"/>
              <a:t>Conclusion</a:t>
            </a:r>
          </a:p>
          <a:p>
            <a:pPr lvl="1"/>
            <a:r>
              <a:rPr lang="en-IN" sz="1600" dirty="0"/>
              <a:t>Conclusion</a:t>
            </a:r>
          </a:p>
          <a:p>
            <a:pPr lvl="1"/>
            <a:r>
              <a:rPr lang="en-IN" sz="1600" dirty="0"/>
              <a:t>Further study</a:t>
            </a:r>
          </a:p>
          <a:p>
            <a:pPr lvl="1"/>
            <a:r>
              <a:rPr lang="en-IN" sz="1600" dirty="0"/>
              <a:t>Reference</a:t>
            </a:r>
          </a:p>
        </p:txBody>
      </p:sp>
      <p:sp>
        <p:nvSpPr>
          <p:cNvPr id="11" name="Title 1">
            <a:extLst>
              <a:ext uri="{FF2B5EF4-FFF2-40B4-BE49-F238E27FC236}">
                <a16:creationId xmlns:a16="http://schemas.microsoft.com/office/drawing/2014/main" id="{98EA5219-CA05-E394-363B-3ED133A7B61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Index</a:t>
            </a:r>
            <a:endParaRPr lang="en-IN" baseline="30000" dirty="0"/>
          </a:p>
        </p:txBody>
      </p:sp>
    </p:spTree>
    <p:extLst>
      <p:ext uri="{BB962C8B-B14F-4D97-AF65-F5344CB8AC3E}">
        <p14:creationId xmlns:p14="http://schemas.microsoft.com/office/powerpoint/2010/main" val="2550280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58AEC94-F695-0185-88C0-04489ACBC95E}"/>
              </a:ext>
            </a:extLst>
          </p:cNvPr>
          <p:cNvSpPr>
            <a:spLocks noGrp="1"/>
          </p:cNvSpPr>
          <p:nvPr>
            <p:ph idx="1"/>
          </p:nvPr>
        </p:nvSpPr>
        <p:spPr/>
        <p:txBody>
          <a:bodyPr>
            <a:normAutofit/>
          </a:bodyPr>
          <a:lstStyle/>
          <a:p>
            <a:pPr marL="514350" indent="-514350">
              <a:buFont typeface="+mj-lt"/>
              <a:buAutoNum type="arabicPeriod" startAt="9"/>
            </a:pPr>
            <a:r>
              <a:rPr lang="en-US" sz="1600" dirty="0"/>
              <a:t>R. </a:t>
            </a:r>
            <a:r>
              <a:rPr lang="en-US" sz="1600" dirty="0" err="1"/>
              <a:t>Tarjan</a:t>
            </a:r>
            <a:r>
              <a:rPr lang="en-US" sz="1600" dirty="0"/>
              <a:t> (1972). Depth-first search and linear graph algorithms. SIAM Journal of Computing 1(2):146-160.</a:t>
            </a:r>
          </a:p>
          <a:p>
            <a:pPr marL="514350" indent="-514350">
              <a:buFont typeface="+mj-lt"/>
              <a:buAutoNum type="arabicPeriod" startAt="9"/>
            </a:pPr>
            <a:r>
              <a:rPr lang="en-US" sz="1600" dirty="0"/>
              <a:t>E. </a:t>
            </a:r>
            <a:r>
              <a:rPr lang="en-US" sz="1600" dirty="0" err="1"/>
              <a:t>Nuutila</a:t>
            </a:r>
            <a:r>
              <a:rPr lang="en-US" sz="1600" dirty="0"/>
              <a:t> and E. </a:t>
            </a:r>
            <a:r>
              <a:rPr lang="en-US" sz="1600" dirty="0" err="1"/>
              <a:t>Soisalon-Soinen</a:t>
            </a:r>
            <a:r>
              <a:rPr lang="en-US" sz="1600" dirty="0"/>
              <a:t> (1994). On finding the strongly connected components in a directed graph. Information Processing Letters 49(1): 9-14</a:t>
            </a:r>
          </a:p>
          <a:p>
            <a:pPr marL="514350" indent="-514350">
              <a:buFont typeface="+mj-lt"/>
              <a:buAutoNum type="arabicPeriod" startAt="9"/>
            </a:pPr>
            <a:r>
              <a:rPr lang="en-US" sz="1600" dirty="0" err="1"/>
              <a:t>Erdős</a:t>
            </a:r>
            <a:r>
              <a:rPr lang="en-US" sz="1600" dirty="0"/>
              <a:t>, P.; </a:t>
            </a:r>
            <a:r>
              <a:rPr lang="en-US" sz="1600" dirty="0" err="1"/>
              <a:t>Rényi</a:t>
            </a:r>
            <a:r>
              <a:rPr lang="en-US" sz="1600" dirty="0"/>
              <a:t>, A. (1959). </a:t>
            </a:r>
            <a:r>
              <a:rPr lang="en-US" sz="1600" dirty="0">
                <a:hlinkClick r:id="rId2"/>
              </a:rPr>
              <a:t>"On Random Graphs. I"</a:t>
            </a:r>
            <a:r>
              <a:rPr lang="en-US" sz="1600" dirty="0"/>
              <a:t> (PDF). </a:t>
            </a:r>
            <a:r>
              <a:rPr lang="en-US" sz="1600" dirty="0" err="1"/>
              <a:t>Publicationes</a:t>
            </a:r>
            <a:r>
              <a:rPr lang="en-US" sz="1600" dirty="0"/>
              <a:t> </a:t>
            </a:r>
            <a:r>
              <a:rPr lang="en-US" sz="1600" dirty="0" err="1"/>
              <a:t>Mathematicae</a:t>
            </a:r>
            <a:r>
              <a:rPr lang="en-US" sz="1600" dirty="0"/>
              <a:t>. </a:t>
            </a:r>
            <a:r>
              <a:rPr lang="en-US" sz="1600" b="1" dirty="0"/>
              <a:t>6</a:t>
            </a:r>
            <a:r>
              <a:rPr lang="en-US" sz="1600" dirty="0"/>
              <a:t>: 290–297.</a:t>
            </a:r>
            <a:endParaRPr lang="en-IN" sz="1600" dirty="0"/>
          </a:p>
        </p:txBody>
      </p:sp>
    </p:spTree>
    <p:extLst>
      <p:ext uri="{BB962C8B-B14F-4D97-AF65-F5344CB8AC3E}">
        <p14:creationId xmlns:p14="http://schemas.microsoft.com/office/powerpoint/2010/main" val="201479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Graph</a:t>
            </a:r>
            <a:r>
              <a:rPr lang="en-IN" baseline="30000" dirty="0"/>
              <a:t>[1]</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lstStyle/>
              <a:p>
                <a:pPr marL="0" indent="0">
                  <a:buNone/>
                </a:pPr>
                <a:r>
                  <a:rPr lang="en-US" dirty="0"/>
                  <a:t>A graph </a:t>
                </a:r>
                <a14:m>
                  <m:oMath xmlns:m="http://schemas.openxmlformats.org/officeDocument/2006/math">
                    <m:r>
                      <a:rPr lang="en-IN" b="0" i="1" smtClean="0">
                        <a:latin typeface="Cambria Math" panose="02040503050406030204" pitchFamily="18" charset="0"/>
                      </a:rPr>
                      <m:t>𝐺</m:t>
                    </m:r>
                  </m:oMath>
                </a14:m>
                <a:r>
                  <a:rPr lang="en-US" dirty="0"/>
                  <a:t> is a triple consisting of a </a:t>
                </a:r>
                <a:r>
                  <a:rPr lang="en-US" b="1" dirty="0"/>
                  <a:t>vertex set </a:t>
                </a:r>
                <a14:m>
                  <m:oMath xmlns:m="http://schemas.openxmlformats.org/officeDocument/2006/math">
                    <m:r>
                      <a:rPr lang="en-IN" b="1" i="0" smtClean="0">
                        <a:latin typeface="Cambria Math" panose="02040503050406030204" pitchFamily="18" charset="0"/>
                      </a:rPr>
                      <m:t>𝐕</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 </a:t>
                </a:r>
                <a:r>
                  <a:rPr lang="en-US" b="1" dirty="0"/>
                  <a:t>edge set </a:t>
                </a:r>
                <a14:m>
                  <m:oMath xmlns:m="http://schemas.openxmlformats.org/officeDocument/2006/math">
                    <m:r>
                      <a:rPr lang="en-IN" b="1" i="0" smtClean="0">
                        <a:latin typeface="Cambria Math" panose="02040503050406030204" pitchFamily="18" charset="0"/>
                      </a:rPr>
                      <m:t>𝐄</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and a relation that associates with each edge two vertices (not necessarily distinct) called its endpoints.</a:t>
                </a:r>
              </a:p>
              <a:p>
                <a:pPr marL="285750" indent="-285750">
                  <a:buFont typeface="Arial" panose="020B0604020202020204" pitchFamily="34" charset="0"/>
                  <a:buChar char="•"/>
                </a:pPr>
                <a:r>
                  <a:rPr lang="en-US" dirty="0"/>
                  <a:t>The terms </a:t>
                </a:r>
                <a:r>
                  <a:rPr lang="en-US" b="1" dirty="0"/>
                  <a:t>vertex</a:t>
                </a:r>
                <a:r>
                  <a:rPr lang="en-US" dirty="0"/>
                  <a:t> and </a:t>
                </a:r>
                <a:r>
                  <a:rPr lang="en-US" b="1" dirty="0"/>
                  <a:t>node</a:t>
                </a:r>
                <a:r>
                  <a:rPr lang="en-US" dirty="0"/>
                  <a:t> may be used interchangeably.</a:t>
                </a:r>
                <a:endParaRPr lang="en-IN" dirty="0"/>
              </a:p>
              <a:p>
                <a:endParaRPr lang="en-IN" dirty="0"/>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5433204" cy="4351338"/>
              </a:xfrm>
              <a:blipFill>
                <a:blip r:embed="rId2"/>
                <a:stretch>
                  <a:fillRect l="-2357" t="-2241" r="-112"/>
                </a:stretch>
              </a:blipFill>
            </p:spPr>
            <p:txBody>
              <a:bodyPr/>
              <a:lstStyle/>
              <a:p>
                <a:r>
                  <a:rPr lang="en-IN">
                    <a:noFill/>
                  </a:rPr>
                  <a:t> </a:t>
                </a:r>
              </a:p>
            </p:txBody>
          </p:sp>
        </mc:Fallback>
      </mc:AlternateContent>
      <p:pic>
        <p:nvPicPr>
          <p:cNvPr id="14" name="Picture 13" descr="Application, background pattern&#10;&#10;Description automatically generated">
            <a:extLst>
              <a:ext uri="{FF2B5EF4-FFF2-40B4-BE49-F238E27FC236}">
                <a16:creationId xmlns:a16="http://schemas.microsoft.com/office/drawing/2014/main" id="{1424CEC8-1C11-CC75-7B5E-319CDA374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837" y="1208744"/>
            <a:ext cx="4828369" cy="411682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E6684A-2CFC-CB70-55A9-5D5CB20E5C8D}"/>
                  </a:ext>
                </a:extLst>
              </p:cNvPr>
              <p:cNvSpPr txBox="1"/>
              <p:nvPr/>
            </p:nvSpPr>
            <p:spPr>
              <a:xfrm>
                <a:off x="6493120" y="5477754"/>
                <a:ext cx="5271802"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𝐻𝑒𝑟𝑒</m:t>
                      </m:r>
                      <m:r>
                        <a:rPr lang="en-IN" b="0" i="1" smtClean="0">
                          <a:latin typeface="Cambria Math" panose="02040503050406030204" pitchFamily="18" charset="0"/>
                        </a:rPr>
                        <m:t> </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0, 1, 2, 3, 4, 5, 6, 7, 8, 9, 10</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𝐴𝑛𝑑</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0,1</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0,3</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1,4</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2,5</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2,6</m:t>
                          </m:r>
                        </m:e>
                      </m:d>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3,7</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4,8</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5,9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6,9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7,10</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8,9</m:t>
                        </m:r>
                      </m:e>
                    </m:d>
                    <m:r>
                      <a:rPr lang="en-IN" b="0" i="1" smtClean="0">
                        <a:latin typeface="Cambria Math" panose="02040503050406030204" pitchFamily="18" charset="0"/>
                      </a:rPr>
                      <m:t>,</m:t>
                    </m:r>
                  </m:oMath>
                </a14:m>
                <a:endParaRPr lang="en-IN" b="0" dirty="0"/>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9,10</m:t>
                        </m:r>
                      </m:e>
                    </m:d>
                    <m:r>
                      <a:rPr lang="en-IN" b="0" i="1" smtClean="0">
                        <a:latin typeface="Cambria Math" panose="02040503050406030204" pitchFamily="18" charset="0"/>
                      </a:rPr>
                      <m:t>}</m:t>
                    </m:r>
                  </m:oMath>
                </a14:m>
                <a:endParaRPr lang="en-IN" b="0" dirty="0"/>
              </a:p>
            </p:txBody>
          </p:sp>
        </mc:Choice>
        <mc:Fallback xmlns="">
          <p:sp>
            <p:nvSpPr>
              <p:cNvPr id="15" name="TextBox 14">
                <a:extLst>
                  <a:ext uri="{FF2B5EF4-FFF2-40B4-BE49-F238E27FC236}">
                    <a16:creationId xmlns:a16="http://schemas.microsoft.com/office/drawing/2014/main" id="{B5E6684A-2CFC-CB70-55A9-5D5CB20E5C8D}"/>
                  </a:ext>
                </a:extLst>
              </p:cNvPr>
              <p:cNvSpPr txBox="1">
                <a:spLocks noRot="1" noChangeAspect="1" noMove="1" noResize="1" noEditPoints="1" noAdjustHandles="1" noChangeArrowheads="1" noChangeShapeType="1" noTextEdit="1"/>
              </p:cNvSpPr>
              <p:nvPr/>
            </p:nvSpPr>
            <p:spPr>
              <a:xfrm>
                <a:off x="6493120" y="5477754"/>
                <a:ext cx="5271802" cy="1107996"/>
              </a:xfrm>
              <a:prstGeom prst="rect">
                <a:avLst/>
              </a:prstGeom>
              <a:blipFill>
                <a:blip r:embed="rId4"/>
                <a:stretch>
                  <a:fillRect l="-1618" b="-88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E73F4FE-68E6-4C8C-0433-639D5DA72DDF}"/>
                  </a:ext>
                </a:extLst>
              </p:cNvPr>
              <p:cNvSpPr txBox="1"/>
              <p:nvPr/>
            </p:nvSpPr>
            <p:spPr>
              <a:xfrm>
                <a:off x="7163578" y="1167468"/>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17" name="TextBox 16">
                <a:extLst>
                  <a:ext uri="{FF2B5EF4-FFF2-40B4-BE49-F238E27FC236}">
                    <a16:creationId xmlns:a16="http://schemas.microsoft.com/office/drawing/2014/main" id="{5E73F4FE-68E6-4C8C-0433-639D5DA72DDF}"/>
                  </a:ext>
                </a:extLst>
              </p:cNvPr>
              <p:cNvSpPr txBox="1">
                <a:spLocks noRot="1" noChangeAspect="1" noMove="1" noResize="1" noEditPoints="1" noAdjustHandles="1" noChangeArrowheads="1" noChangeShapeType="1" noTextEdit="1"/>
              </p:cNvSpPr>
              <p:nvPr/>
            </p:nvSpPr>
            <p:spPr>
              <a:xfrm>
                <a:off x="7163578" y="1167468"/>
                <a:ext cx="506186" cy="5232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6831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Directed Graph</a:t>
            </a:r>
            <a:r>
              <a:rPr lang="en-IN" baseline="30000" dirty="0"/>
              <a:t> [2]</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885726"/>
              </a:xfrm>
            </p:spPr>
            <p:txBody>
              <a:bodyPr>
                <a:normAutofit fontScale="92500" lnSpcReduction="20000"/>
              </a:bodyPr>
              <a:lstStyle/>
              <a:p>
                <a:pPr marL="0" indent="0">
                  <a:buNone/>
                </a:pPr>
                <a:r>
                  <a:rPr lang="en-US" dirty="0"/>
                  <a:t>A directed graph or digraph </a:t>
                </a:r>
                <a14:m>
                  <m:oMath xmlns:m="http://schemas.openxmlformats.org/officeDocument/2006/math">
                    <m:r>
                      <a:rPr lang="en-IN" b="0" i="1" smtClean="0">
                        <a:latin typeface="Cambria Math" panose="02040503050406030204" pitchFamily="18" charset="0"/>
                      </a:rPr>
                      <m:t>𝐺</m:t>
                    </m:r>
                  </m:oMath>
                </a14:m>
                <a:r>
                  <a:rPr lang="en-US" dirty="0"/>
                  <a:t> is a triple consisting of a vertex set </a:t>
                </a:r>
                <a14:m>
                  <m:oMath xmlns:m="http://schemas.openxmlformats.org/officeDocument/2006/math">
                    <m:r>
                      <m:rPr>
                        <m:sty m:val="p"/>
                      </m:rPr>
                      <a:rPr lang="en-IN" b="0" i="0" smtClean="0">
                        <a:latin typeface="Cambria Math" panose="02040503050406030204" pitchFamily="18" charset="0"/>
                      </a:rPr>
                      <m:t>V</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 edge set </a:t>
                </a:r>
                <a14:m>
                  <m:oMath xmlns:m="http://schemas.openxmlformats.org/officeDocument/2006/math">
                    <m:r>
                      <m:rPr>
                        <m:sty m:val="p"/>
                      </m:rPr>
                      <a:rPr lang="en-IN" b="0" i="0" smtClean="0">
                        <a:latin typeface="Cambria Math" panose="02040503050406030204" pitchFamily="18" charset="0"/>
                      </a:rPr>
                      <m:t>E</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and a function assigning each edge an </a:t>
                </a:r>
                <a:r>
                  <a:rPr lang="en-US" b="1" dirty="0"/>
                  <a:t>ordered pair of vertices</a:t>
                </a:r>
                <a:r>
                  <a:rPr lang="en-US" dirty="0"/>
                  <a:t>. </a:t>
                </a:r>
              </a:p>
              <a:p>
                <a:pPr marL="285750" indent="-285750"/>
                <a:r>
                  <a:rPr lang="en-US" dirty="0"/>
                  <a:t>The first vertex of the ordered pair is the </a:t>
                </a:r>
                <a:r>
                  <a:rPr lang="en-US" b="1" dirty="0"/>
                  <a:t>tail </a:t>
                </a:r>
                <a:r>
                  <a:rPr lang="en-US" dirty="0"/>
                  <a:t>of the edge, and the second is the </a:t>
                </a:r>
                <a:r>
                  <a:rPr lang="en-US" b="1" dirty="0"/>
                  <a:t>head</a:t>
                </a:r>
                <a:r>
                  <a:rPr lang="en-US" b="0" dirty="0"/>
                  <a:t>; together they are the endpoints.</a:t>
                </a:r>
              </a:p>
              <a:p>
                <a:pPr marL="285750" indent="-285750"/>
                <a:r>
                  <a:rPr lang="en-US" b="0" dirty="0"/>
                  <a:t>We say that an edge is an edge </a:t>
                </a:r>
                <a:r>
                  <a:rPr lang="en-US" b="1" dirty="0"/>
                  <a:t>from</a:t>
                </a:r>
                <a:r>
                  <a:rPr lang="en-US" b="0" dirty="0"/>
                  <a:t> its tail </a:t>
                </a:r>
                <a:r>
                  <a:rPr lang="en-US" b="1" dirty="0"/>
                  <a:t>to </a:t>
                </a:r>
                <a:r>
                  <a:rPr lang="en-US" b="0" dirty="0"/>
                  <a:t>its head.</a:t>
                </a:r>
              </a:p>
              <a:p>
                <a:pPr marL="285750" indent="-285750"/>
                <a:r>
                  <a:rPr lang="en-US" b="0" dirty="0"/>
                  <a:t>The terms </a:t>
                </a:r>
                <a:r>
                  <a:rPr lang="en-US" b="1" dirty="0"/>
                  <a:t>directed graph </a:t>
                </a:r>
                <a:r>
                  <a:rPr lang="en-US" b="0" dirty="0"/>
                  <a:t>and </a:t>
                </a:r>
                <a:r>
                  <a:rPr lang="en-US" b="1" dirty="0"/>
                  <a:t>digraph</a:t>
                </a:r>
                <a:r>
                  <a:rPr lang="en-US" b="0" dirty="0"/>
                  <a:t> may be used interchangeably.</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5433204" cy="4885726"/>
              </a:xfrm>
              <a:blipFill>
                <a:blip r:embed="rId2"/>
                <a:stretch>
                  <a:fillRect l="-2020" t="-3117" r="-25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E6684A-2CFC-CB70-55A9-5D5CB20E5C8D}"/>
                  </a:ext>
                </a:extLst>
              </p:cNvPr>
              <p:cNvSpPr txBox="1"/>
              <p:nvPr/>
            </p:nvSpPr>
            <p:spPr>
              <a:xfrm>
                <a:off x="6504316" y="5486377"/>
                <a:ext cx="5271802"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𝐻𝑒𝑟𝑒</m:t>
                      </m:r>
                      <m:r>
                        <a:rPr lang="en-IN" b="0" i="1" smtClean="0">
                          <a:latin typeface="Cambria Math" panose="02040503050406030204" pitchFamily="18" charset="0"/>
                        </a:rPr>
                        <m:t> </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0, 1, 2, 3, 4, 5, 6, 7, 8, 9, 10</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𝐴𝑛𝑑</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0,1</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0,3</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1,4</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2,5</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2,6</m:t>
                          </m:r>
                        </m:e>
                      </m:d>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3,7</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4,8</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5,9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6,9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7,10</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8,9</m:t>
                        </m:r>
                      </m:e>
                    </m:d>
                    <m:r>
                      <a:rPr lang="en-IN" b="0" i="1" smtClean="0">
                        <a:latin typeface="Cambria Math" panose="02040503050406030204" pitchFamily="18" charset="0"/>
                      </a:rPr>
                      <m:t>,</m:t>
                    </m:r>
                  </m:oMath>
                </a14:m>
                <a:endParaRPr lang="en-IN" b="0" dirty="0"/>
              </a:p>
              <a:p>
                <a:r>
                  <a:rPr lang="en-IN" b="0" dirty="0"/>
                  <a:t>	         </a:t>
                </a:r>
                <a14:m>
                  <m:oMath xmlns:m="http://schemas.openxmlformats.org/officeDocument/2006/math">
                    <m:d>
                      <m:dPr>
                        <m:ctrlPr>
                          <a:rPr lang="en-IN" b="0" i="1" smtClean="0">
                            <a:latin typeface="Cambria Math" panose="02040503050406030204" pitchFamily="18" charset="0"/>
                          </a:rPr>
                        </m:ctrlPr>
                      </m:dPr>
                      <m:e>
                        <m:r>
                          <a:rPr lang="en-IN" b="1" i="1" smtClean="0">
                            <a:latin typeface="Cambria Math" panose="02040503050406030204" pitchFamily="18" charset="0"/>
                          </a:rPr>
                          <m:t>𝟏𝟎</m:t>
                        </m:r>
                        <m:r>
                          <a:rPr lang="en-IN" b="1" i="1" smtClean="0">
                            <a:latin typeface="Cambria Math" panose="02040503050406030204" pitchFamily="18" charset="0"/>
                          </a:rPr>
                          <m:t>,</m:t>
                        </m:r>
                        <m:r>
                          <a:rPr lang="en-IN" b="1" i="1" smtClean="0">
                            <a:latin typeface="Cambria Math" panose="02040503050406030204" pitchFamily="18" charset="0"/>
                          </a:rPr>
                          <m:t>𝟗</m:t>
                        </m:r>
                      </m:e>
                    </m:d>
                    <m:r>
                      <a:rPr lang="en-IN" b="0" i="1" smtClean="0">
                        <a:latin typeface="Cambria Math" panose="02040503050406030204" pitchFamily="18" charset="0"/>
                      </a:rPr>
                      <m:t>}</m:t>
                    </m:r>
                  </m:oMath>
                </a14:m>
                <a:endParaRPr lang="en-IN" b="0" dirty="0"/>
              </a:p>
            </p:txBody>
          </p:sp>
        </mc:Choice>
        <mc:Fallback xmlns="">
          <p:sp>
            <p:nvSpPr>
              <p:cNvPr id="15" name="TextBox 14">
                <a:extLst>
                  <a:ext uri="{FF2B5EF4-FFF2-40B4-BE49-F238E27FC236}">
                    <a16:creationId xmlns:a16="http://schemas.microsoft.com/office/drawing/2014/main" id="{B5E6684A-2CFC-CB70-55A9-5D5CB20E5C8D}"/>
                  </a:ext>
                </a:extLst>
              </p:cNvPr>
              <p:cNvSpPr txBox="1">
                <a:spLocks noRot="1" noChangeAspect="1" noMove="1" noResize="1" noEditPoints="1" noAdjustHandles="1" noChangeArrowheads="1" noChangeShapeType="1" noTextEdit="1"/>
              </p:cNvSpPr>
              <p:nvPr/>
            </p:nvSpPr>
            <p:spPr>
              <a:xfrm>
                <a:off x="6504316" y="5486377"/>
                <a:ext cx="5271802" cy="1107996"/>
              </a:xfrm>
              <a:prstGeom prst="rect">
                <a:avLst/>
              </a:prstGeom>
              <a:blipFill>
                <a:blip r:embed="rId3"/>
                <a:stretch>
                  <a:fillRect l="-1618" b="-8242"/>
                </a:stretch>
              </a:blipFill>
            </p:spPr>
            <p:txBody>
              <a:bodyPr/>
              <a:lstStyle/>
              <a:p>
                <a:r>
                  <a:rPr lang="en-IN">
                    <a:noFill/>
                  </a:rPr>
                  <a:t> </a:t>
                </a:r>
              </a:p>
            </p:txBody>
          </p:sp>
        </mc:Fallback>
      </mc:AlternateContent>
      <p:pic>
        <p:nvPicPr>
          <p:cNvPr id="6" name="Picture 5" descr="Application, background pattern&#10;&#10;Description automatically generated">
            <a:extLst>
              <a:ext uri="{FF2B5EF4-FFF2-40B4-BE49-F238E27FC236}">
                <a16:creationId xmlns:a16="http://schemas.microsoft.com/office/drawing/2014/main" id="{2E813EEB-8E81-F64B-427E-2AE1DDD0E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1907" y="1207699"/>
            <a:ext cx="4876620" cy="415796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EDC9D1-C211-E786-F988-105B142C0CD9}"/>
                  </a:ext>
                </a:extLst>
              </p:cNvPr>
              <p:cNvSpPr txBox="1"/>
              <p:nvPr/>
            </p:nvSpPr>
            <p:spPr>
              <a:xfrm>
                <a:off x="7163578" y="1167468"/>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7" name="TextBox 6">
                <a:extLst>
                  <a:ext uri="{FF2B5EF4-FFF2-40B4-BE49-F238E27FC236}">
                    <a16:creationId xmlns:a16="http://schemas.microsoft.com/office/drawing/2014/main" id="{F9EDC9D1-C211-E786-F988-105B142C0CD9}"/>
                  </a:ext>
                </a:extLst>
              </p:cNvPr>
              <p:cNvSpPr txBox="1">
                <a:spLocks noRot="1" noChangeAspect="1" noMove="1" noResize="1" noEditPoints="1" noAdjustHandles="1" noChangeArrowheads="1" noChangeShapeType="1" noTextEdit="1"/>
              </p:cNvSpPr>
              <p:nvPr/>
            </p:nvSpPr>
            <p:spPr>
              <a:xfrm>
                <a:off x="7163578" y="1167468"/>
                <a:ext cx="506186" cy="5232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679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strongly-connected digraph</a:t>
            </a:r>
            <a:r>
              <a:rPr lang="en-IN" baseline="30000" dirty="0"/>
              <a:t> [3]</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normAutofit/>
              </a:bodyPr>
              <a:lstStyle/>
              <a:p>
                <a:pPr marL="0" indent="0">
                  <a:buNone/>
                </a:pPr>
                <a:r>
                  <a:rPr lang="en-US" dirty="0"/>
                  <a:t>A digraph is strongly connected or strong if for each ordered pair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of vertices, there is a path from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a:t>
                </a:r>
                <a:endParaRPr lang="en-IN" dirty="0"/>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5433204" cy="4351338"/>
              </a:xfrm>
              <a:blipFill>
                <a:blip r:embed="rId2"/>
                <a:stretch>
                  <a:fillRect l="-2357"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E6684A-2CFC-CB70-55A9-5D5CB20E5C8D}"/>
                  </a:ext>
                </a:extLst>
              </p:cNvPr>
              <p:cNvSpPr txBox="1"/>
              <p:nvPr/>
            </p:nvSpPr>
            <p:spPr>
              <a:xfrm>
                <a:off x="6271404" y="5486377"/>
                <a:ext cx="5271802"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𝐻𝑒𝑟𝑒</m:t>
                      </m:r>
                      <m:r>
                        <a:rPr lang="en-IN" b="0" i="1" smtClean="0">
                          <a:latin typeface="Cambria Math" panose="02040503050406030204" pitchFamily="18" charset="0"/>
                        </a:rPr>
                        <m:t> </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0, 1, 2, 3, 4, 5, 6, 7, 8, 9, 10</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𝐴𝑛𝑑</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0,1</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0,3</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1,4</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2,5</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2,6</m:t>
                          </m:r>
                        </m:e>
                      </m:d>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3,7</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4,8</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5,9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6,9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7,10</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8,9</m:t>
                        </m:r>
                      </m:e>
                    </m:d>
                    <m:r>
                      <a:rPr lang="en-IN" b="0" i="1" smtClean="0">
                        <a:latin typeface="Cambria Math" panose="02040503050406030204" pitchFamily="18" charset="0"/>
                      </a:rPr>
                      <m:t>,</m:t>
                    </m:r>
                  </m:oMath>
                </a14:m>
                <a:endParaRPr lang="en-IN" b="0" dirty="0"/>
              </a:p>
              <a:p>
                <a:r>
                  <a:rPr lang="en-IN" b="0" dirty="0"/>
                  <a:t>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m:t>
                    </m:r>
                    <m:r>
                      <a:rPr lang="en-IN" b="1" i="1" smtClean="0">
                        <a:latin typeface="Cambria Math" panose="02040503050406030204" pitchFamily="18" charset="0"/>
                      </a:rPr>
                      <m:t>𝟗</m:t>
                    </m:r>
                    <m:r>
                      <a:rPr lang="en-IN" b="1" i="1" smtClean="0">
                        <a:latin typeface="Cambria Math" panose="02040503050406030204" pitchFamily="18" charset="0"/>
                      </a:rPr>
                      <m:t>, </m:t>
                    </m:r>
                    <m:r>
                      <a:rPr lang="en-IN" b="1" i="1" smtClean="0">
                        <a:latin typeface="Cambria Math" panose="02040503050406030204" pitchFamily="18" charset="0"/>
                      </a:rPr>
                      <m:t>𝟎</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10,9</m:t>
                        </m:r>
                      </m:e>
                    </m:d>
                    <m:r>
                      <a:rPr lang="en-IN" b="0" i="1" smtClean="0">
                        <a:latin typeface="Cambria Math" panose="02040503050406030204" pitchFamily="18" charset="0"/>
                      </a:rPr>
                      <m:t>}</m:t>
                    </m:r>
                  </m:oMath>
                </a14:m>
                <a:endParaRPr lang="en-IN" b="0" dirty="0"/>
              </a:p>
            </p:txBody>
          </p:sp>
        </mc:Choice>
        <mc:Fallback xmlns="">
          <p:sp>
            <p:nvSpPr>
              <p:cNvPr id="15" name="TextBox 14">
                <a:extLst>
                  <a:ext uri="{FF2B5EF4-FFF2-40B4-BE49-F238E27FC236}">
                    <a16:creationId xmlns:a16="http://schemas.microsoft.com/office/drawing/2014/main" id="{B5E6684A-2CFC-CB70-55A9-5D5CB20E5C8D}"/>
                  </a:ext>
                </a:extLst>
              </p:cNvPr>
              <p:cNvSpPr txBox="1">
                <a:spLocks noRot="1" noChangeAspect="1" noMove="1" noResize="1" noEditPoints="1" noAdjustHandles="1" noChangeArrowheads="1" noChangeShapeType="1" noTextEdit="1"/>
              </p:cNvSpPr>
              <p:nvPr/>
            </p:nvSpPr>
            <p:spPr>
              <a:xfrm>
                <a:off x="6271404" y="5486377"/>
                <a:ext cx="5271802" cy="1107996"/>
              </a:xfrm>
              <a:prstGeom prst="rect">
                <a:avLst/>
              </a:prstGeom>
              <a:blipFill>
                <a:blip r:embed="rId3"/>
                <a:stretch>
                  <a:fillRect l="-1618" b="-824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2E813EEB-8E81-F64B-427E-2AE1DDD0E6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5594" y="1111009"/>
            <a:ext cx="5103422" cy="435133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8E5EBD-0CA4-A6F2-965C-724AF36BEB1E}"/>
                  </a:ext>
                </a:extLst>
              </p:cNvPr>
              <p:cNvSpPr txBox="1"/>
              <p:nvPr/>
            </p:nvSpPr>
            <p:spPr>
              <a:xfrm>
                <a:off x="10270672" y="1134043"/>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3" name="TextBox 2">
                <a:extLst>
                  <a:ext uri="{FF2B5EF4-FFF2-40B4-BE49-F238E27FC236}">
                    <a16:creationId xmlns:a16="http://schemas.microsoft.com/office/drawing/2014/main" id="{A58E5EBD-0CA4-A6F2-965C-724AF36BEB1E}"/>
                  </a:ext>
                </a:extLst>
              </p:cNvPr>
              <p:cNvSpPr txBox="1">
                <a:spLocks noRot="1" noChangeAspect="1" noMove="1" noResize="1" noEditPoints="1" noAdjustHandles="1" noChangeArrowheads="1" noChangeShapeType="1" noTextEdit="1"/>
              </p:cNvSpPr>
              <p:nvPr/>
            </p:nvSpPr>
            <p:spPr>
              <a:xfrm>
                <a:off x="10270672" y="1134043"/>
                <a:ext cx="506186" cy="5232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0150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k-edge-connected digraph</a:t>
            </a:r>
            <a:r>
              <a:rPr lang="en-IN" baseline="30000" dirty="0"/>
              <a:t> [4]</a:t>
            </a:r>
            <a:endParaRPr lang="en-IN" dirty="0"/>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normAutofit/>
          </a:bodyPr>
          <a:lstStyle/>
          <a:p>
            <a:pPr marL="0" indent="0">
              <a:buNone/>
            </a:pPr>
            <a:r>
              <a:rPr lang="en-US" dirty="0"/>
              <a:t>A </a:t>
            </a:r>
            <a:r>
              <a:rPr lang="en-US" b="1" dirty="0"/>
              <a:t>strongly-connected</a:t>
            </a:r>
            <a:r>
              <a:rPr lang="en-US" dirty="0"/>
              <a:t> digraph is k-edge-connected directed graph if it remains strongly-connected whenever fewer than k edges are removed.</a:t>
            </a:r>
          </a:p>
          <a:p>
            <a:pPr marL="0" indent="0">
              <a:buNone/>
            </a:pPr>
            <a:endParaRPr lang="en-US" dirty="0"/>
          </a:p>
          <a:p>
            <a:pPr marL="0" indent="0">
              <a:buNone/>
            </a:pPr>
            <a:r>
              <a:rPr lang="en-US" dirty="0"/>
              <a:t>Note: This is a natural extension of k-edge-connected graph for directed graphs.</a:t>
            </a:r>
            <a:endParaRPr lang="en-IN" dirty="0"/>
          </a:p>
        </p:txBody>
      </p:sp>
      <p:pic>
        <p:nvPicPr>
          <p:cNvPr id="4" name="Picture 3" descr="A picture containing text, pool ball, vector graphics&#10;&#10;Description automatically generated">
            <a:extLst>
              <a:ext uri="{FF2B5EF4-FFF2-40B4-BE49-F238E27FC236}">
                <a16:creationId xmlns:a16="http://schemas.microsoft.com/office/drawing/2014/main" id="{384D34D2-5BF2-CC75-19EA-818B230B5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514" y="1953010"/>
            <a:ext cx="3190875" cy="2628900"/>
          </a:xfrm>
          <a:prstGeom prst="rect">
            <a:avLst/>
          </a:prstGeom>
        </p:spPr>
      </p:pic>
      <p:sp>
        <p:nvSpPr>
          <p:cNvPr id="5" name="TextBox 4">
            <a:extLst>
              <a:ext uri="{FF2B5EF4-FFF2-40B4-BE49-F238E27FC236}">
                <a16:creationId xmlns:a16="http://schemas.microsoft.com/office/drawing/2014/main" id="{AB4108E4-DF83-B87C-D0D6-69DA1008C6F2}"/>
              </a:ext>
            </a:extLst>
          </p:cNvPr>
          <p:cNvSpPr txBox="1"/>
          <p:nvPr/>
        </p:nvSpPr>
        <p:spPr>
          <a:xfrm>
            <a:off x="6865928" y="4904990"/>
            <a:ext cx="4797338" cy="830997"/>
          </a:xfrm>
          <a:prstGeom prst="rect">
            <a:avLst/>
          </a:prstGeom>
          <a:noFill/>
        </p:spPr>
        <p:txBody>
          <a:bodyPr wrap="square" lIns="0" tIns="0" rIns="0" bIns="0" rtlCol="0">
            <a:spAutoFit/>
          </a:bodyPr>
          <a:lstStyle/>
          <a:p>
            <a:r>
              <a:rPr lang="en-IN" dirty="0"/>
              <a:t>G is a 2-edge-connected digraph as one must remove </a:t>
            </a:r>
            <a:r>
              <a:rPr lang="en-IN" b="1" dirty="0"/>
              <a:t>at least three edges </a:t>
            </a:r>
            <a:r>
              <a:rPr lang="en-IN" dirty="0"/>
              <a:t>to make this digraph non-strongly-connected.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4AC750-29DA-DB76-EAD9-95BBC4636E41}"/>
                  </a:ext>
                </a:extLst>
              </p:cNvPr>
              <p:cNvSpPr txBox="1"/>
              <p:nvPr/>
            </p:nvSpPr>
            <p:spPr>
              <a:xfrm>
                <a:off x="7527472" y="1691400"/>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7" name="TextBox 6">
                <a:extLst>
                  <a:ext uri="{FF2B5EF4-FFF2-40B4-BE49-F238E27FC236}">
                    <a16:creationId xmlns:a16="http://schemas.microsoft.com/office/drawing/2014/main" id="{D94AC750-29DA-DB76-EAD9-95BBC4636E41}"/>
                  </a:ext>
                </a:extLst>
              </p:cNvPr>
              <p:cNvSpPr txBox="1">
                <a:spLocks noRot="1" noChangeAspect="1" noMove="1" noResize="1" noEditPoints="1" noAdjustHandles="1" noChangeArrowheads="1" noChangeShapeType="1" noTextEdit="1"/>
              </p:cNvSpPr>
              <p:nvPr/>
            </p:nvSpPr>
            <p:spPr>
              <a:xfrm>
                <a:off x="7527472" y="1691400"/>
                <a:ext cx="506186" cy="523220"/>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0531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edge-critical strongly-connected digraph</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normAutofit/>
          </a:bodyPr>
          <a:lstStyle/>
          <a:p>
            <a:pPr marL="0" indent="0">
              <a:buNone/>
            </a:pPr>
            <a:r>
              <a:rPr lang="en-US" dirty="0"/>
              <a:t>A strongly-connected digraph that ceases to be strongly-connected if </a:t>
            </a:r>
            <a:r>
              <a:rPr lang="en-US" b="1" dirty="0"/>
              <a:t>any of its edge is removed</a:t>
            </a:r>
            <a:r>
              <a:rPr lang="en-US" dirty="0"/>
              <a:t> is called edge-critical strongly-connected digraph.</a:t>
            </a:r>
          </a:p>
          <a:p>
            <a:pPr marL="0" indent="0">
              <a:buNone/>
            </a:pPr>
            <a:endParaRPr lang="en-US" b="1" dirty="0"/>
          </a:p>
          <a:p>
            <a:pPr marL="0" indent="0">
              <a:buNone/>
            </a:pPr>
            <a:r>
              <a:rPr lang="en-US" dirty="0"/>
              <a:t>Note: In the codebase</a:t>
            </a:r>
            <a:r>
              <a:rPr lang="en-IN" baseline="30000" dirty="0"/>
              <a:t> [5]</a:t>
            </a:r>
            <a:r>
              <a:rPr lang="en-IN" dirty="0"/>
              <a:t>, an edge-critical strongly-connected digraph is called </a:t>
            </a:r>
            <a:r>
              <a:rPr lang="en-IN" b="1" dirty="0"/>
              <a:t>prime digraph.</a:t>
            </a:r>
            <a:r>
              <a:rPr lang="en-IN" dirty="0"/>
              <a:t> We may use the terms interchangeably.</a:t>
            </a:r>
            <a:endParaRPr lang="en-IN" b="1" dirty="0"/>
          </a:p>
        </p:txBody>
      </p:sp>
      <p:pic>
        <p:nvPicPr>
          <p:cNvPr id="6" name="Picture 5" descr="A picture containing text, pool ball, vector graphics&#10;&#10;Description automatically generated">
            <a:extLst>
              <a:ext uri="{FF2B5EF4-FFF2-40B4-BE49-F238E27FC236}">
                <a16:creationId xmlns:a16="http://schemas.microsoft.com/office/drawing/2014/main" id="{357DDE44-E054-CEBF-D25B-6D1FAE735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306" y="1623236"/>
            <a:ext cx="3112642" cy="426467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70141-8CB0-7115-BB82-91758C60C511}"/>
                  </a:ext>
                </a:extLst>
              </p:cNvPr>
              <p:cNvSpPr txBox="1"/>
              <p:nvPr/>
            </p:nvSpPr>
            <p:spPr>
              <a:xfrm>
                <a:off x="7583455" y="1755652"/>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7" name="TextBox 6">
                <a:extLst>
                  <a:ext uri="{FF2B5EF4-FFF2-40B4-BE49-F238E27FC236}">
                    <a16:creationId xmlns:a16="http://schemas.microsoft.com/office/drawing/2014/main" id="{D2A70141-8CB0-7115-BB82-91758C60C511}"/>
                  </a:ext>
                </a:extLst>
              </p:cNvPr>
              <p:cNvSpPr txBox="1">
                <a:spLocks noRot="1" noChangeAspect="1" noMove="1" noResize="1" noEditPoints="1" noAdjustHandles="1" noChangeArrowheads="1" noChangeShapeType="1" noTextEdit="1"/>
              </p:cNvSpPr>
              <p:nvPr/>
            </p:nvSpPr>
            <p:spPr>
              <a:xfrm>
                <a:off x="7583455" y="1755652"/>
                <a:ext cx="506186"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FDF32A5-F2F6-08C2-1B03-67B9A58B3B5B}"/>
                  </a:ext>
                </a:extLst>
              </p:cNvPr>
              <p:cNvSpPr txBox="1"/>
              <p:nvPr/>
            </p:nvSpPr>
            <p:spPr>
              <a:xfrm>
                <a:off x="7330362" y="4573144"/>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𝐻</m:t>
                      </m:r>
                    </m:oMath>
                  </m:oMathPara>
                </a14:m>
                <a:endParaRPr lang="en-IN" sz="2800" dirty="0"/>
              </a:p>
            </p:txBody>
          </p:sp>
        </mc:Choice>
        <mc:Fallback xmlns="">
          <p:sp>
            <p:nvSpPr>
              <p:cNvPr id="9" name="TextBox 8">
                <a:extLst>
                  <a:ext uri="{FF2B5EF4-FFF2-40B4-BE49-F238E27FC236}">
                    <a16:creationId xmlns:a16="http://schemas.microsoft.com/office/drawing/2014/main" id="{7FDF32A5-F2F6-08C2-1B03-67B9A58B3B5B}"/>
                  </a:ext>
                </a:extLst>
              </p:cNvPr>
              <p:cNvSpPr txBox="1">
                <a:spLocks noRot="1" noChangeAspect="1" noMove="1" noResize="1" noEditPoints="1" noAdjustHandles="1" noChangeArrowheads="1" noChangeShapeType="1" noTextEdit="1"/>
              </p:cNvSpPr>
              <p:nvPr/>
            </p:nvSpPr>
            <p:spPr>
              <a:xfrm>
                <a:off x="7330362" y="4573144"/>
                <a:ext cx="506186" cy="523220"/>
              </a:xfrm>
              <a:prstGeom prst="rect">
                <a:avLst/>
              </a:prstGeom>
              <a:blipFill>
                <a:blip r:embed="rId4"/>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B0807B00-25BB-5485-462D-B58846778EB7}"/>
              </a:ext>
            </a:extLst>
          </p:cNvPr>
          <p:cNvSpPr txBox="1"/>
          <p:nvPr/>
        </p:nvSpPr>
        <p:spPr>
          <a:xfrm>
            <a:off x="8030389" y="6100008"/>
            <a:ext cx="2876475" cy="282133"/>
          </a:xfrm>
          <a:prstGeom prst="rect">
            <a:avLst/>
          </a:prstGeom>
          <a:noFill/>
        </p:spPr>
        <p:txBody>
          <a:bodyPr wrap="square" lIns="0" tIns="0" rIns="0" bIns="0" rtlCol="0">
            <a:spAutoFit/>
          </a:bodyPr>
          <a:lstStyle/>
          <a:p>
            <a:r>
              <a:rPr lang="en-IN" dirty="0"/>
              <a:t>G and H are prime digraphs.</a:t>
            </a:r>
          </a:p>
        </p:txBody>
      </p:sp>
    </p:spTree>
    <p:extLst>
      <p:ext uri="{BB962C8B-B14F-4D97-AF65-F5344CB8AC3E}">
        <p14:creationId xmlns:p14="http://schemas.microsoft.com/office/powerpoint/2010/main" val="348396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Isomorphic Graphs</a:t>
            </a:r>
            <a:r>
              <a:rPr lang="en-IN" baseline="30000" dirty="0"/>
              <a:t> [6]</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6109122" cy="2382481"/>
              </a:xfrm>
            </p:spPr>
            <p:txBody>
              <a:bodyPr>
                <a:normAutofit/>
              </a:bodyPr>
              <a:lstStyle/>
              <a:p>
                <a:pPr marL="0" indent="0">
                  <a:buNone/>
                </a:pPr>
                <a:r>
                  <a:rPr lang="en-IN" dirty="0"/>
                  <a:t>Two graphs </a:t>
                </a:r>
                <a14:m>
                  <m:oMath xmlns:m="http://schemas.openxmlformats.org/officeDocument/2006/math">
                    <m:r>
                      <a:rPr lang="en-IN" b="0" i="1" smtClean="0">
                        <a:latin typeface="Cambria Math" panose="02040503050406030204" pitchFamily="18" charset="0"/>
                      </a:rPr>
                      <m:t>𝐺</m:t>
                    </m:r>
                  </m:oMath>
                </a14:m>
                <a:r>
                  <a:rPr lang="en-IN" dirty="0"/>
                  <a:t> and </a:t>
                </a:r>
                <a14:m>
                  <m:oMath xmlns:m="http://schemas.openxmlformats.org/officeDocument/2006/math">
                    <m:r>
                      <a:rPr lang="en-IN" b="0" i="1" smtClean="0">
                        <a:latin typeface="Cambria Math" panose="02040503050406030204" pitchFamily="18" charset="0"/>
                      </a:rPr>
                      <m:t>𝐻</m:t>
                    </m:r>
                  </m:oMath>
                </a14:m>
                <a:r>
                  <a:rPr lang="en-IN" dirty="0"/>
                  <a:t> are said to be isomorphic if there exists a function </a:t>
                </a:r>
                <a14:m>
                  <m:oMath xmlns:m="http://schemas.openxmlformats.org/officeDocument/2006/math">
                    <m:r>
                      <a:rPr lang="en-IN" b="0" i="1" smtClean="0">
                        <a:latin typeface="Cambria Math" panose="02040503050406030204" pitchFamily="18" charset="0"/>
                      </a:rPr>
                      <m:t>𝑓</m:t>
                    </m:r>
                  </m:oMath>
                </a14:m>
                <a:r>
                  <a:rPr lang="en-IN" b="1" dirty="0"/>
                  <a:t> </a:t>
                </a:r>
                <a:r>
                  <a:rPr lang="en-IN" dirty="0"/>
                  <a:t>from nodes of </a:t>
                </a:r>
                <a14:m>
                  <m:oMath xmlns:m="http://schemas.openxmlformats.org/officeDocument/2006/math">
                    <m:r>
                      <a:rPr lang="en-IN" b="0" i="1" smtClean="0">
                        <a:latin typeface="Cambria Math" panose="02040503050406030204" pitchFamily="18" charset="0"/>
                      </a:rPr>
                      <m:t>𝐺</m:t>
                    </m:r>
                  </m:oMath>
                </a14:m>
                <a:r>
                  <a:rPr lang="en-IN" dirty="0"/>
                  <a:t> to nodes of </a:t>
                </a:r>
                <a14:m>
                  <m:oMath xmlns:m="http://schemas.openxmlformats.org/officeDocument/2006/math">
                    <m:r>
                      <a:rPr lang="en-IN" b="0" i="1" smtClean="0">
                        <a:latin typeface="Cambria Math" panose="02040503050406030204" pitchFamily="18" charset="0"/>
                      </a:rPr>
                      <m:t>𝐻</m:t>
                    </m:r>
                  </m:oMath>
                </a14:m>
                <a:r>
                  <a:rPr lang="en-IN" dirty="0"/>
                  <a:t>, such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G if and only if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H.</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6109122" cy="2382481"/>
              </a:xfrm>
              <a:blipFill>
                <a:blip r:embed="rId2"/>
                <a:stretch>
                  <a:fillRect l="-2096" t="-4092"/>
                </a:stretch>
              </a:blipFill>
            </p:spPr>
            <p:txBody>
              <a:bodyPr/>
              <a:lstStyle/>
              <a:p>
                <a:r>
                  <a:rPr lang="en-IN">
                    <a:noFill/>
                  </a:rPr>
                  <a:t> </a:t>
                </a:r>
              </a:p>
            </p:txBody>
          </p:sp>
        </mc:Fallback>
      </mc:AlternateContent>
      <p:pic>
        <p:nvPicPr>
          <p:cNvPr id="4" name="Picture 3" descr="A picture containing text, pool ball, vector graphics&#10;&#10;Description automatically generated">
            <a:extLst>
              <a:ext uri="{FF2B5EF4-FFF2-40B4-BE49-F238E27FC236}">
                <a16:creationId xmlns:a16="http://schemas.microsoft.com/office/drawing/2014/main" id="{8735D211-76BC-82EC-1001-B54DF2502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094" y="1154335"/>
            <a:ext cx="2906913" cy="458275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4C67A5-7ACE-A78D-D445-0BC175C5427A}"/>
                  </a:ext>
                </a:extLst>
              </p:cNvPr>
              <p:cNvSpPr txBox="1"/>
              <p:nvPr/>
            </p:nvSpPr>
            <p:spPr>
              <a:xfrm>
                <a:off x="7583455" y="999868"/>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5" name="TextBox 4">
                <a:extLst>
                  <a:ext uri="{FF2B5EF4-FFF2-40B4-BE49-F238E27FC236}">
                    <a16:creationId xmlns:a16="http://schemas.microsoft.com/office/drawing/2014/main" id="{2C4C67A5-7ACE-A78D-D445-0BC175C5427A}"/>
                  </a:ext>
                </a:extLst>
              </p:cNvPr>
              <p:cNvSpPr txBox="1">
                <a:spLocks noRot="1" noChangeAspect="1" noMove="1" noResize="1" noEditPoints="1" noAdjustHandles="1" noChangeArrowheads="1" noChangeShapeType="1" noTextEdit="1"/>
              </p:cNvSpPr>
              <p:nvPr/>
            </p:nvSpPr>
            <p:spPr>
              <a:xfrm>
                <a:off x="7583455" y="999868"/>
                <a:ext cx="506186"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CE1024A-89F2-750C-E151-8A4E77E08DEF}"/>
                  </a:ext>
                </a:extLst>
              </p:cNvPr>
              <p:cNvSpPr txBox="1"/>
              <p:nvPr/>
            </p:nvSpPr>
            <p:spPr>
              <a:xfrm>
                <a:off x="7583455" y="3561735"/>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𝐻</m:t>
                      </m:r>
                    </m:oMath>
                  </m:oMathPara>
                </a14:m>
                <a:endParaRPr lang="en-IN" sz="2800" dirty="0"/>
              </a:p>
            </p:txBody>
          </p:sp>
        </mc:Choice>
        <mc:Fallback xmlns="">
          <p:sp>
            <p:nvSpPr>
              <p:cNvPr id="7" name="TextBox 6">
                <a:extLst>
                  <a:ext uri="{FF2B5EF4-FFF2-40B4-BE49-F238E27FC236}">
                    <a16:creationId xmlns:a16="http://schemas.microsoft.com/office/drawing/2014/main" id="{2CE1024A-89F2-750C-E151-8A4E77E08DEF}"/>
                  </a:ext>
                </a:extLst>
              </p:cNvPr>
              <p:cNvSpPr txBox="1">
                <a:spLocks noRot="1" noChangeAspect="1" noMove="1" noResize="1" noEditPoints="1" noAdjustHandles="1" noChangeArrowheads="1" noChangeShapeType="1" noTextEdit="1"/>
              </p:cNvSpPr>
              <p:nvPr/>
            </p:nvSpPr>
            <p:spPr>
              <a:xfrm>
                <a:off x="7583455" y="3561735"/>
                <a:ext cx="506186"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1F5E97-1760-0283-335B-FBA6FB4588AB}"/>
                  </a:ext>
                </a:extLst>
              </p:cNvPr>
              <p:cNvSpPr txBox="1"/>
              <p:nvPr/>
            </p:nvSpPr>
            <p:spPr>
              <a:xfrm>
                <a:off x="7425299" y="5750491"/>
                <a:ext cx="4172652" cy="830997"/>
              </a:xfrm>
              <a:prstGeom prst="rect">
                <a:avLst/>
              </a:prstGeom>
              <a:noFill/>
            </p:spPr>
            <p:txBody>
              <a:bodyPr wrap="square" lIns="0" tIns="0" rIns="0" bIns="0" rtlCol="0">
                <a:spAutoFit/>
              </a:bodyPr>
              <a:lstStyle/>
              <a:p>
                <a:r>
                  <a:rPr lang="en-IN" dirty="0"/>
                  <a:t>G and H are isomorphic as the following </a:t>
                </a:r>
                <a14:m>
                  <m:oMath xmlns:m="http://schemas.openxmlformats.org/officeDocument/2006/math">
                    <m:r>
                      <a:rPr lang="en-IN" b="0" i="1" smtClean="0">
                        <a:latin typeface="Cambria Math" panose="02040503050406030204" pitchFamily="18" charset="0"/>
                      </a:rPr>
                      <m:t>𝑓</m:t>
                    </m:r>
                  </m:oMath>
                </a14:m>
                <a:r>
                  <a:rPr lang="en-IN" dirty="0"/>
                  <a:t> function suffices:</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=0;</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=2;</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=1</m:t>
                      </m:r>
                    </m:oMath>
                  </m:oMathPara>
                </a14:m>
                <a:endParaRPr lang="en-IN" dirty="0"/>
              </a:p>
            </p:txBody>
          </p:sp>
        </mc:Choice>
        <mc:Fallback xmlns="">
          <p:sp>
            <p:nvSpPr>
              <p:cNvPr id="9" name="TextBox 8">
                <a:extLst>
                  <a:ext uri="{FF2B5EF4-FFF2-40B4-BE49-F238E27FC236}">
                    <a16:creationId xmlns:a16="http://schemas.microsoft.com/office/drawing/2014/main" id="{1C1F5E97-1760-0283-335B-FBA6FB4588AB}"/>
                  </a:ext>
                </a:extLst>
              </p:cNvPr>
              <p:cNvSpPr txBox="1">
                <a:spLocks noRot="1" noChangeAspect="1" noMove="1" noResize="1" noEditPoints="1" noAdjustHandles="1" noChangeArrowheads="1" noChangeShapeType="1" noTextEdit="1"/>
              </p:cNvSpPr>
              <p:nvPr/>
            </p:nvSpPr>
            <p:spPr>
              <a:xfrm>
                <a:off x="7425299" y="5750491"/>
                <a:ext cx="4172652" cy="830997"/>
              </a:xfrm>
              <a:prstGeom prst="rect">
                <a:avLst/>
              </a:prstGeom>
              <a:blipFill>
                <a:blip r:embed="rId6"/>
                <a:stretch>
                  <a:fillRect l="-3358" t="-9489" b="-10219"/>
                </a:stretch>
              </a:blipFill>
            </p:spPr>
            <p:txBody>
              <a:bodyPr/>
              <a:lstStyle/>
              <a:p>
                <a:r>
                  <a:rPr lang="en-IN">
                    <a:noFill/>
                  </a:rPr>
                  <a:t> </a:t>
                </a:r>
              </a:p>
            </p:txBody>
          </p:sp>
        </mc:Fallback>
      </mc:AlternateContent>
      <p:sp>
        <p:nvSpPr>
          <p:cNvPr id="10" name="Callout: Line 9">
            <a:extLst>
              <a:ext uri="{FF2B5EF4-FFF2-40B4-BE49-F238E27FC236}">
                <a16:creationId xmlns:a16="http://schemas.microsoft.com/office/drawing/2014/main" id="{46B51003-B91A-F38A-9239-4B297AC714AE}"/>
              </a:ext>
            </a:extLst>
          </p:cNvPr>
          <p:cNvSpPr/>
          <p:nvPr/>
        </p:nvSpPr>
        <p:spPr>
          <a:xfrm>
            <a:off x="8863537" y="143754"/>
            <a:ext cx="2876475" cy="711776"/>
          </a:xfrm>
          <a:prstGeom prst="borderCallout1">
            <a:avLst>
              <a:gd name="adj1" fmla="val 52833"/>
              <a:gd name="adj2" fmla="val -2494"/>
              <a:gd name="adj3" fmla="val 240967"/>
              <a:gd name="adj4" fmla="val -1757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FF0000"/>
                </a:solidFill>
              </a:rPr>
              <a:t>Note the difference in tail and head of edge </a:t>
            </a:r>
          </a:p>
        </p:txBody>
      </p:sp>
      <p:cxnSp>
        <p:nvCxnSpPr>
          <p:cNvPr id="12" name="Straight Connector 11">
            <a:extLst>
              <a:ext uri="{FF2B5EF4-FFF2-40B4-BE49-F238E27FC236}">
                <a16:creationId xmlns:a16="http://schemas.microsoft.com/office/drawing/2014/main" id="{B3CC38C8-D82D-BA2C-D96B-C5451C6D30BD}"/>
              </a:ext>
            </a:extLst>
          </p:cNvPr>
          <p:cNvCxnSpPr>
            <a:cxnSpLocks/>
          </p:cNvCxnSpPr>
          <p:nvPr/>
        </p:nvCxnSpPr>
        <p:spPr>
          <a:xfrm flipH="1">
            <a:off x="8322906" y="933061"/>
            <a:ext cx="951723" cy="334969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5395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3448</Words>
  <Application>Microsoft Office PowerPoint</Application>
  <PresentationFormat>Widescreen</PresentationFormat>
  <Paragraphs>267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Courier New</vt:lpstr>
      <vt:lpstr>Office Theme</vt:lpstr>
      <vt:lpstr>Generation of  random strongly-connected Directed Graphs</vt:lpstr>
      <vt:lpstr>PowerPoint Presentation</vt:lpstr>
      <vt:lpstr>PowerPoint Presentation</vt:lpstr>
      <vt:lpstr>Graph[1]</vt:lpstr>
      <vt:lpstr>Directed Graph [2]</vt:lpstr>
      <vt:lpstr>strongly-connected digraph [3]</vt:lpstr>
      <vt:lpstr>k-edge-connected digraph [4]</vt:lpstr>
      <vt:lpstr>edge-critical strongly-connected digraph</vt:lpstr>
      <vt:lpstr>Isomorphic Graphs [6]</vt:lpstr>
      <vt:lpstr>Definitions-Summary</vt:lpstr>
      <vt:lpstr>Objective</vt:lpstr>
      <vt:lpstr>Tools at hand</vt:lpstr>
      <vt:lpstr>Tools at hand</vt:lpstr>
      <vt:lpstr>All prime digraphs of 2,3, and 4 nodes</vt:lpstr>
      <vt:lpstr>Motivation of Prime digraphs</vt:lpstr>
      <vt:lpstr>Algorithm I – Reduce to Primes</vt:lpstr>
      <vt:lpstr>Algorithm I – Reduce to Primes</vt:lpstr>
      <vt:lpstr>Algorithm I – Explanation</vt:lpstr>
      <vt:lpstr>Algorithm II – Find all prime digraphs</vt:lpstr>
      <vt:lpstr>Algorithm II – Find all prime digraphs</vt:lpstr>
      <vt:lpstr>Algorithm II – Find all prime digraphs</vt:lpstr>
      <vt:lpstr>Result: Find all prime digraphs</vt:lpstr>
      <vt:lpstr>Algorithm III - Random strongly-connected digraph</vt:lpstr>
      <vt:lpstr>Algorithm III/IV</vt:lpstr>
      <vt:lpstr>Algorithm IV - Random prime generator</vt:lpstr>
      <vt:lpstr>Algorithm IV - Random prime generator</vt:lpstr>
      <vt:lpstr>Conclusion</vt:lpstr>
      <vt:lpstr>Further study</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random strongly-connected Directed Graphs</dc:title>
  <dc:creator>Abhinav</dc:creator>
  <cp:lastModifiedBy>Abhinav</cp:lastModifiedBy>
  <cp:revision>5</cp:revision>
  <dcterms:created xsi:type="dcterms:W3CDTF">2022-12-27T15:16:20Z</dcterms:created>
  <dcterms:modified xsi:type="dcterms:W3CDTF">2022-12-29T06:37:18Z</dcterms:modified>
</cp:coreProperties>
</file>